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Grenze"/>
      <p:regular r:id="rId33"/>
      <p:bold r:id="rId34"/>
      <p:italic r:id="rId35"/>
      <p:boldItalic r:id="rId36"/>
    </p:embeddedFont>
    <p:embeddedFont>
      <p:font typeface="Bai Jamjuree"/>
      <p:regular r:id="rId37"/>
      <p:bold r:id="rId38"/>
      <p:italic r:id="rId39"/>
      <p:boldItalic r:id="rId40"/>
    </p:embeddedFont>
    <p:embeddedFont>
      <p:font typeface="Barlow Semi Condensed"/>
      <p:regular r:id="rId41"/>
      <p:bold r:id="rId42"/>
      <p:italic r:id="rId43"/>
      <p:boldItalic r:id="rId44"/>
    </p:embeddedFont>
    <p:embeddedFont>
      <p:font typeface="Grenze Medium"/>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aiJamjuree-boldItalic.fntdata"/><Relationship Id="rId20" Type="http://schemas.openxmlformats.org/officeDocument/2006/relationships/slide" Target="slides/slide15.xml"/><Relationship Id="rId42" Type="http://schemas.openxmlformats.org/officeDocument/2006/relationships/font" Target="fonts/BarlowSemiCondensed-bold.fntdata"/><Relationship Id="rId41" Type="http://schemas.openxmlformats.org/officeDocument/2006/relationships/font" Target="fonts/BarlowSemiCondensed-regular.fntdata"/><Relationship Id="rId22" Type="http://schemas.openxmlformats.org/officeDocument/2006/relationships/slide" Target="slides/slide17.xml"/><Relationship Id="rId44" Type="http://schemas.openxmlformats.org/officeDocument/2006/relationships/font" Target="fonts/BarlowSemiCondensed-boldItalic.fntdata"/><Relationship Id="rId21" Type="http://schemas.openxmlformats.org/officeDocument/2006/relationships/slide" Target="slides/slide16.xml"/><Relationship Id="rId43" Type="http://schemas.openxmlformats.org/officeDocument/2006/relationships/font" Target="fonts/BarlowSemiCondensed-italic.fntdata"/><Relationship Id="rId24" Type="http://schemas.openxmlformats.org/officeDocument/2006/relationships/slide" Target="slides/slide19.xml"/><Relationship Id="rId46" Type="http://schemas.openxmlformats.org/officeDocument/2006/relationships/font" Target="fonts/GrenzeMedium-bold.fntdata"/><Relationship Id="rId23" Type="http://schemas.openxmlformats.org/officeDocument/2006/relationships/slide" Target="slides/slide18.xml"/><Relationship Id="rId45" Type="http://schemas.openxmlformats.org/officeDocument/2006/relationships/font" Target="fonts/GrenzeMedium-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font" Target="fonts/GrenzeMedium-boldItalic.fntdata"/><Relationship Id="rId25" Type="http://schemas.openxmlformats.org/officeDocument/2006/relationships/slide" Target="slides/slide20.xml"/><Relationship Id="rId47" Type="http://schemas.openxmlformats.org/officeDocument/2006/relationships/font" Target="fonts/GrenzeMedium-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Grenze-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Grenze-italic.fntdata"/><Relationship Id="rId12" Type="http://schemas.openxmlformats.org/officeDocument/2006/relationships/slide" Target="slides/slide7.xml"/><Relationship Id="rId34" Type="http://schemas.openxmlformats.org/officeDocument/2006/relationships/font" Target="fonts/Grenze-bold.fntdata"/><Relationship Id="rId15" Type="http://schemas.openxmlformats.org/officeDocument/2006/relationships/slide" Target="slides/slide10.xml"/><Relationship Id="rId37" Type="http://schemas.openxmlformats.org/officeDocument/2006/relationships/font" Target="fonts/BaiJamjuree-regular.fntdata"/><Relationship Id="rId14" Type="http://schemas.openxmlformats.org/officeDocument/2006/relationships/slide" Target="slides/slide9.xml"/><Relationship Id="rId36" Type="http://schemas.openxmlformats.org/officeDocument/2006/relationships/font" Target="fonts/Grenze-boldItalic.fntdata"/><Relationship Id="rId17" Type="http://schemas.openxmlformats.org/officeDocument/2006/relationships/slide" Target="slides/slide12.xml"/><Relationship Id="rId39" Type="http://schemas.openxmlformats.org/officeDocument/2006/relationships/font" Target="fonts/BaiJamjuree-italic.fntdata"/><Relationship Id="rId16" Type="http://schemas.openxmlformats.org/officeDocument/2006/relationships/slide" Target="slides/slide11.xml"/><Relationship Id="rId38" Type="http://schemas.openxmlformats.org/officeDocument/2006/relationships/font" Target="fonts/BaiJamjuree-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3a1aa07004b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3a1aa07004b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3a1ae0e124d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7" name="Google Shape;1127;g3a1ae0e124d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3a1ae0e124d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2" name="Google Shape;1132;g3a1ae0e124d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3a1aa07004b_1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9" name="Google Shape;1139;g3a1aa07004b_1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3a1ae0e124d_2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4" name="Google Shape;1144;g3a1ae0e124d_2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3a1ae0e124d_2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2" name="Google Shape;1152;g3a1ae0e124d_2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3a1aa07004b_1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0" name="Google Shape;1160;g3a1aa07004b_1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g3a1ae0e124d_2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7" name="Google Shape;1167;g3a1ae0e124d_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3a1aa07004b_1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5" name="Google Shape;1175;g3a1aa07004b_1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10ec0850733_4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10ec0850733_4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10ec0850733_4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10ec0850733_4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a1ae0e124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3a1ae0e124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3a1ae0e124d_2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8" name="Google Shape;1268;g3a1ae0e124d_2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10ec0850733_4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6" name="Google Shape;1276;g10ec0850733_4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10ee9972e8f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9" name="Google Shape;1379;g10ee9972e8f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g3a1ae0e124d_2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9" name="Google Shape;1399;g3a1ae0e124d_2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5" name="Shape 1405"/>
        <p:cNvGrpSpPr/>
        <p:nvPr/>
      </p:nvGrpSpPr>
      <p:grpSpPr>
        <a:xfrm>
          <a:off x="0" y="0"/>
          <a:ext cx="0" cy="0"/>
          <a:chOff x="0" y="0"/>
          <a:chExt cx="0" cy="0"/>
        </a:xfrm>
      </p:grpSpPr>
      <p:sp>
        <p:nvSpPr>
          <p:cNvPr id="1406" name="Google Shape;1406;g10ee9972e8f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7" name="Google Shape;1407;g10ee9972e8f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4" name="Shape 1654"/>
        <p:cNvGrpSpPr/>
        <p:nvPr/>
      </p:nvGrpSpPr>
      <p:grpSpPr>
        <a:xfrm>
          <a:off x="0" y="0"/>
          <a:ext cx="0" cy="0"/>
          <a:chOff x="0" y="0"/>
          <a:chExt cx="0" cy="0"/>
        </a:xfrm>
      </p:grpSpPr>
      <p:sp>
        <p:nvSpPr>
          <p:cNvPr id="1655" name="Google Shape;1655;g10ee9972e8f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6" name="Google Shape;1656;g10ee9972e8f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9" name="Shape 1799"/>
        <p:cNvGrpSpPr/>
        <p:nvPr/>
      </p:nvGrpSpPr>
      <p:grpSpPr>
        <a:xfrm>
          <a:off x="0" y="0"/>
          <a:ext cx="0" cy="0"/>
          <a:chOff x="0" y="0"/>
          <a:chExt cx="0" cy="0"/>
        </a:xfrm>
      </p:grpSpPr>
      <p:sp>
        <p:nvSpPr>
          <p:cNvPr id="1800" name="Google Shape;1800;g10ee9972e8f_2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1" name="Google Shape;1801;g10ee9972e8f_2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0" name="Shape 2130"/>
        <p:cNvGrpSpPr/>
        <p:nvPr/>
      </p:nvGrpSpPr>
      <p:grpSpPr>
        <a:xfrm>
          <a:off x="0" y="0"/>
          <a:ext cx="0" cy="0"/>
          <a:chOff x="0" y="0"/>
          <a:chExt cx="0" cy="0"/>
        </a:xfrm>
      </p:grpSpPr>
      <p:sp>
        <p:nvSpPr>
          <p:cNvPr id="2131" name="Google Shape;2131;g3a1aa07004b_1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2" name="Google Shape;2132;g3a1aa07004b_1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3a1ae0e124d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3a1ae0e124d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3a1ae0e124d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3a1ae0e124d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10ec085073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10ec085073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10eb0ebb5f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10eb0ebb5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3a1aa07004b_1_5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3" name="Google Shape;1113;g3a1aa07004b_1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3a1aa07004b_1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0" name="Google Shape;1120;g3a1aa07004b_1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641841" y="281493"/>
            <a:ext cx="10069120" cy="1347742"/>
            <a:chOff x="-641841" y="281493"/>
            <a:chExt cx="10069120" cy="1347742"/>
          </a:xfrm>
        </p:grpSpPr>
        <p:sp>
          <p:nvSpPr>
            <p:cNvPr id="10" name="Google Shape;10;p2"/>
            <p:cNvSpPr/>
            <p:nvPr/>
          </p:nvSpPr>
          <p:spPr>
            <a:xfrm>
              <a:off x="5778035" y="281493"/>
              <a:ext cx="3649243" cy="434925"/>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641841" y="1246013"/>
              <a:ext cx="3558317" cy="383222"/>
            </a:xfrm>
            <a:custGeom>
              <a:rect b="b" l="l" r="r" t="t"/>
              <a:pathLst>
                <a:path extrusionOk="0" h="4084" w="37921">
                  <a:moveTo>
                    <a:pt x="8455" y="0"/>
                  </a:moveTo>
                  <a:cubicBezTo>
                    <a:pt x="8425" y="0"/>
                    <a:pt x="8395" y="1"/>
                    <a:pt x="8365" y="3"/>
                  </a:cubicBezTo>
                  <a:cubicBezTo>
                    <a:pt x="7441" y="72"/>
                    <a:pt x="4946" y="2174"/>
                    <a:pt x="4541" y="2627"/>
                  </a:cubicBezTo>
                  <a:cubicBezTo>
                    <a:pt x="4541" y="2627"/>
                    <a:pt x="1" y="3667"/>
                    <a:pt x="3998" y="3804"/>
                  </a:cubicBezTo>
                  <a:cubicBezTo>
                    <a:pt x="4359" y="3816"/>
                    <a:pt x="4700" y="3822"/>
                    <a:pt x="5025" y="3822"/>
                  </a:cubicBezTo>
                  <a:cubicBezTo>
                    <a:pt x="8303" y="3822"/>
                    <a:pt x="9856" y="3262"/>
                    <a:pt x="11459" y="3262"/>
                  </a:cubicBezTo>
                  <a:cubicBezTo>
                    <a:pt x="13049" y="3262"/>
                    <a:pt x="15242" y="3755"/>
                    <a:pt x="16908" y="3755"/>
                  </a:cubicBezTo>
                  <a:cubicBezTo>
                    <a:pt x="17092" y="3755"/>
                    <a:pt x="17269" y="3749"/>
                    <a:pt x="17439" y="3736"/>
                  </a:cubicBezTo>
                  <a:cubicBezTo>
                    <a:pt x="19141" y="3601"/>
                    <a:pt x="21636" y="3464"/>
                    <a:pt x="23347" y="3396"/>
                  </a:cubicBezTo>
                  <a:cubicBezTo>
                    <a:pt x="23698" y="3382"/>
                    <a:pt x="24053" y="3374"/>
                    <a:pt x="24411" y="3374"/>
                  </a:cubicBezTo>
                  <a:cubicBezTo>
                    <a:pt x="25802" y="3374"/>
                    <a:pt x="27251" y="3494"/>
                    <a:pt x="28760" y="3873"/>
                  </a:cubicBezTo>
                  <a:cubicBezTo>
                    <a:pt x="29393" y="4031"/>
                    <a:pt x="29875" y="4083"/>
                    <a:pt x="30353" y="4083"/>
                  </a:cubicBezTo>
                  <a:cubicBezTo>
                    <a:pt x="31307" y="4083"/>
                    <a:pt x="32242" y="3873"/>
                    <a:pt x="34323" y="3873"/>
                  </a:cubicBezTo>
                  <a:cubicBezTo>
                    <a:pt x="37444" y="3873"/>
                    <a:pt x="37920" y="2990"/>
                    <a:pt x="36835" y="2627"/>
                  </a:cubicBezTo>
                  <a:cubicBezTo>
                    <a:pt x="36036" y="2359"/>
                    <a:pt x="31552" y="2131"/>
                    <a:pt x="28645" y="2131"/>
                  </a:cubicBezTo>
                  <a:cubicBezTo>
                    <a:pt x="27605" y="2131"/>
                    <a:pt x="26768" y="2160"/>
                    <a:pt x="26373" y="2227"/>
                  </a:cubicBezTo>
                  <a:cubicBezTo>
                    <a:pt x="26237" y="2250"/>
                    <a:pt x="26107" y="2261"/>
                    <a:pt x="25980" y="2261"/>
                  </a:cubicBezTo>
                  <a:cubicBezTo>
                    <a:pt x="24711" y="2261"/>
                    <a:pt x="23784" y="1201"/>
                    <a:pt x="20822" y="954"/>
                  </a:cubicBezTo>
                  <a:cubicBezTo>
                    <a:pt x="19737" y="864"/>
                    <a:pt x="18780" y="834"/>
                    <a:pt x="17889" y="834"/>
                  </a:cubicBezTo>
                  <a:cubicBezTo>
                    <a:pt x="16107" y="834"/>
                    <a:pt x="14591" y="954"/>
                    <a:pt x="12848" y="954"/>
                  </a:cubicBezTo>
                  <a:cubicBezTo>
                    <a:pt x="10322" y="954"/>
                    <a:pt x="9353" y="0"/>
                    <a:pt x="8455" y="0"/>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 name="Google Shape;12;p2"/>
          <p:cNvSpPr/>
          <p:nvPr/>
        </p:nvSpPr>
        <p:spPr>
          <a:xfrm>
            <a:off x="5203712" y="2260525"/>
            <a:ext cx="2618747" cy="247912"/>
          </a:xfrm>
          <a:custGeom>
            <a:rect b="b" l="l" r="r" t="t"/>
            <a:pathLst>
              <a:path extrusionOk="0" h="2642" w="27908">
                <a:moveTo>
                  <a:pt x="11432" y="1"/>
                </a:moveTo>
                <a:cubicBezTo>
                  <a:pt x="8780" y="1"/>
                  <a:pt x="6863" y="1210"/>
                  <a:pt x="6275" y="1457"/>
                </a:cubicBezTo>
                <a:cubicBezTo>
                  <a:pt x="6275" y="1457"/>
                  <a:pt x="1" y="1526"/>
                  <a:pt x="814" y="2244"/>
                </a:cubicBezTo>
                <a:cubicBezTo>
                  <a:pt x="1146" y="2537"/>
                  <a:pt x="1738" y="2641"/>
                  <a:pt x="2477" y="2641"/>
                </a:cubicBezTo>
                <a:cubicBezTo>
                  <a:pt x="3548" y="2641"/>
                  <a:pt x="4929" y="2423"/>
                  <a:pt x="6275" y="2244"/>
                </a:cubicBezTo>
                <a:cubicBezTo>
                  <a:pt x="7388" y="2098"/>
                  <a:pt x="8119" y="2053"/>
                  <a:pt x="8886" y="2053"/>
                </a:cubicBezTo>
                <a:cubicBezTo>
                  <a:pt x="9685" y="2053"/>
                  <a:pt x="10523" y="2102"/>
                  <a:pt x="11873" y="2137"/>
                </a:cubicBezTo>
                <a:cubicBezTo>
                  <a:pt x="13479" y="2179"/>
                  <a:pt x="13710" y="2244"/>
                  <a:pt x="14410" y="2244"/>
                </a:cubicBezTo>
                <a:cubicBezTo>
                  <a:pt x="14864" y="2244"/>
                  <a:pt x="15514" y="2217"/>
                  <a:pt x="16863" y="2137"/>
                </a:cubicBezTo>
                <a:cubicBezTo>
                  <a:pt x="20294" y="1934"/>
                  <a:pt x="18792" y="1934"/>
                  <a:pt x="20733" y="1797"/>
                </a:cubicBezTo>
                <a:cubicBezTo>
                  <a:pt x="21380" y="1752"/>
                  <a:pt x="22089" y="1738"/>
                  <a:pt x="22797" y="1738"/>
                </a:cubicBezTo>
                <a:cubicBezTo>
                  <a:pt x="24213" y="1738"/>
                  <a:pt x="25625" y="1797"/>
                  <a:pt x="26539" y="1797"/>
                </a:cubicBezTo>
                <a:cubicBezTo>
                  <a:pt x="27908" y="1797"/>
                  <a:pt x="27475" y="712"/>
                  <a:pt x="26933" y="372"/>
                </a:cubicBezTo>
                <a:cubicBezTo>
                  <a:pt x="26787" y="282"/>
                  <a:pt x="26460" y="245"/>
                  <a:pt x="25984" y="245"/>
                </a:cubicBezTo>
                <a:cubicBezTo>
                  <a:pt x="24687" y="245"/>
                  <a:pt x="22283" y="519"/>
                  <a:pt x="19412" y="730"/>
                </a:cubicBezTo>
                <a:cubicBezTo>
                  <a:pt x="18773" y="777"/>
                  <a:pt x="18232" y="797"/>
                  <a:pt x="17761" y="797"/>
                </a:cubicBezTo>
                <a:cubicBezTo>
                  <a:pt x="15339" y="797"/>
                  <a:pt x="14768" y="263"/>
                  <a:pt x="12210" y="35"/>
                </a:cubicBezTo>
                <a:cubicBezTo>
                  <a:pt x="11944" y="12"/>
                  <a:pt x="11685" y="1"/>
                  <a:pt x="11432" y="1"/>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type="ctrTitle"/>
          </p:nvPr>
        </p:nvSpPr>
        <p:spPr>
          <a:xfrm>
            <a:off x="726466" y="534600"/>
            <a:ext cx="5570400" cy="1286400"/>
          </a:xfrm>
          <a:prstGeom prst="rect">
            <a:avLst/>
          </a:prstGeom>
        </p:spPr>
        <p:txBody>
          <a:bodyPr anchorCtr="0" anchor="ctr" bIns="91425" lIns="91425" spcFirstLastPara="1" rIns="91425" wrap="square" tIns="91425">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 type="subTitle"/>
          </p:nvPr>
        </p:nvSpPr>
        <p:spPr>
          <a:xfrm>
            <a:off x="720175" y="2093825"/>
            <a:ext cx="5570400" cy="377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15" name="Google Shape;15;p2"/>
          <p:cNvGrpSpPr/>
          <p:nvPr/>
        </p:nvGrpSpPr>
        <p:grpSpPr>
          <a:xfrm>
            <a:off x="-11900" y="2625275"/>
            <a:ext cx="9200577" cy="3506819"/>
            <a:chOff x="-11900" y="2625275"/>
            <a:chExt cx="9200577" cy="3506819"/>
          </a:xfrm>
        </p:grpSpPr>
        <p:sp>
          <p:nvSpPr>
            <p:cNvPr id="16" name="Google Shape;16;p2"/>
            <p:cNvSpPr/>
            <p:nvPr/>
          </p:nvSpPr>
          <p:spPr>
            <a:xfrm>
              <a:off x="-11900" y="2625275"/>
              <a:ext cx="9098349" cy="2518203"/>
            </a:xfrm>
            <a:custGeom>
              <a:rect b="b" l="l" r="r" t="t"/>
              <a:pathLst>
                <a:path extrusionOk="0" h="21222" w="51004">
                  <a:moveTo>
                    <a:pt x="51004" y="0"/>
                  </a:moveTo>
                  <a:lnTo>
                    <a:pt x="49528" y="537"/>
                  </a:lnTo>
                  <a:cubicBezTo>
                    <a:pt x="49528" y="537"/>
                    <a:pt x="47358" y="1989"/>
                    <a:pt x="46273" y="2907"/>
                  </a:cubicBezTo>
                  <a:cubicBezTo>
                    <a:pt x="45188" y="3825"/>
                    <a:pt x="45233" y="4454"/>
                    <a:pt x="44195" y="5566"/>
                  </a:cubicBezTo>
                  <a:cubicBezTo>
                    <a:pt x="43155" y="6675"/>
                    <a:pt x="42928" y="7205"/>
                    <a:pt x="41074" y="8174"/>
                  </a:cubicBezTo>
                  <a:cubicBezTo>
                    <a:pt x="40588" y="8428"/>
                    <a:pt x="40176" y="8522"/>
                    <a:pt x="39833" y="8522"/>
                  </a:cubicBezTo>
                  <a:cubicBezTo>
                    <a:pt x="38872" y="8522"/>
                    <a:pt x="38454" y="7786"/>
                    <a:pt x="38454" y="7786"/>
                  </a:cubicBezTo>
                  <a:cubicBezTo>
                    <a:pt x="38454" y="7786"/>
                    <a:pt x="36961" y="6916"/>
                    <a:pt x="36600" y="6338"/>
                  </a:cubicBezTo>
                  <a:cubicBezTo>
                    <a:pt x="36239" y="5756"/>
                    <a:pt x="36466" y="5324"/>
                    <a:pt x="35786" y="4549"/>
                  </a:cubicBezTo>
                  <a:cubicBezTo>
                    <a:pt x="35110" y="3774"/>
                    <a:pt x="35017" y="2954"/>
                    <a:pt x="34430" y="2275"/>
                  </a:cubicBezTo>
                  <a:cubicBezTo>
                    <a:pt x="33843" y="1598"/>
                    <a:pt x="32126" y="3"/>
                    <a:pt x="32126" y="3"/>
                  </a:cubicBezTo>
                  <a:cubicBezTo>
                    <a:pt x="32126" y="3"/>
                    <a:pt x="30498" y="1163"/>
                    <a:pt x="29863" y="2033"/>
                  </a:cubicBezTo>
                  <a:cubicBezTo>
                    <a:pt x="29231" y="2901"/>
                    <a:pt x="28328" y="3238"/>
                    <a:pt x="26745" y="4159"/>
                  </a:cubicBezTo>
                  <a:cubicBezTo>
                    <a:pt x="25204" y="5055"/>
                    <a:pt x="24223" y="5901"/>
                    <a:pt x="23085" y="5901"/>
                  </a:cubicBezTo>
                  <a:cubicBezTo>
                    <a:pt x="23054" y="5901"/>
                    <a:pt x="23023" y="5901"/>
                    <a:pt x="22992" y="5900"/>
                  </a:cubicBezTo>
                  <a:cubicBezTo>
                    <a:pt x="21818" y="5852"/>
                    <a:pt x="21907" y="5414"/>
                    <a:pt x="20959" y="4499"/>
                  </a:cubicBezTo>
                  <a:cubicBezTo>
                    <a:pt x="20009" y="3580"/>
                    <a:pt x="19740" y="2904"/>
                    <a:pt x="18926" y="2081"/>
                  </a:cubicBezTo>
                  <a:cubicBezTo>
                    <a:pt x="18199" y="1346"/>
                    <a:pt x="16965" y="496"/>
                    <a:pt x="16421" y="496"/>
                  </a:cubicBezTo>
                  <a:cubicBezTo>
                    <a:pt x="16357" y="496"/>
                    <a:pt x="16302" y="508"/>
                    <a:pt x="16259" y="534"/>
                  </a:cubicBezTo>
                  <a:cubicBezTo>
                    <a:pt x="15850" y="775"/>
                    <a:pt x="14223" y="1306"/>
                    <a:pt x="12866" y="1741"/>
                  </a:cubicBezTo>
                  <a:cubicBezTo>
                    <a:pt x="11510" y="2176"/>
                    <a:pt x="11737" y="2805"/>
                    <a:pt x="11465" y="3145"/>
                  </a:cubicBezTo>
                  <a:cubicBezTo>
                    <a:pt x="11194" y="3482"/>
                    <a:pt x="11012" y="4302"/>
                    <a:pt x="10696" y="4594"/>
                  </a:cubicBezTo>
                  <a:cubicBezTo>
                    <a:pt x="10383" y="4886"/>
                    <a:pt x="9748" y="5464"/>
                    <a:pt x="9206" y="5706"/>
                  </a:cubicBezTo>
                  <a:cubicBezTo>
                    <a:pt x="8663" y="5947"/>
                    <a:pt x="8666" y="6719"/>
                    <a:pt x="8440" y="6889"/>
                  </a:cubicBezTo>
                  <a:cubicBezTo>
                    <a:pt x="8388" y="6928"/>
                    <a:pt x="8336" y="6943"/>
                    <a:pt x="8282" y="6943"/>
                  </a:cubicBezTo>
                  <a:cubicBezTo>
                    <a:pt x="8117" y="6943"/>
                    <a:pt x="7928" y="6809"/>
                    <a:pt x="7639" y="6809"/>
                  </a:cubicBezTo>
                  <a:cubicBezTo>
                    <a:pt x="7605" y="6809"/>
                    <a:pt x="7570" y="6811"/>
                    <a:pt x="7534" y="6815"/>
                  </a:cubicBezTo>
                  <a:cubicBezTo>
                    <a:pt x="7347" y="6836"/>
                    <a:pt x="7144" y="6889"/>
                    <a:pt x="6906" y="6889"/>
                  </a:cubicBezTo>
                  <a:cubicBezTo>
                    <a:pt x="6570" y="6889"/>
                    <a:pt x="6165" y="6783"/>
                    <a:pt x="5635" y="6332"/>
                  </a:cubicBezTo>
                  <a:cubicBezTo>
                    <a:pt x="4732" y="5557"/>
                    <a:pt x="4416" y="4826"/>
                    <a:pt x="3375" y="3378"/>
                  </a:cubicBezTo>
                  <a:cubicBezTo>
                    <a:pt x="2335" y="1929"/>
                    <a:pt x="1387" y="1097"/>
                    <a:pt x="1387" y="1097"/>
                  </a:cubicBezTo>
                  <a:lnTo>
                    <a:pt x="1" y="203"/>
                  </a:lnTo>
                  <a:lnTo>
                    <a:pt x="1" y="21111"/>
                  </a:lnTo>
                  <a:lnTo>
                    <a:pt x="50998" y="21221"/>
                  </a:lnTo>
                  <a:lnTo>
                    <a:pt x="51004" y="0"/>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8327716" y="3685703"/>
              <a:ext cx="820439" cy="254728"/>
            </a:xfrm>
            <a:custGeom>
              <a:rect b="b" l="l" r="r" t="t"/>
              <a:pathLst>
                <a:path extrusionOk="0" h="2178" w="7015">
                  <a:moveTo>
                    <a:pt x="3721" y="0"/>
                  </a:moveTo>
                  <a:cubicBezTo>
                    <a:pt x="3685" y="164"/>
                    <a:pt x="3625" y="352"/>
                    <a:pt x="3601" y="557"/>
                  </a:cubicBezTo>
                  <a:cubicBezTo>
                    <a:pt x="3560" y="388"/>
                    <a:pt x="3488" y="227"/>
                    <a:pt x="3390" y="83"/>
                  </a:cubicBezTo>
                  <a:cubicBezTo>
                    <a:pt x="3360" y="218"/>
                    <a:pt x="3315" y="367"/>
                    <a:pt x="3291" y="531"/>
                  </a:cubicBezTo>
                  <a:cubicBezTo>
                    <a:pt x="3273" y="423"/>
                    <a:pt x="3244" y="322"/>
                    <a:pt x="3199" y="224"/>
                  </a:cubicBezTo>
                  <a:cubicBezTo>
                    <a:pt x="3175" y="322"/>
                    <a:pt x="3142" y="429"/>
                    <a:pt x="3113" y="546"/>
                  </a:cubicBezTo>
                  <a:cubicBezTo>
                    <a:pt x="3089" y="414"/>
                    <a:pt x="3047" y="286"/>
                    <a:pt x="2993" y="167"/>
                  </a:cubicBezTo>
                  <a:cubicBezTo>
                    <a:pt x="2937" y="388"/>
                    <a:pt x="2853" y="638"/>
                    <a:pt x="2814" y="924"/>
                  </a:cubicBezTo>
                  <a:cubicBezTo>
                    <a:pt x="2758" y="587"/>
                    <a:pt x="2656" y="283"/>
                    <a:pt x="2546" y="101"/>
                  </a:cubicBezTo>
                  <a:cubicBezTo>
                    <a:pt x="2522" y="259"/>
                    <a:pt x="2487" y="435"/>
                    <a:pt x="2463" y="623"/>
                  </a:cubicBezTo>
                  <a:cubicBezTo>
                    <a:pt x="2403" y="379"/>
                    <a:pt x="2317" y="164"/>
                    <a:pt x="2224" y="27"/>
                  </a:cubicBezTo>
                  <a:cubicBezTo>
                    <a:pt x="2191" y="206"/>
                    <a:pt x="2144" y="405"/>
                    <a:pt x="2114" y="623"/>
                  </a:cubicBezTo>
                  <a:cubicBezTo>
                    <a:pt x="2069" y="498"/>
                    <a:pt x="1998" y="385"/>
                    <a:pt x="1899" y="295"/>
                  </a:cubicBezTo>
                  <a:cubicBezTo>
                    <a:pt x="1864" y="391"/>
                    <a:pt x="1810" y="501"/>
                    <a:pt x="1786" y="623"/>
                  </a:cubicBezTo>
                  <a:cubicBezTo>
                    <a:pt x="1741" y="510"/>
                    <a:pt x="1673" y="411"/>
                    <a:pt x="1583" y="328"/>
                  </a:cubicBezTo>
                  <a:cubicBezTo>
                    <a:pt x="1556" y="408"/>
                    <a:pt x="1512" y="495"/>
                    <a:pt x="1485" y="593"/>
                  </a:cubicBezTo>
                  <a:cubicBezTo>
                    <a:pt x="1467" y="525"/>
                    <a:pt x="1440" y="462"/>
                    <a:pt x="1401" y="405"/>
                  </a:cubicBezTo>
                  <a:cubicBezTo>
                    <a:pt x="1378" y="462"/>
                    <a:pt x="1342" y="525"/>
                    <a:pt x="1312" y="596"/>
                  </a:cubicBezTo>
                  <a:cubicBezTo>
                    <a:pt x="1288" y="513"/>
                    <a:pt x="1252" y="432"/>
                    <a:pt x="1205" y="361"/>
                  </a:cubicBezTo>
                  <a:cubicBezTo>
                    <a:pt x="1145" y="492"/>
                    <a:pt x="1056" y="644"/>
                    <a:pt x="1014" y="817"/>
                  </a:cubicBezTo>
                  <a:cubicBezTo>
                    <a:pt x="966" y="608"/>
                    <a:pt x="871" y="417"/>
                    <a:pt x="770" y="304"/>
                  </a:cubicBezTo>
                  <a:cubicBezTo>
                    <a:pt x="740" y="399"/>
                    <a:pt x="701" y="504"/>
                    <a:pt x="668" y="620"/>
                  </a:cubicBezTo>
                  <a:cubicBezTo>
                    <a:pt x="623" y="480"/>
                    <a:pt x="549" y="352"/>
                    <a:pt x="454" y="247"/>
                  </a:cubicBezTo>
                  <a:cubicBezTo>
                    <a:pt x="400" y="388"/>
                    <a:pt x="316" y="551"/>
                    <a:pt x="287" y="739"/>
                  </a:cubicBezTo>
                  <a:cubicBezTo>
                    <a:pt x="260" y="653"/>
                    <a:pt x="218" y="572"/>
                    <a:pt x="164" y="501"/>
                  </a:cubicBezTo>
                  <a:cubicBezTo>
                    <a:pt x="105" y="647"/>
                    <a:pt x="0" y="826"/>
                    <a:pt x="6" y="1037"/>
                  </a:cubicBezTo>
                  <a:cubicBezTo>
                    <a:pt x="12" y="1249"/>
                    <a:pt x="87" y="1338"/>
                    <a:pt x="179" y="1338"/>
                  </a:cubicBezTo>
                  <a:cubicBezTo>
                    <a:pt x="251" y="1338"/>
                    <a:pt x="310" y="1282"/>
                    <a:pt x="331" y="1154"/>
                  </a:cubicBezTo>
                  <a:cubicBezTo>
                    <a:pt x="377" y="1249"/>
                    <a:pt x="446" y="1288"/>
                    <a:pt x="520" y="1288"/>
                  </a:cubicBezTo>
                  <a:cubicBezTo>
                    <a:pt x="523" y="1288"/>
                    <a:pt x="525" y="1288"/>
                    <a:pt x="528" y="1288"/>
                  </a:cubicBezTo>
                  <a:cubicBezTo>
                    <a:pt x="582" y="1288"/>
                    <a:pt x="629" y="1261"/>
                    <a:pt x="662" y="1219"/>
                  </a:cubicBezTo>
                  <a:cubicBezTo>
                    <a:pt x="709" y="1344"/>
                    <a:pt x="781" y="1398"/>
                    <a:pt x="859" y="1398"/>
                  </a:cubicBezTo>
                  <a:cubicBezTo>
                    <a:pt x="861" y="1398"/>
                    <a:pt x="863" y="1398"/>
                    <a:pt x="865" y="1398"/>
                  </a:cubicBezTo>
                  <a:cubicBezTo>
                    <a:pt x="933" y="1392"/>
                    <a:pt x="990" y="1350"/>
                    <a:pt x="1020" y="1255"/>
                  </a:cubicBezTo>
                  <a:cubicBezTo>
                    <a:pt x="1041" y="1315"/>
                    <a:pt x="1094" y="1356"/>
                    <a:pt x="1160" y="1362"/>
                  </a:cubicBezTo>
                  <a:cubicBezTo>
                    <a:pt x="1163" y="1362"/>
                    <a:pt x="1166" y="1363"/>
                    <a:pt x="1169" y="1363"/>
                  </a:cubicBezTo>
                  <a:cubicBezTo>
                    <a:pt x="1261" y="1363"/>
                    <a:pt x="1340" y="1275"/>
                    <a:pt x="1360" y="1073"/>
                  </a:cubicBezTo>
                  <a:lnTo>
                    <a:pt x="1372" y="1073"/>
                  </a:lnTo>
                  <a:cubicBezTo>
                    <a:pt x="1374" y="1073"/>
                    <a:pt x="1376" y="1073"/>
                    <a:pt x="1378" y="1073"/>
                  </a:cubicBezTo>
                  <a:cubicBezTo>
                    <a:pt x="1426" y="1073"/>
                    <a:pt x="1468" y="1040"/>
                    <a:pt x="1491" y="963"/>
                  </a:cubicBezTo>
                  <a:cubicBezTo>
                    <a:pt x="1531" y="1064"/>
                    <a:pt x="1603" y="1109"/>
                    <a:pt x="1677" y="1109"/>
                  </a:cubicBezTo>
                  <a:cubicBezTo>
                    <a:pt x="1680" y="1109"/>
                    <a:pt x="1682" y="1109"/>
                    <a:pt x="1685" y="1109"/>
                  </a:cubicBezTo>
                  <a:cubicBezTo>
                    <a:pt x="1759" y="1109"/>
                    <a:pt x="1822" y="1055"/>
                    <a:pt x="1834" y="981"/>
                  </a:cubicBezTo>
                  <a:cubicBezTo>
                    <a:pt x="1840" y="990"/>
                    <a:pt x="1843" y="996"/>
                    <a:pt x="1852" y="1005"/>
                  </a:cubicBezTo>
                  <a:cubicBezTo>
                    <a:pt x="1840" y="1106"/>
                    <a:pt x="1837" y="1210"/>
                    <a:pt x="1843" y="1315"/>
                  </a:cubicBezTo>
                  <a:cubicBezTo>
                    <a:pt x="1852" y="1476"/>
                    <a:pt x="1873" y="1517"/>
                    <a:pt x="1904" y="1517"/>
                  </a:cubicBezTo>
                  <a:cubicBezTo>
                    <a:pt x="1934" y="1517"/>
                    <a:pt x="1973" y="1477"/>
                    <a:pt x="2016" y="1476"/>
                  </a:cubicBezTo>
                  <a:cubicBezTo>
                    <a:pt x="2058" y="1476"/>
                    <a:pt x="2097" y="1510"/>
                    <a:pt x="2124" y="1510"/>
                  </a:cubicBezTo>
                  <a:cubicBezTo>
                    <a:pt x="2147" y="1510"/>
                    <a:pt x="2162" y="1485"/>
                    <a:pt x="2162" y="1395"/>
                  </a:cubicBezTo>
                  <a:cubicBezTo>
                    <a:pt x="2177" y="1412"/>
                    <a:pt x="2195" y="1417"/>
                    <a:pt x="2214" y="1417"/>
                  </a:cubicBezTo>
                  <a:cubicBezTo>
                    <a:pt x="2253" y="1417"/>
                    <a:pt x="2299" y="1393"/>
                    <a:pt x="2349" y="1389"/>
                  </a:cubicBezTo>
                  <a:cubicBezTo>
                    <a:pt x="2355" y="1389"/>
                    <a:pt x="2360" y="1389"/>
                    <a:pt x="2366" y="1389"/>
                  </a:cubicBezTo>
                  <a:cubicBezTo>
                    <a:pt x="2398" y="1389"/>
                    <a:pt x="2428" y="1395"/>
                    <a:pt x="2454" y="1395"/>
                  </a:cubicBezTo>
                  <a:cubicBezTo>
                    <a:pt x="2480" y="1536"/>
                    <a:pt x="2518" y="1569"/>
                    <a:pt x="2563" y="1569"/>
                  </a:cubicBezTo>
                  <a:cubicBezTo>
                    <a:pt x="2599" y="1569"/>
                    <a:pt x="2640" y="1548"/>
                    <a:pt x="2683" y="1544"/>
                  </a:cubicBezTo>
                  <a:cubicBezTo>
                    <a:pt x="2692" y="1543"/>
                    <a:pt x="2700" y="1543"/>
                    <a:pt x="2708" y="1543"/>
                  </a:cubicBezTo>
                  <a:cubicBezTo>
                    <a:pt x="2731" y="1543"/>
                    <a:pt x="2752" y="1546"/>
                    <a:pt x="2770" y="1546"/>
                  </a:cubicBezTo>
                  <a:cubicBezTo>
                    <a:pt x="2803" y="1546"/>
                    <a:pt x="2828" y="1537"/>
                    <a:pt x="2841" y="1490"/>
                  </a:cubicBezTo>
                  <a:cubicBezTo>
                    <a:pt x="2849" y="1495"/>
                    <a:pt x="2857" y="1496"/>
                    <a:pt x="2866" y="1496"/>
                  </a:cubicBezTo>
                  <a:cubicBezTo>
                    <a:pt x="2893" y="1496"/>
                    <a:pt x="2926" y="1481"/>
                    <a:pt x="2962" y="1481"/>
                  </a:cubicBezTo>
                  <a:cubicBezTo>
                    <a:pt x="2965" y="1481"/>
                    <a:pt x="2967" y="1481"/>
                    <a:pt x="2969" y="1482"/>
                  </a:cubicBezTo>
                  <a:cubicBezTo>
                    <a:pt x="3013" y="1483"/>
                    <a:pt x="3053" y="1504"/>
                    <a:pt x="3087" y="1504"/>
                  </a:cubicBezTo>
                  <a:cubicBezTo>
                    <a:pt x="3131" y="1504"/>
                    <a:pt x="3163" y="1469"/>
                    <a:pt x="3175" y="1312"/>
                  </a:cubicBezTo>
                  <a:lnTo>
                    <a:pt x="3184" y="1312"/>
                  </a:lnTo>
                  <a:cubicBezTo>
                    <a:pt x="3235" y="1312"/>
                    <a:pt x="3279" y="1255"/>
                    <a:pt x="3303" y="1127"/>
                  </a:cubicBezTo>
                  <a:cubicBezTo>
                    <a:pt x="3349" y="1284"/>
                    <a:pt x="3420" y="1354"/>
                    <a:pt x="3494" y="1354"/>
                  </a:cubicBezTo>
                  <a:cubicBezTo>
                    <a:pt x="3497" y="1354"/>
                    <a:pt x="3500" y="1354"/>
                    <a:pt x="3503" y="1353"/>
                  </a:cubicBezTo>
                  <a:cubicBezTo>
                    <a:pt x="3578" y="1347"/>
                    <a:pt x="3634" y="1279"/>
                    <a:pt x="3655" y="1139"/>
                  </a:cubicBezTo>
                  <a:cubicBezTo>
                    <a:pt x="3697" y="1239"/>
                    <a:pt x="3755" y="1282"/>
                    <a:pt x="3816" y="1282"/>
                  </a:cubicBezTo>
                  <a:cubicBezTo>
                    <a:pt x="3820" y="1282"/>
                    <a:pt x="3824" y="1282"/>
                    <a:pt x="3828" y="1282"/>
                  </a:cubicBezTo>
                  <a:cubicBezTo>
                    <a:pt x="3870" y="1279"/>
                    <a:pt x="3905" y="1255"/>
                    <a:pt x="3929" y="1222"/>
                  </a:cubicBezTo>
                  <a:cubicBezTo>
                    <a:pt x="3961" y="1445"/>
                    <a:pt x="4049" y="1538"/>
                    <a:pt x="4149" y="1538"/>
                  </a:cubicBezTo>
                  <a:cubicBezTo>
                    <a:pt x="4153" y="1538"/>
                    <a:pt x="4156" y="1538"/>
                    <a:pt x="4159" y="1538"/>
                  </a:cubicBezTo>
                  <a:cubicBezTo>
                    <a:pt x="4168" y="1538"/>
                    <a:pt x="4177" y="1538"/>
                    <a:pt x="4183" y="1535"/>
                  </a:cubicBezTo>
                  <a:cubicBezTo>
                    <a:pt x="4195" y="1654"/>
                    <a:pt x="4233" y="1714"/>
                    <a:pt x="4287" y="1723"/>
                  </a:cubicBezTo>
                  <a:cubicBezTo>
                    <a:pt x="4293" y="1724"/>
                    <a:pt x="4298" y="1725"/>
                    <a:pt x="4304" y="1725"/>
                  </a:cubicBezTo>
                  <a:cubicBezTo>
                    <a:pt x="4341" y="1725"/>
                    <a:pt x="4378" y="1699"/>
                    <a:pt x="4409" y="1642"/>
                  </a:cubicBezTo>
                  <a:cubicBezTo>
                    <a:pt x="4433" y="1654"/>
                    <a:pt x="4457" y="1657"/>
                    <a:pt x="4481" y="1657"/>
                  </a:cubicBezTo>
                  <a:cubicBezTo>
                    <a:pt x="4499" y="1654"/>
                    <a:pt x="4514" y="1651"/>
                    <a:pt x="4528" y="1642"/>
                  </a:cubicBezTo>
                  <a:cubicBezTo>
                    <a:pt x="4549" y="1681"/>
                    <a:pt x="4585" y="1708"/>
                    <a:pt x="4630" y="1714"/>
                  </a:cubicBezTo>
                  <a:cubicBezTo>
                    <a:pt x="4636" y="1715"/>
                    <a:pt x="4642" y="1716"/>
                    <a:pt x="4649" y="1716"/>
                  </a:cubicBezTo>
                  <a:cubicBezTo>
                    <a:pt x="4693" y="1716"/>
                    <a:pt x="4737" y="1688"/>
                    <a:pt x="4779" y="1634"/>
                  </a:cubicBezTo>
                  <a:cubicBezTo>
                    <a:pt x="4788" y="1836"/>
                    <a:pt x="4847" y="1932"/>
                    <a:pt x="4925" y="1941"/>
                  </a:cubicBezTo>
                  <a:cubicBezTo>
                    <a:pt x="4929" y="1941"/>
                    <a:pt x="4934" y="1941"/>
                    <a:pt x="4938" y="1941"/>
                  </a:cubicBezTo>
                  <a:cubicBezTo>
                    <a:pt x="5000" y="1941"/>
                    <a:pt x="5063" y="1884"/>
                    <a:pt x="5113" y="1756"/>
                  </a:cubicBezTo>
                  <a:cubicBezTo>
                    <a:pt x="5125" y="1869"/>
                    <a:pt x="5163" y="1932"/>
                    <a:pt x="5217" y="1947"/>
                  </a:cubicBezTo>
                  <a:cubicBezTo>
                    <a:pt x="5225" y="1949"/>
                    <a:pt x="5233" y="1950"/>
                    <a:pt x="5242" y="1950"/>
                  </a:cubicBezTo>
                  <a:cubicBezTo>
                    <a:pt x="5331" y="1950"/>
                    <a:pt x="5427" y="1830"/>
                    <a:pt x="5503" y="1541"/>
                  </a:cubicBezTo>
                  <a:lnTo>
                    <a:pt x="5512" y="1544"/>
                  </a:lnTo>
                  <a:cubicBezTo>
                    <a:pt x="5518" y="1546"/>
                    <a:pt x="5525" y="1547"/>
                    <a:pt x="5531" y="1547"/>
                  </a:cubicBezTo>
                  <a:cubicBezTo>
                    <a:pt x="5576" y="1547"/>
                    <a:pt x="5623" y="1499"/>
                    <a:pt x="5667" y="1392"/>
                  </a:cubicBezTo>
                  <a:cubicBezTo>
                    <a:pt x="5676" y="1562"/>
                    <a:pt x="5736" y="1645"/>
                    <a:pt x="5816" y="1657"/>
                  </a:cubicBezTo>
                  <a:cubicBezTo>
                    <a:pt x="5823" y="1658"/>
                    <a:pt x="5829" y="1659"/>
                    <a:pt x="5835" y="1659"/>
                  </a:cubicBezTo>
                  <a:cubicBezTo>
                    <a:pt x="5900" y="1659"/>
                    <a:pt x="5961" y="1604"/>
                    <a:pt x="6007" y="1482"/>
                  </a:cubicBezTo>
                  <a:cubicBezTo>
                    <a:pt x="6028" y="1598"/>
                    <a:pt x="6081" y="1654"/>
                    <a:pt x="6147" y="1663"/>
                  </a:cubicBezTo>
                  <a:cubicBezTo>
                    <a:pt x="6153" y="1664"/>
                    <a:pt x="6159" y="1665"/>
                    <a:pt x="6164" y="1665"/>
                  </a:cubicBezTo>
                  <a:cubicBezTo>
                    <a:pt x="6198" y="1665"/>
                    <a:pt x="6231" y="1650"/>
                    <a:pt x="6254" y="1628"/>
                  </a:cubicBezTo>
                  <a:lnTo>
                    <a:pt x="6254" y="1628"/>
                  </a:lnTo>
                  <a:cubicBezTo>
                    <a:pt x="6242" y="1860"/>
                    <a:pt x="6314" y="1970"/>
                    <a:pt x="6415" y="1988"/>
                  </a:cubicBezTo>
                  <a:cubicBezTo>
                    <a:pt x="6424" y="1990"/>
                    <a:pt x="6432" y="1990"/>
                    <a:pt x="6440" y="1990"/>
                  </a:cubicBezTo>
                  <a:cubicBezTo>
                    <a:pt x="6485" y="1990"/>
                    <a:pt x="6528" y="1970"/>
                    <a:pt x="6558" y="1938"/>
                  </a:cubicBezTo>
                  <a:cubicBezTo>
                    <a:pt x="6573" y="2090"/>
                    <a:pt x="6633" y="2164"/>
                    <a:pt x="6707" y="2176"/>
                  </a:cubicBezTo>
                  <a:cubicBezTo>
                    <a:pt x="6715" y="2177"/>
                    <a:pt x="6722" y="2178"/>
                    <a:pt x="6730" y="2178"/>
                  </a:cubicBezTo>
                  <a:cubicBezTo>
                    <a:pt x="6832" y="2178"/>
                    <a:pt x="6928" y="2059"/>
                    <a:pt x="6970" y="1759"/>
                  </a:cubicBezTo>
                  <a:cubicBezTo>
                    <a:pt x="7014" y="1440"/>
                    <a:pt x="6970" y="1103"/>
                    <a:pt x="6877" y="906"/>
                  </a:cubicBezTo>
                  <a:cubicBezTo>
                    <a:pt x="6827" y="1014"/>
                    <a:pt x="6761" y="1130"/>
                    <a:pt x="6704" y="1255"/>
                  </a:cubicBezTo>
                  <a:cubicBezTo>
                    <a:pt x="6699" y="1091"/>
                    <a:pt x="6660" y="930"/>
                    <a:pt x="6588" y="781"/>
                  </a:cubicBezTo>
                  <a:cubicBezTo>
                    <a:pt x="6538" y="879"/>
                    <a:pt x="6469" y="984"/>
                    <a:pt x="6412" y="1100"/>
                  </a:cubicBezTo>
                  <a:cubicBezTo>
                    <a:pt x="6424" y="823"/>
                    <a:pt x="6380" y="551"/>
                    <a:pt x="6302" y="385"/>
                  </a:cubicBezTo>
                  <a:cubicBezTo>
                    <a:pt x="6233" y="537"/>
                    <a:pt x="6135" y="706"/>
                    <a:pt x="6070" y="900"/>
                  </a:cubicBezTo>
                  <a:cubicBezTo>
                    <a:pt x="6064" y="724"/>
                    <a:pt x="6028" y="551"/>
                    <a:pt x="5959" y="388"/>
                  </a:cubicBezTo>
                  <a:cubicBezTo>
                    <a:pt x="5906" y="513"/>
                    <a:pt x="5834" y="650"/>
                    <a:pt x="5771" y="802"/>
                  </a:cubicBezTo>
                  <a:cubicBezTo>
                    <a:pt x="5777" y="695"/>
                    <a:pt x="5768" y="587"/>
                    <a:pt x="5748" y="483"/>
                  </a:cubicBezTo>
                  <a:cubicBezTo>
                    <a:pt x="5706" y="572"/>
                    <a:pt x="5649" y="668"/>
                    <a:pt x="5599" y="775"/>
                  </a:cubicBezTo>
                  <a:cubicBezTo>
                    <a:pt x="5602" y="641"/>
                    <a:pt x="5587" y="510"/>
                    <a:pt x="5560" y="379"/>
                  </a:cubicBezTo>
                  <a:cubicBezTo>
                    <a:pt x="5458" y="581"/>
                    <a:pt x="5324" y="808"/>
                    <a:pt x="5232" y="1079"/>
                  </a:cubicBezTo>
                  <a:cubicBezTo>
                    <a:pt x="5244" y="739"/>
                    <a:pt x="5205" y="414"/>
                    <a:pt x="5137" y="215"/>
                  </a:cubicBezTo>
                  <a:cubicBezTo>
                    <a:pt x="5080" y="364"/>
                    <a:pt x="5011" y="525"/>
                    <a:pt x="4946" y="704"/>
                  </a:cubicBezTo>
                  <a:cubicBezTo>
                    <a:pt x="4937" y="453"/>
                    <a:pt x="4898" y="227"/>
                    <a:pt x="4838" y="72"/>
                  </a:cubicBezTo>
                  <a:cubicBezTo>
                    <a:pt x="4755" y="268"/>
                    <a:pt x="4645" y="489"/>
                    <a:pt x="4567" y="742"/>
                  </a:cubicBezTo>
                  <a:cubicBezTo>
                    <a:pt x="4555" y="698"/>
                    <a:pt x="4540" y="662"/>
                    <a:pt x="4525" y="623"/>
                  </a:cubicBezTo>
                  <a:cubicBezTo>
                    <a:pt x="4517" y="557"/>
                    <a:pt x="4505" y="495"/>
                    <a:pt x="4484" y="432"/>
                  </a:cubicBezTo>
                  <a:lnTo>
                    <a:pt x="4460" y="486"/>
                  </a:lnTo>
                  <a:cubicBezTo>
                    <a:pt x="4439" y="450"/>
                    <a:pt x="4418" y="411"/>
                    <a:pt x="4391" y="379"/>
                  </a:cubicBezTo>
                  <a:cubicBezTo>
                    <a:pt x="4364" y="495"/>
                    <a:pt x="4323" y="623"/>
                    <a:pt x="4293" y="760"/>
                  </a:cubicBezTo>
                  <a:cubicBezTo>
                    <a:pt x="4254" y="599"/>
                    <a:pt x="4183" y="450"/>
                    <a:pt x="4084" y="322"/>
                  </a:cubicBezTo>
                  <a:cubicBezTo>
                    <a:pt x="4051" y="429"/>
                    <a:pt x="4010" y="546"/>
                    <a:pt x="3974" y="674"/>
                  </a:cubicBezTo>
                  <a:cubicBezTo>
                    <a:pt x="3932" y="399"/>
                    <a:pt x="3834" y="143"/>
                    <a:pt x="372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6971341" y="3609503"/>
              <a:ext cx="820439" cy="254728"/>
            </a:xfrm>
            <a:custGeom>
              <a:rect b="b" l="l" r="r" t="t"/>
              <a:pathLst>
                <a:path extrusionOk="0" h="2178" w="7015">
                  <a:moveTo>
                    <a:pt x="3721" y="0"/>
                  </a:moveTo>
                  <a:cubicBezTo>
                    <a:pt x="3685" y="164"/>
                    <a:pt x="3625" y="352"/>
                    <a:pt x="3601" y="557"/>
                  </a:cubicBezTo>
                  <a:cubicBezTo>
                    <a:pt x="3560" y="388"/>
                    <a:pt x="3488" y="227"/>
                    <a:pt x="3390" y="83"/>
                  </a:cubicBezTo>
                  <a:cubicBezTo>
                    <a:pt x="3360" y="218"/>
                    <a:pt x="3315" y="367"/>
                    <a:pt x="3291" y="531"/>
                  </a:cubicBezTo>
                  <a:cubicBezTo>
                    <a:pt x="3273" y="423"/>
                    <a:pt x="3244" y="322"/>
                    <a:pt x="3199" y="224"/>
                  </a:cubicBezTo>
                  <a:cubicBezTo>
                    <a:pt x="3175" y="322"/>
                    <a:pt x="3142" y="429"/>
                    <a:pt x="3113" y="546"/>
                  </a:cubicBezTo>
                  <a:cubicBezTo>
                    <a:pt x="3089" y="414"/>
                    <a:pt x="3047" y="286"/>
                    <a:pt x="2993" y="167"/>
                  </a:cubicBezTo>
                  <a:cubicBezTo>
                    <a:pt x="2937" y="388"/>
                    <a:pt x="2853" y="638"/>
                    <a:pt x="2814" y="924"/>
                  </a:cubicBezTo>
                  <a:cubicBezTo>
                    <a:pt x="2758" y="587"/>
                    <a:pt x="2656" y="283"/>
                    <a:pt x="2546" y="101"/>
                  </a:cubicBezTo>
                  <a:cubicBezTo>
                    <a:pt x="2522" y="259"/>
                    <a:pt x="2487" y="435"/>
                    <a:pt x="2463" y="623"/>
                  </a:cubicBezTo>
                  <a:cubicBezTo>
                    <a:pt x="2403" y="379"/>
                    <a:pt x="2317" y="164"/>
                    <a:pt x="2224" y="27"/>
                  </a:cubicBezTo>
                  <a:cubicBezTo>
                    <a:pt x="2191" y="206"/>
                    <a:pt x="2144" y="405"/>
                    <a:pt x="2114" y="623"/>
                  </a:cubicBezTo>
                  <a:cubicBezTo>
                    <a:pt x="2069" y="498"/>
                    <a:pt x="1998" y="385"/>
                    <a:pt x="1899" y="295"/>
                  </a:cubicBezTo>
                  <a:cubicBezTo>
                    <a:pt x="1864" y="391"/>
                    <a:pt x="1810" y="501"/>
                    <a:pt x="1786" y="623"/>
                  </a:cubicBezTo>
                  <a:cubicBezTo>
                    <a:pt x="1741" y="510"/>
                    <a:pt x="1673" y="411"/>
                    <a:pt x="1583" y="328"/>
                  </a:cubicBezTo>
                  <a:cubicBezTo>
                    <a:pt x="1556" y="408"/>
                    <a:pt x="1512" y="495"/>
                    <a:pt x="1485" y="593"/>
                  </a:cubicBezTo>
                  <a:cubicBezTo>
                    <a:pt x="1467" y="525"/>
                    <a:pt x="1440" y="462"/>
                    <a:pt x="1401" y="405"/>
                  </a:cubicBezTo>
                  <a:cubicBezTo>
                    <a:pt x="1378" y="462"/>
                    <a:pt x="1342" y="525"/>
                    <a:pt x="1312" y="596"/>
                  </a:cubicBezTo>
                  <a:cubicBezTo>
                    <a:pt x="1288" y="513"/>
                    <a:pt x="1252" y="432"/>
                    <a:pt x="1205" y="361"/>
                  </a:cubicBezTo>
                  <a:cubicBezTo>
                    <a:pt x="1145" y="492"/>
                    <a:pt x="1056" y="644"/>
                    <a:pt x="1014" y="817"/>
                  </a:cubicBezTo>
                  <a:cubicBezTo>
                    <a:pt x="966" y="608"/>
                    <a:pt x="871" y="417"/>
                    <a:pt x="770" y="304"/>
                  </a:cubicBezTo>
                  <a:cubicBezTo>
                    <a:pt x="740" y="399"/>
                    <a:pt x="701" y="504"/>
                    <a:pt x="668" y="620"/>
                  </a:cubicBezTo>
                  <a:cubicBezTo>
                    <a:pt x="623" y="480"/>
                    <a:pt x="549" y="352"/>
                    <a:pt x="454" y="247"/>
                  </a:cubicBezTo>
                  <a:cubicBezTo>
                    <a:pt x="400" y="388"/>
                    <a:pt x="316" y="551"/>
                    <a:pt x="287" y="739"/>
                  </a:cubicBezTo>
                  <a:cubicBezTo>
                    <a:pt x="260" y="653"/>
                    <a:pt x="218" y="572"/>
                    <a:pt x="164" y="501"/>
                  </a:cubicBezTo>
                  <a:cubicBezTo>
                    <a:pt x="105" y="647"/>
                    <a:pt x="0" y="826"/>
                    <a:pt x="6" y="1037"/>
                  </a:cubicBezTo>
                  <a:cubicBezTo>
                    <a:pt x="12" y="1249"/>
                    <a:pt x="87" y="1338"/>
                    <a:pt x="179" y="1338"/>
                  </a:cubicBezTo>
                  <a:cubicBezTo>
                    <a:pt x="251" y="1338"/>
                    <a:pt x="310" y="1282"/>
                    <a:pt x="331" y="1154"/>
                  </a:cubicBezTo>
                  <a:cubicBezTo>
                    <a:pt x="377" y="1249"/>
                    <a:pt x="446" y="1288"/>
                    <a:pt x="520" y="1288"/>
                  </a:cubicBezTo>
                  <a:cubicBezTo>
                    <a:pt x="523" y="1288"/>
                    <a:pt x="525" y="1288"/>
                    <a:pt x="528" y="1288"/>
                  </a:cubicBezTo>
                  <a:cubicBezTo>
                    <a:pt x="582" y="1288"/>
                    <a:pt x="629" y="1261"/>
                    <a:pt x="662" y="1219"/>
                  </a:cubicBezTo>
                  <a:cubicBezTo>
                    <a:pt x="709" y="1344"/>
                    <a:pt x="781" y="1398"/>
                    <a:pt x="859" y="1398"/>
                  </a:cubicBezTo>
                  <a:cubicBezTo>
                    <a:pt x="861" y="1398"/>
                    <a:pt x="863" y="1398"/>
                    <a:pt x="865" y="1398"/>
                  </a:cubicBezTo>
                  <a:cubicBezTo>
                    <a:pt x="933" y="1392"/>
                    <a:pt x="990" y="1350"/>
                    <a:pt x="1020" y="1255"/>
                  </a:cubicBezTo>
                  <a:cubicBezTo>
                    <a:pt x="1041" y="1315"/>
                    <a:pt x="1094" y="1356"/>
                    <a:pt x="1160" y="1362"/>
                  </a:cubicBezTo>
                  <a:cubicBezTo>
                    <a:pt x="1163" y="1362"/>
                    <a:pt x="1166" y="1363"/>
                    <a:pt x="1169" y="1363"/>
                  </a:cubicBezTo>
                  <a:cubicBezTo>
                    <a:pt x="1261" y="1363"/>
                    <a:pt x="1340" y="1275"/>
                    <a:pt x="1360" y="1073"/>
                  </a:cubicBezTo>
                  <a:lnTo>
                    <a:pt x="1372" y="1073"/>
                  </a:lnTo>
                  <a:cubicBezTo>
                    <a:pt x="1374" y="1073"/>
                    <a:pt x="1376" y="1073"/>
                    <a:pt x="1378" y="1073"/>
                  </a:cubicBezTo>
                  <a:cubicBezTo>
                    <a:pt x="1426" y="1073"/>
                    <a:pt x="1468" y="1040"/>
                    <a:pt x="1491" y="963"/>
                  </a:cubicBezTo>
                  <a:cubicBezTo>
                    <a:pt x="1531" y="1064"/>
                    <a:pt x="1603" y="1109"/>
                    <a:pt x="1677" y="1109"/>
                  </a:cubicBezTo>
                  <a:cubicBezTo>
                    <a:pt x="1680" y="1109"/>
                    <a:pt x="1682" y="1109"/>
                    <a:pt x="1685" y="1109"/>
                  </a:cubicBezTo>
                  <a:cubicBezTo>
                    <a:pt x="1759" y="1109"/>
                    <a:pt x="1822" y="1055"/>
                    <a:pt x="1834" y="981"/>
                  </a:cubicBezTo>
                  <a:cubicBezTo>
                    <a:pt x="1840" y="990"/>
                    <a:pt x="1843" y="996"/>
                    <a:pt x="1852" y="1005"/>
                  </a:cubicBezTo>
                  <a:cubicBezTo>
                    <a:pt x="1840" y="1106"/>
                    <a:pt x="1837" y="1210"/>
                    <a:pt x="1843" y="1315"/>
                  </a:cubicBezTo>
                  <a:cubicBezTo>
                    <a:pt x="1852" y="1476"/>
                    <a:pt x="1873" y="1517"/>
                    <a:pt x="1904" y="1517"/>
                  </a:cubicBezTo>
                  <a:cubicBezTo>
                    <a:pt x="1934" y="1517"/>
                    <a:pt x="1973" y="1477"/>
                    <a:pt x="2016" y="1476"/>
                  </a:cubicBezTo>
                  <a:cubicBezTo>
                    <a:pt x="2058" y="1476"/>
                    <a:pt x="2097" y="1510"/>
                    <a:pt x="2124" y="1510"/>
                  </a:cubicBezTo>
                  <a:cubicBezTo>
                    <a:pt x="2147" y="1510"/>
                    <a:pt x="2162" y="1485"/>
                    <a:pt x="2162" y="1395"/>
                  </a:cubicBezTo>
                  <a:cubicBezTo>
                    <a:pt x="2177" y="1412"/>
                    <a:pt x="2195" y="1417"/>
                    <a:pt x="2214" y="1417"/>
                  </a:cubicBezTo>
                  <a:cubicBezTo>
                    <a:pt x="2253" y="1417"/>
                    <a:pt x="2299" y="1393"/>
                    <a:pt x="2349" y="1389"/>
                  </a:cubicBezTo>
                  <a:cubicBezTo>
                    <a:pt x="2355" y="1389"/>
                    <a:pt x="2360" y="1389"/>
                    <a:pt x="2366" y="1389"/>
                  </a:cubicBezTo>
                  <a:cubicBezTo>
                    <a:pt x="2398" y="1389"/>
                    <a:pt x="2428" y="1395"/>
                    <a:pt x="2454" y="1395"/>
                  </a:cubicBezTo>
                  <a:cubicBezTo>
                    <a:pt x="2480" y="1536"/>
                    <a:pt x="2518" y="1569"/>
                    <a:pt x="2563" y="1569"/>
                  </a:cubicBezTo>
                  <a:cubicBezTo>
                    <a:pt x="2599" y="1569"/>
                    <a:pt x="2640" y="1548"/>
                    <a:pt x="2683" y="1544"/>
                  </a:cubicBezTo>
                  <a:cubicBezTo>
                    <a:pt x="2692" y="1543"/>
                    <a:pt x="2700" y="1543"/>
                    <a:pt x="2708" y="1543"/>
                  </a:cubicBezTo>
                  <a:cubicBezTo>
                    <a:pt x="2731" y="1543"/>
                    <a:pt x="2752" y="1546"/>
                    <a:pt x="2770" y="1546"/>
                  </a:cubicBezTo>
                  <a:cubicBezTo>
                    <a:pt x="2803" y="1546"/>
                    <a:pt x="2828" y="1537"/>
                    <a:pt x="2841" y="1490"/>
                  </a:cubicBezTo>
                  <a:cubicBezTo>
                    <a:pt x="2849" y="1495"/>
                    <a:pt x="2857" y="1496"/>
                    <a:pt x="2866" y="1496"/>
                  </a:cubicBezTo>
                  <a:cubicBezTo>
                    <a:pt x="2893" y="1496"/>
                    <a:pt x="2926" y="1481"/>
                    <a:pt x="2962" y="1481"/>
                  </a:cubicBezTo>
                  <a:cubicBezTo>
                    <a:pt x="2965" y="1481"/>
                    <a:pt x="2967" y="1481"/>
                    <a:pt x="2969" y="1482"/>
                  </a:cubicBezTo>
                  <a:cubicBezTo>
                    <a:pt x="3013" y="1483"/>
                    <a:pt x="3053" y="1504"/>
                    <a:pt x="3087" y="1504"/>
                  </a:cubicBezTo>
                  <a:cubicBezTo>
                    <a:pt x="3131" y="1504"/>
                    <a:pt x="3163" y="1469"/>
                    <a:pt x="3175" y="1312"/>
                  </a:cubicBezTo>
                  <a:lnTo>
                    <a:pt x="3184" y="1312"/>
                  </a:lnTo>
                  <a:cubicBezTo>
                    <a:pt x="3235" y="1312"/>
                    <a:pt x="3279" y="1255"/>
                    <a:pt x="3303" y="1127"/>
                  </a:cubicBezTo>
                  <a:cubicBezTo>
                    <a:pt x="3349" y="1284"/>
                    <a:pt x="3420" y="1354"/>
                    <a:pt x="3494" y="1354"/>
                  </a:cubicBezTo>
                  <a:cubicBezTo>
                    <a:pt x="3497" y="1354"/>
                    <a:pt x="3500" y="1354"/>
                    <a:pt x="3503" y="1353"/>
                  </a:cubicBezTo>
                  <a:cubicBezTo>
                    <a:pt x="3578" y="1347"/>
                    <a:pt x="3634" y="1279"/>
                    <a:pt x="3655" y="1139"/>
                  </a:cubicBezTo>
                  <a:cubicBezTo>
                    <a:pt x="3697" y="1239"/>
                    <a:pt x="3755" y="1282"/>
                    <a:pt x="3816" y="1282"/>
                  </a:cubicBezTo>
                  <a:cubicBezTo>
                    <a:pt x="3820" y="1282"/>
                    <a:pt x="3824" y="1282"/>
                    <a:pt x="3828" y="1282"/>
                  </a:cubicBezTo>
                  <a:cubicBezTo>
                    <a:pt x="3870" y="1279"/>
                    <a:pt x="3905" y="1255"/>
                    <a:pt x="3929" y="1222"/>
                  </a:cubicBezTo>
                  <a:cubicBezTo>
                    <a:pt x="3961" y="1445"/>
                    <a:pt x="4049" y="1538"/>
                    <a:pt x="4149" y="1538"/>
                  </a:cubicBezTo>
                  <a:cubicBezTo>
                    <a:pt x="4153" y="1538"/>
                    <a:pt x="4156" y="1538"/>
                    <a:pt x="4159" y="1538"/>
                  </a:cubicBezTo>
                  <a:cubicBezTo>
                    <a:pt x="4168" y="1538"/>
                    <a:pt x="4177" y="1538"/>
                    <a:pt x="4183" y="1535"/>
                  </a:cubicBezTo>
                  <a:cubicBezTo>
                    <a:pt x="4195" y="1654"/>
                    <a:pt x="4233" y="1714"/>
                    <a:pt x="4287" y="1723"/>
                  </a:cubicBezTo>
                  <a:cubicBezTo>
                    <a:pt x="4293" y="1724"/>
                    <a:pt x="4298" y="1725"/>
                    <a:pt x="4304" y="1725"/>
                  </a:cubicBezTo>
                  <a:cubicBezTo>
                    <a:pt x="4341" y="1725"/>
                    <a:pt x="4378" y="1699"/>
                    <a:pt x="4409" y="1642"/>
                  </a:cubicBezTo>
                  <a:cubicBezTo>
                    <a:pt x="4433" y="1654"/>
                    <a:pt x="4457" y="1657"/>
                    <a:pt x="4481" y="1657"/>
                  </a:cubicBezTo>
                  <a:cubicBezTo>
                    <a:pt x="4499" y="1654"/>
                    <a:pt x="4514" y="1651"/>
                    <a:pt x="4528" y="1642"/>
                  </a:cubicBezTo>
                  <a:cubicBezTo>
                    <a:pt x="4549" y="1681"/>
                    <a:pt x="4585" y="1708"/>
                    <a:pt x="4630" y="1714"/>
                  </a:cubicBezTo>
                  <a:cubicBezTo>
                    <a:pt x="4636" y="1715"/>
                    <a:pt x="4642" y="1716"/>
                    <a:pt x="4649" y="1716"/>
                  </a:cubicBezTo>
                  <a:cubicBezTo>
                    <a:pt x="4693" y="1716"/>
                    <a:pt x="4737" y="1688"/>
                    <a:pt x="4779" y="1634"/>
                  </a:cubicBezTo>
                  <a:cubicBezTo>
                    <a:pt x="4788" y="1836"/>
                    <a:pt x="4847" y="1932"/>
                    <a:pt x="4925" y="1941"/>
                  </a:cubicBezTo>
                  <a:cubicBezTo>
                    <a:pt x="4929" y="1941"/>
                    <a:pt x="4934" y="1941"/>
                    <a:pt x="4938" y="1941"/>
                  </a:cubicBezTo>
                  <a:cubicBezTo>
                    <a:pt x="5000" y="1941"/>
                    <a:pt x="5063" y="1884"/>
                    <a:pt x="5113" y="1756"/>
                  </a:cubicBezTo>
                  <a:cubicBezTo>
                    <a:pt x="5125" y="1869"/>
                    <a:pt x="5163" y="1932"/>
                    <a:pt x="5217" y="1947"/>
                  </a:cubicBezTo>
                  <a:cubicBezTo>
                    <a:pt x="5225" y="1949"/>
                    <a:pt x="5233" y="1950"/>
                    <a:pt x="5242" y="1950"/>
                  </a:cubicBezTo>
                  <a:cubicBezTo>
                    <a:pt x="5331" y="1950"/>
                    <a:pt x="5427" y="1830"/>
                    <a:pt x="5503" y="1541"/>
                  </a:cubicBezTo>
                  <a:lnTo>
                    <a:pt x="5512" y="1544"/>
                  </a:lnTo>
                  <a:cubicBezTo>
                    <a:pt x="5518" y="1546"/>
                    <a:pt x="5525" y="1547"/>
                    <a:pt x="5531" y="1547"/>
                  </a:cubicBezTo>
                  <a:cubicBezTo>
                    <a:pt x="5576" y="1547"/>
                    <a:pt x="5623" y="1499"/>
                    <a:pt x="5667" y="1392"/>
                  </a:cubicBezTo>
                  <a:cubicBezTo>
                    <a:pt x="5676" y="1562"/>
                    <a:pt x="5736" y="1645"/>
                    <a:pt x="5816" y="1657"/>
                  </a:cubicBezTo>
                  <a:cubicBezTo>
                    <a:pt x="5823" y="1658"/>
                    <a:pt x="5829" y="1659"/>
                    <a:pt x="5835" y="1659"/>
                  </a:cubicBezTo>
                  <a:cubicBezTo>
                    <a:pt x="5900" y="1659"/>
                    <a:pt x="5961" y="1604"/>
                    <a:pt x="6007" y="1482"/>
                  </a:cubicBezTo>
                  <a:cubicBezTo>
                    <a:pt x="6028" y="1598"/>
                    <a:pt x="6081" y="1654"/>
                    <a:pt x="6147" y="1663"/>
                  </a:cubicBezTo>
                  <a:cubicBezTo>
                    <a:pt x="6153" y="1664"/>
                    <a:pt x="6159" y="1665"/>
                    <a:pt x="6164" y="1665"/>
                  </a:cubicBezTo>
                  <a:cubicBezTo>
                    <a:pt x="6198" y="1665"/>
                    <a:pt x="6231" y="1650"/>
                    <a:pt x="6254" y="1628"/>
                  </a:cubicBezTo>
                  <a:lnTo>
                    <a:pt x="6254" y="1628"/>
                  </a:lnTo>
                  <a:cubicBezTo>
                    <a:pt x="6242" y="1860"/>
                    <a:pt x="6314" y="1970"/>
                    <a:pt x="6415" y="1988"/>
                  </a:cubicBezTo>
                  <a:cubicBezTo>
                    <a:pt x="6424" y="1990"/>
                    <a:pt x="6432" y="1990"/>
                    <a:pt x="6440" y="1990"/>
                  </a:cubicBezTo>
                  <a:cubicBezTo>
                    <a:pt x="6485" y="1990"/>
                    <a:pt x="6528" y="1970"/>
                    <a:pt x="6558" y="1938"/>
                  </a:cubicBezTo>
                  <a:cubicBezTo>
                    <a:pt x="6573" y="2090"/>
                    <a:pt x="6633" y="2164"/>
                    <a:pt x="6707" y="2176"/>
                  </a:cubicBezTo>
                  <a:cubicBezTo>
                    <a:pt x="6715" y="2177"/>
                    <a:pt x="6722" y="2178"/>
                    <a:pt x="6730" y="2178"/>
                  </a:cubicBezTo>
                  <a:cubicBezTo>
                    <a:pt x="6832" y="2178"/>
                    <a:pt x="6928" y="2059"/>
                    <a:pt x="6970" y="1759"/>
                  </a:cubicBezTo>
                  <a:cubicBezTo>
                    <a:pt x="7014" y="1440"/>
                    <a:pt x="6970" y="1103"/>
                    <a:pt x="6877" y="906"/>
                  </a:cubicBezTo>
                  <a:cubicBezTo>
                    <a:pt x="6827" y="1014"/>
                    <a:pt x="6761" y="1130"/>
                    <a:pt x="6704" y="1255"/>
                  </a:cubicBezTo>
                  <a:cubicBezTo>
                    <a:pt x="6699" y="1091"/>
                    <a:pt x="6660" y="930"/>
                    <a:pt x="6588" y="781"/>
                  </a:cubicBezTo>
                  <a:cubicBezTo>
                    <a:pt x="6538" y="879"/>
                    <a:pt x="6469" y="984"/>
                    <a:pt x="6412" y="1100"/>
                  </a:cubicBezTo>
                  <a:cubicBezTo>
                    <a:pt x="6424" y="823"/>
                    <a:pt x="6380" y="551"/>
                    <a:pt x="6302" y="385"/>
                  </a:cubicBezTo>
                  <a:cubicBezTo>
                    <a:pt x="6233" y="537"/>
                    <a:pt x="6135" y="706"/>
                    <a:pt x="6070" y="900"/>
                  </a:cubicBezTo>
                  <a:cubicBezTo>
                    <a:pt x="6064" y="724"/>
                    <a:pt x="6028" y="551"/>
                    <a:pt x="5959" y="388"/>
                  </a:cubicBezTo>
                  <a:cubicBezTo>
                    <a:pt x="5906" y="513"/>
                    <a:pt x="5834" y="650"/>
                    <a:pt x="5771" y="802"/>
                  </a:cubicBezTo>
                  <a:cubicBezTo>
                    <a:pt x="5777" y="695"/>
                    <a:pt x="5768" y="587"/>
                    <a:pt x="5748" y="483"/>
                  </a:cubicBezTo>
                  <a:cubicBezTo>
                    <a:pt x="5706" y="572"/>
                    <a:pt x="5649" y="668"/>
                    <a:pt x="5599" y="775"/>
                  </a:cubicBezTo>
                  <a:cubicBezTo>
                    <a:pt x="5602" y="641"/>
                    <a:pt x="5587" y="510"/>
                    <a:pt x="5560" y="379"/>
                  </a:cubicBezTo>
                  <a:cubicBezTo>
                    <a:pt x="5458" y="581"/>
                    <a:pt x="5324" y="808"/>
                    <a:pt x="5232" y="1079"/>
                  </a:cubicBezTo>
                  <a:cubicBezTo>
                    <a:pt x="5244" y="739"/>
                    <a:pt x="5205" y="414"/>
                    <a:pt x="5137" y="215"/>
                  </a:cubicBezTo>
                  <a:cubicBezTo>
                    <a:pt x="5080" y="364"/>
                    <a:pt x="5011" y="525"/>
                    <a:pt x="4946" y="704"/>
                  </a:cubicBezTo>
                  <a:cubicBezTo>
                    <a:pt x="4937" y="453"/>
                    <a:pt x="4898" y="227"/>
                    <a:pt x="4838" y="72"/>
                  </a:cubicBezTo>
                  <a:cubicBezTo>
                    <a:pt x="4755" y="268"/>
                    <a:pt x="4645" y="489"/>
                    <a:pt x="4567" y="742"/>
                  </a:cubicBezTo>
                  <a:cubicBezTo>
                    <a:pt x="4555" y="698"/>
                    <a:pt x="4540" y="662"/>
                    <a:pt x="4525" y="623"/>
                  </a:cubicBezTo>
                  <a:cubicBezTo>
                    <a:pt x="4517" y="557"/>
                    <a:pt x="4505" y="495"/>
                    <a:pt x="4484" y="432"/>
                  </a:cubicBezTo>
                  <a:lnTo>
                    <a:pt x="4460" y="486"/>
                  </a:lnTo>
                  <a:cubicBezTo>
                    <a:pt x="4439" y="450"/>
                    <a:pt x="4418" y="411"/>
                    <a:pt x="4391" y="379"/>
                  </a:cubicBezTo>
                  <a:cubicBezTo>
                    <a:pt x="4364" y="495"/>
                    <a:pt x="4323" y="623"/>
                    <a:pt x="4293" y="760"/>
                  </a:cubicBezTo>
                  <a:cubicBezTo>
                    <a:pt x="4254" y="599"/>
                    <a:pt x="4183" y="450"/>
                    <a:pt x="4084" y="322"/>
                  </a:cubicBezTo>
                  <a:cubicBezTo>
                    <a:pt x="4051" y="429"/>
                    <a:pt x="4010" y="546"/>
                    <a:pt x="3974" y="674"/>
                  </a:cubicBezTo>
                  <a:cubicBezTo>
                    <a:pt x="3932" y="399"/>
                    <a:pt x="3834" y="143"/>
                    <a:pt x="372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 name="Google Shape;19;p2"/>
            <p:cNvGrpSpPr/>
            <p:nvPr/>
          </p:nvGrpSpPr>
          <p:grpSpPr>
            <a:xfrm>
              <a:off x="2308750" y="3071275"/>
              <a:ext cx="6879927" cy="1759295"/>
              <a:chOff x="2308750" y="3071275"/>
              <a:chExt cx="6879927" cy="1759295"/>
            </a:xfrm>
          </p:grpSpPr>
          <p:sp>
            <p:nvSpPr>
              <p:cNvPr id="20" name="Google Shape;20;p2"/>
              <p:cNvSpPr/>
              <p:nvPr/>
            </p:nvSpPr>
            <p:spPr>
              <a:xfrm rot="-220677">
                <a:off x="2344245" y="3288300"/>
                <a:ext cx="6808938" cy="1325244"/>
              </a:xfrm>
              <a:custGeom>
                <a:rect b="b" l="l" r="r" t="t"/>
                <a:pathLst>
                  <a:path extrusionOk="0" h="8881" w="58218">
                    <a:moveTo>
                      <a:pt x="141" y="0"/>
                    </a:moveTo>
                    <a:lnTo>
                      <a:pt x="1" y="7458"/>
                    </a:lnTo>
                    <a:lnTo>
                      <a:pt x="58218" y="8880"/>
                    </a:lnTo>
                    <a:lnTo>
                      <a:pt x="58218" y="5104"/>
                    </a:lnTo>
                    <a:lnTo>
                      <a:pt x="14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 name="Google Shape;21;p2"/>
              <p:cNvGrpSpPr/>
              <p:nvPr/>
            </p:nvGrpSpPr>
            <p:grpSpPr>
              <a:xfrm>
                <a:off x="4199569" y="3410668"/>
                <a:ext cx="2471279" cy="861962"/>
                <a:chOff x="4199569" y="3410668"/>
                <a:chExt cx="2471279" cy="861962"/>
              </a:xfrm>
            </p:grpSpPr>
            <p:sp>
              <p:nvSpPr>
                <p:cNvPr id="22" name="Google Shape;22;p2"/>
                <p:cNvSpPr/>
                <p:nvPr/>
              </p:nvSpPr>
              <p:spPr>
                <a:xfrm>
                  <a:off x="5349363" y="3453825"/>
                  <a:ext cx="148299" cy="480334"/>
                </a:xfrm>
                <a:custGeom>
                  <a:rect b="b" l="l" r="r" t="t"/>
                  <a:pathLst>
                    <a:path extrusionOk="0" h="4107" w="1268">
                      <a:moveTo>
                        <a:pt x="1005" y="1"/>
                      </a:moveTo>
                      <a:cubicBezTo>
                        <a:pt x="716" y="716"/>
                        <a:pt x="281" y="1554"/>
                        <a:pt x="141" y="2579"/>
                      </a:cubicBezTo>
                      <a:cubicBezTo>
                        <a:pt x="1" y="3587"/>
                        <a:pt x="153" y="4049"/>
                        <a:pt x="421" y="4102"/>
                      </a:cubicBezTo>
                      <a:cubicBezTo>
                        <a:pt x="436" y="4105"/>
                        <a:pt x="452" y="4107"/>
                        <a:pt x="467" y="4107"/>
                      </a:cubicBezTo>
                      <a:cubicBezTo>
                        <a:pt x="718" y="4107"/>
                        <a:pt x="972" y="3715"/>
                        <a:pt x="1113" y="2758"/>
                      </a:cubicBezTo>
                      <a:cubicBezTo>
                        <a:pt x="1268" y="1721"/>
                        <a:pt x="1202" y="630"/>
                        <a:pt x="100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5275447" y="3555694"/>
                  <a:ext cx="112394" cy="377297"/>
                </a:xfrm>
                <a:custGeom>
                  <a:rect b="b" l="l" r="r" t="t"/>
                  <a:pathLst>
                    <a:path extrusionOk="0" h="3226" w="961">
                      <a:moveTo>
                        <a:pt x="823" y="0"/>
                      </a:moveTo>
                      <a:cubicBezTo>
                        <a:pt x="597" y="552"/>
                        <a:pt x="260" y="1192"/>
                        <a:pt x="129" y="2000"/>
                      </a:cubicBezTo>
                      <a:cubicBezTo>
                        <a:pt x="1" y="2796"/>
                        <a:pt x="96" y="3169"/>
                        <a:pt x="287" y="3219"/>
                      </a:cubicBezTo>
                      <a:cubicBezTo>
                        <a:pt x="301" y="3224"/>
                        <a:pt x="316" y="3226"/>
                        <a:pt x="330" y="3226"/>
                      </a:cubicBezTo>
                      <a:cubicBezTo>
                        <a:pt x="507" y="3226"/>
                        <a:pt x="697" y="2920"/>
                        <a:pt x="823" y="2179"/>
                      </a:cubicBezTo>
                      <a:cubicBezTo>
                        <a:pt x="961" y="1368"/>
                        <a:pt x="946" y="504"/>
                        <a:pt x="82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5512868" y="3552887"/>
                  <a:ext cx="152509" cy="456358"/>
                </a:xfrm>
                <a:custGeom>
                  <a:rect b="b" l="l" r="r" t="t"/>
                  <a:pathLst>
                    <a:path extrusionOk="0" h="3902" w="1304">
                      <a:moveTo>
                        <a:pt x="1193" y="0"/>
                      </a:moveTo>
                      <a:lnTo>
                        <a:pt x="1193" y="0"/>
                      </a:lnTo>
                      <a:cubicBezTo>
                        <a:pt x="877" y="659"/>
                        <a:pt x="427" y="1413"/>
                        <a:pt x="209" y="2388"/>
                      </a:cubicBezTo>
                      <a:cubicBezTo>
                        <a:pt x="1" y="3348"/>
                        <a:pt x="90" y="3810"/>
                        <a:pt x="314" y="3890"/>
                      </a:cubicBezTo>
                      <a:cubicBezTo>
                        <a:pt x="335" y="3898"/>
                        <a:pt x="357" y="3902"/>
                        <a:pt x="379" y="3902"/>
                      </a:cubicBezTo>
                      <a:cubicBezTo>
                        <a:pt x="589" y="3902"/>
                        <a:pt x="835" y="3546"/>
                        <a:pt x="1035" y="2677"/>
                      </a:cubicBezTo>
                      <a:cubicBezTo>
                        <a:pt x="1259" y="1696"/>
                        <a:pt x="1303" y="635"/>
                        <a:pt x="119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5604561" y="3585283"/>
                  <a:ext cx="105026" cy="309463"/>
                </a:xfrm>
                <a:custGeom>
                  <a:rect b="b" l="l" r="r" t="t"/>
                  <a:pathLst>
                    <a:path extrusionOk="0" h="2646" w="898">
                      <a:moveTo>
                        <a:pt x="823" y="0"/>
                      </a:moveTo>
                      <a:cubicBezTo>
                        <a:pt x="609" y="442"/>
                        <a:pt x="299" y="951"/>
                        <a:pt x="150" y="1613"/>
                      </a:cubicBezTo>
                      <a:cubicBezTo>
                        <a:pt x="1" y="2269"/>
                        <a:pt x="63" y="2582"/>
                        <a:pt x="215" y="2639"/>
                      </a:cubicBezTo>
                      <a:cubicBezTo>
                        <a:pt x="230" y="2644"/>
                        <a:pt x="244" y="2646"/>
                        <a:pt x="259" y="2646"/>
                      </a:cubicBezTo>
                      <a:cubicBezTo>
                        <a:pt x="404" y="2646"/>
                        <a:pt x="572" y="2400"/>
                        <a:pt x="710" y="1804"/>
                      </a:cubicBezTo>
                      <a:cubicBezTo>
                        <a:pt x="865" y="1142"/>
                        <a:pt x="898" y="427"/>
                        <a:pt x="82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5427490" y="3499555"/>
                  <a:ext cx="142334" cy="503842"/>
                </a:xfrm>
                <a:custGeom>
                  <a:rect b="b" l="l" r="r" t="t"/>
                  <a:pathLst>
                    <a:path extrusionOk="0" h="4308" w="1217">
                      <a:moveTo>
                        <a:pt x="993" y="0"/>
                      </a:moveTo>
                      <a:cubicBezTo>
                        <a:pt x="710" y="760"/>
                        <a:pt x="290" y="1652"/>
                        <a:pt x="143" y="2728"/>
                      </a:cubicBezTo>
                      <a:cubicBezTo>
                        <a:pt x="0" y="3786"/>
                        <a:pt x="140" y="4260"/>
                        <a:pt x="391" y="4305"/>
                      </a:cubicBezTo>
                      <a:cubicBezTo>
                        <a:pt x="403" y="4307"/>
                        <a:pt x="415" y="4308"/>
                        <a:pt x="427" y="4308"/>
                      </a:cubicBezTo>
                      <a:cubicBezTo>
                        <a:pt x="664" y="4308"/>
                        <a:pt x="914" y="3892"/>
                        <a:pt x="1062" y="2877"/>
                      </a:cubicBezTo>
                      <a:cubicBezTo>
                        <a:pt x="1217" y="1792"/>
                        <a:pt x="1169" y="653"/>
                        <a:pt x="99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5812743" y="3682591"/>
                  <a:ext cx="138475" cy="352502"/>
                </a:xfrm>
                <a:custGeom>
                  <a:rect b="b" l="l" r="r" t="t"/>
                  <a:pathLst>
                    <a:path extrusionOk="0" h="3014" w="1184">
                      <a:moveTo>
                        <a:pt x="895" y="0"/>
                      </a:moveTo>
                      <a:cubicBezTo>
                        <a:pt x="632" y="504"/>
                        <a:pt x="233" y="1088"/>
                        <a:pt x="117" y="1842"/>
                      </a:cubicBezTo>
                      <a:cubicBezTo>
                        <a:pt x="0" y="2588"/>
                        <a:pt x="158" y="2945"/>
                        <a:pt x="418" y="3005"/>
                      </a:cubicBezTo>
                      <a:cubicBezTo>
                        <a:pt x="442" y="3011"/>
                        <a:pt x="466" y="3014"/>
                        <a:pt x="490" y="3014"/>
                      </a:cubicBezTo>
                      <a:cubicBezTo>
                        <a:pt x="724" y="3014"/>
                        <a:pt x="948" y="2732"/>
                        <a:pt x="1058" y="2054"/>
                      </a:cubicBezTo>
                      <a:cubicBezTo>
                        <a:pt x="1184" y="1297"/>
                        <a:pt x="1097" y="480"/>
                        <a:pt x="89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5889817" y="3722590"/>
                  <a:ext cx="132159" cy="370747"/>
                </a:xfrm>
                <a:custGeom>
                  <a:rect b="b" l="l" r="r" t="t"/>
                  <a:pathLst>
                    <a:path extrusionOk="0" h="3170" w="1130">
                      <a:moveTo>
                        <a:pt x="870" y="1"/>
                      </a:moveTo>
                      <a:cubicBezTo>
                        <a:pt x="620" y="541"/>
                        <a:pt x="236" y="1166"/>
                        <a:pt x="116" y="1959"/>
                      </a:cubicBezTo>
                      <a:cubicBezTo>
                        <a:pt x="0" y="2740"/>
                        <a:pt x="146" y="3110"/>
                        <a:pt x="388" y="3164"/>
                      </a:cubicBezTo>
                      <a:cubicBezTo>
                        <a:pt x="406" y="3168"/>
                        <a:pt x="425" y="3170"/>
                        <a:pt x="444" y="3170"/>
                      </a:cubicBezTo>
                      <a:cubicBezTo>
                        <a:pt x="670" y="3170"/>
                        <a:pt x="889" y="2870"/>
                        <a:pt x="1005" y="2144"/>
                      </a:cubicBezTo>
                      <a:cubicBezTo>
                        <a:pt x="1130" y="1348"/>
                        <a:pt x="1058" y="499"/>
                        <a:pt x="87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5748885" y="3562945"/>
                  <a:ext cx="128417" cy="373437"/>
                </a:xfrm>
                <a:custGeom>
                  <a:rect b="b" l="l" r="r" t="t"/>
                  <a:pathLst>
                    <a:path extrusionOk="0" h="3193" w="1098">
                      <a:moveTo>
                        <a:pt x="832" y="1"/>
                      </a:moveTo>
                      <a:cubicBezTo>
                        <a:pt x="588" y="546"/>
                        <a:pt x="215" y="1181"/>
                        <a:pt x="108" y="1980"/>
                      </a:cubicBezTo>
                      <a:cubicBezTo>
                        <a:pt x="1" y="2770"/>
                        <a:pt x="144" y="3137"/>
                        <a:pt x="385" y="3187"/>
                      </a:cubicBezTo>
                      <a:cubicBezTo>
                        <a:pt x="403" y="3191"/>
                        <a:pt x="420" y="3193"/>
                        <a:pt x="438" y="3193"/>
                      </a:cubicBezTo>
                      <a:cubicBezTo>
                        <a:pt x="659" y="3193"/>
                        <a:pt x="876" y="2891"/>
                        <a:pt x="981" y="2156"/>
                      </a:cubicBezTo>
                      <a:cubicBezTo>
                        <a:pt x="1098" y="1351"/>
                        <a:pt x="1017" y="499"/>
                        <a:pt x="83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5663156" y="3560138"/>
                  <a:ext cx="125259" cy="370747"/>
                </a:xfrm>
                <a:custGeom>
                  <a:rect b="b" l="l" r="r" t="t"/>
                  <a:pathLst>
                    <a:path extrusionOk="0" h="3170" w="1071">
                      <a:moveTo>
                        <a:pt x="805" y="1"/>
                      </a:moveTo>
                      <a:cubicBezTo>
                        <a:pt x="567" y="543"/>
                        <a:pt x="206" y="1175"/>
                        <a:pt x="102" y="1968"/>
                      </a:cubicBezTo>
                      <a:cubicBezTo>
                        <a:pt x="0" y="2749"/>
                        <a:pt x="147" y="3116"/>
                        <a:pt x="382" y="3164"/>
                      </a:cubicBezTo>
                      <a:cubicBezTo>
                        <a:pt x="399" y="3167"/>
                        <a:pt x="417" y="3169"/>
                        <a:pt x="434" y="3169"/>
                      </a:cubicBezTo>
                      <a:cubicBezTo>
                        <a:pt x="651" y="3169"/>
                        <a:pt x="861" y="2867"/>
                        <a:pt x="960" y="2138"/>
                      </a:cubicBezTo>
                      <a:cubicBezTo>
                        <a:pt x="1071" y="1342"/>
                        <a:pt x="990" y="496"/>
                        <a:pt x="80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4737216" y="3410668"/>
                  <a:ext cx="123738" cy="407939"/>
                </a:xfrm>
                <a:custGeom>
                  <a:rect b="b" l="l" r="r" t="t"/>
                  <a:pathLst>
                    <a:path extrusionOk="0" h="3488" w="1058">
                      <a:moveTo>
                        <a:pt x="424" y="0"/>
                      </a:moveTo>
                      <a:cubicBezTo>
                        <a:pt x="272" y="772"/>
                        <a:pt x="0" y="1702"/>
                        <a:pt x="48" y="2740"/>
                      </a:cubicBezTo>
                      <a:cubicBezTo>
                        <a:pt x="77" y="3361"/>
                        <a:pt x="175" y="3488"/>
                        <a:pt x="308" y="3488"/>
                      </a:cubicBezTo>
                      <a:cubicBezTo>
                        <a:pt x="394" y="3488"/>
                        <a:pt x="494" y="3435"/>
                        <a:pt x="599" y="3428"/>
                      </a:cubicBezTo>
                      <a:cubicBezTo>
                        <a:pt x="607" y="3428"/>
                        <a:pt x="614" y="3428"/>
                        <a:pt x="621" y="3428"/>
                      </a:cubicBezTo>
                      <a:cubicBezTo>
                        <a:pt x="705" y="3428"/>
                        <a:pt x="781" y="3453"/>
                        <a:pt x="845" y="3453"/>
                      </a:cubicBezTo>
                      <a:cubicBezTo>
                        <a:pt x="978" y="3453"/>
                        <a:pt x="1057" y="3343"/>
                        <a:pt x="1032" y="2665"/>
                      </a:cubicBezTo>
                      <a:cubicBezTo>
                        <a:pt x="993" y="1616"/>
                        <a:pt x="731" y="563"/>
                        <a:pt x="42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4673708" y="3534408"/>
                  <a:ext cx="86313" cy="309931"/>
                </a:xfrm>
                <a:custGeom>
                  <a:rect b="b" l="l" r="r" t="t"/>
                  <a:pathLst>
                    <a:path extrusionOk="0" h="2650" w="738">
                      <a:moveTo>
                        <a:pt x="332" y="0"/>
                      </a:moveTo>
                      <a:cubicBezTo>
                        <a:pt x="212" y="596"/>
                        <a:pt x="1" y="1309"/>
                        <a:pt x="22" y="2132"/>
                      </a:cubicBezTo>
                      <a:cubicBezTo>
                        <a:pt x="29" y="2547"/>
                        <a:pt x="77" y="2648"/>
                        <a:pt x="147" y="2648"/>
                      </a:cubicBezTo>
                      <a:cubicBezTo>
                        <a:pt x="214" y="2648"/>
                        <a:pt x="301" y="2558"/>
                        <a:pt x="395" y="2558"/>
                      </a:cubicBezTo>
                      <a:cubicBezTo>
                        <a:pt x="396" y="2558"/>
                        <a:pt x="396" y="2558"/>
                        <a:pt x="397" y="2558"/>
                      </a:cubicBezTo>
                      <a:cubicBezTo>
                        <a:pt x="492" y="2558"/>
                        <a:pt x="576" y="2650"/>
                        <a:pt x="636" y="2650"/>
                      </a:cubicBezTo>
                      <a:cubicBezTo>
                        <a:pt x="700" y="2650"/>
                        <a:pt x="737" y="2548"/>
                        <a:pt x="731" y="2129"/>
                      </a:cubicBezTo>
                      <a:cubicBezTo>
                        <a:pt x="716" y="1303"/>
                        <a:pt x="543" y="462"/>
                        <a:pt x="33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4922123" y="3460141"/>
                  <a:ext cx="107365" cy="393787"/>
                </a:xfrm>
                <a:custGeom>
                  <a:rect b="b" l="l" r="r" t="t"/>
                  <a:pathLst>
                    <a:path extrusionOk="0" h="3367" w="918">
                      <a:moveTo>
                        <a:pt x="542" y="0"/>
                      </a:moveTo>
                      <a:cubicBezTo>
                        <a:pt x="357" y="722"/>
                        <a:pt x="53" y="1574"/>
                        <a:pt x="20" y="2585"/>
                      </a:cubicBezTo>
                      <a:cubicBezTo>
                        <a:pt x="1" y="3217"/>
                        <a:pt x="65" y="3323"/>
                        <a:pt x="175" y="3323"/>
                      </a:cubicBezTo>
                      <a:cubicBezTo>
                        <a:pt x="230" y="3323"/>
                        <a:pt x="297" y="3296"/>
                        <a:pt x="370" y="3296"/>
                      </a:cubicBezTo>
                      <a:cubicBezTo>
                        <a:pt x="379" y="3296"/>
                        <a:pt x="387" y="3296"/>
                        <a:pt x="396" y="3297"/>
                      </a:cubicBezTo>
                      <a:cubicBezTo>
                        <a:pt x="491" y="3306"/>
                        <a:pt x="582" y="3366"/>
                        <a:pt x="660" y="3366"/>
                      </a:cubicBezTo>
                      <a:cubicBezTo>
                        <a:pt x="771" y="3366"/>
                        <a:pt x="854" y="3241"/>
                        <a:pt x="878" y="2653"/>
                      </a:cubicBezTo>
                      <a:cubicBezTo>
                        <a:pt x="917" y="1640"/>
                        <a:pt x="765" y="591"/>
                        <a:pt x="54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4993466" y="3479321"/>
                  <a:ext cx="74734" cy="319521"/>
                </a:xfrm>
                <a:custGeom>
                  <a:rect b="b" l="l" r="r" t="t"/>
                  <a:pathLst>
                    <a:path extrusionOk="0" h="2732" w="639">
                      <a:moveTo>
                        <a:pt x="391" y="0"/>
                      </a:moveTo>
                      <a:cubicBezTo>
                        <a:pt x="260" y="486"/>
                        <a:pt x="54" y="1062"/>
                        <a:pt x="27" y="1747"/>
                      </a:cubicBezTo>
                      <a:cubicBezTo>
                        <a:pt x="0" y="2424"/>
                        <a:pt x="116" y="2716"/>
                        <a:pt x="277" y="2731"/>
                      </a:cubicBezTo>
                      <a:cubicBezTo>
                        <a:pt x="281" y="2731"/>
                        <a:pt x="284" y="2731"/>
                        <a:pt x="288" y="2731"/>
                      </a:cubicBezTo>
                      <a:cubicBezTo>
                        <a:pt x="444" y="2731"/>
                        <a:pt x="579" y="2457"/>
                        <a:pt x="608" y="1792"/>
                      </a:cubicBezTo>
                      <a:cubicBezTo>
                        <a:pt x="638" y="1103"/>
                        <a:pt x="540" y="397"/>
                        <a:pt x="39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4825049" y="3435697"/>
                  <a:ext cx="117540" cy="431096"/>
                </a:xfrm>
                <a:custGeom>
                  <a:rect b="b" l="l" r="r" t="t"/>
                  <a:pathLst>
                    <a:path extrusionOk="0" h="3686" w="1005">
                      <a:moveTo>
                        <a:pt x="382" y="1"/>
                      </a:moveTo>
                      <a:cubicBezTo>
                        <a:pt x="248" y="814"/>
                        <a:pt x="0" y="1792"/>
                        <a:pt x="54" y="2880"/>
                      </a:cubicBezTo>
                      <a:cubicBezTo>
                        <a:pt x="86" y="3555"/>
                        <a:pt x="187" y="3686"/>
                        <a:pt x="320" y="3686"/>
                      </a:cubicBezTo>
                      <a:cubicBezTo>
                        <a:pt x="397" y="3686"/>
                        <a:pt x="486" y="3641"/>
                        <a:pt x="579" y="3634"/>
                      </a:cubicBezTo>
                      <a:cubicBezTo>
                        <a:pt x="589" y="3634"/>
                        <a:pt x="600" y="3633"/>
                        <a:pt x="610" y="3633"/>
                      </a:cubicBezTo>
                      <a:cubicBezTo>
                        <a:pt x="676" y="3633"/>
                        <a:pt x="736" y="3648"/>
                        <a:pt x="788" y="3648"/>
                      </a:cubicBezTo>
                      <a:cubicBezTo>
                        <a:pt x="924" y="3648"/>
                        <a:pt x="1004" y="3545"/>
                        <a:pt x="975" y="2794"/>
                      </a:cubicBezTo>
                      <a:cubicBezTo>
                        <a:pt x="930" y="1694"/>
                        <a:pt x="677" y="594"/>
                        <a:pt x="38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5215565" y="3519086"/>
                  <a:ext cx="117189" cy="357765"/>
                </a:xfrm>
                <a:custGeom>
                  <a:rect b="b" l="l" r="r" t="t"/>
                  <a:pathLst>
                    <a:path extrusionOk="0" h="3059" w="1002">
                      <a:moveTo>
                        <a:pt x="450" y="0"/>
                      </a:moveTo>
                      <a:cubicBezTo>
                        <a:pt x="286" y="558"/>
                        <a:pt x="0" y="1231"/>
                        <a:pt x="24" y="1997"/>
                      </a:cubicBezTo>
                      <a:cubicBezTo>
                        <a:pt x="47" y="2747"/>
                        <a:pt x="264" y="3059"/>
                        <a:pt x="523" y="3059"/>
                      </a:cubicBezTo>
                      <a:cubicBezTo>
                        <a:pt x="526" y="3059"/>
                        <a:pt x="528" y="3059"/>
                        <a:pt x="531" y="3059"/>
                      </a:cubicBezTo>
                      <a:cubicBezTo>
                        <a:pt x="796" y="3050"/>
                        <a:pt x="1002" y="2728"/>
                        <a:pt x="984" y="1965"/>
                      </a:cubicBezTo>
                      <a:cubicBezTo>
                        <a:pt x="966" y="1192"/>
                        <a:pt x="733" y="417"/>
                        <a:pt x="45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5300242" y="3539320"/>
                  <a:ext cx="111692" cy="375543"/>
                </a:xfrm>
                <a:custGeom>
                  <a:rect b="b" l="l" r="r" t="t"/>
                  <a:pathLst>
                    <a:path extrusionOk="0" h="3211" w="955">
                      <a:moveTo>
                        <a:pt x="409" y="0"/>
                      </a:moveTo>
                      <a:cubicBezTo>
                        <a:pt x="260" y="587"/>
                        <a:pt x="0" y="1300"/>
                        <a:pt x="30" y="2105"/>
                      </a:cubicBezTo>
                      <a:cubicBezTo>
                        <a:pt x="60" y="2887"/>
                        <a:pt x="263" y="3211"/>
                        <a:pt x="506" y="3211"/>
                      </a:cubicBezTo>
                      <a:cubicBezTo>
                        <a:pt x="509" y="3211"/>
                        <a:pt x="513" y="3211"/>
                        <a:pt x="516" y="3210"/>
                      </a:cubicBezTo>
                      <a:cubicBezTo>
                        <a:pt x="763" y="3201"/>
                        <a:pt x="954" y="2859"/>
                        <a:pt x="930" y="2060"/>
                      </a:cubicBezTo>
                      <a:cubicBezTo>
                        <a:pt x="904" y="1246"/>
                        <a:pt x="680" y="435"/>
                        <a:pt x="40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5131825" y="3420376"/>
                  <a:ext cx="112043" cy="377414"/>
                </a:xfrm>
                <a:custGeom>
                  <a:rect b="b" l="l" r="r" t="t"/>
                  <a:pathLst>
                    <a:path extrusionOk="0" h="3227" w="958">
                      <a:moveTo>
                        <a:pt x="385" y="1"/>
                      </a:moveTo>
                      <a:cubicBezTo>
                        <a:pt x="248" y="597"/>
                        <a:pt x="1" y="1312"/>
                        <a:pt x="39" y="2120"/>
                      </a:cubicBezTo>
                      <a:cubicBezTo>
                        <a:pt x="77" y="2902"/>
                        <a:pt x="279" y="3226"/>
                        <a:pt x="518" y="3226"/>
                      </a:cubicBezTo>
                      <a:cubicBezTo>
                        <a:pt x="523" y="3226"/>
                        <a:pt x="527" y="3226"/>
                        <a:pt x="531" y="3226"/>
                      </a:cubicBezTo>
                      <a:cubicBezTo>
                        <a:pt x="773" y="3214"/>
                        <a:pt x="957" y="2871"/>
                        <a:pt x="922" y="2066"/>
                      </a:cubicBezTo>
                      <a:cubicBezTo>
                        <a:pt x="889" y="1253"/>
                        <a:pt x="659" y="439"/>
                        <a:pt x="38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5046096" y="3440609"/>
                  <a:ext cx="111341" cy="373905"/>
                </a:xfrm>
                <a:custGeom>
                  <a:rect b="b" l="l" r="r" t="t"/>
                  <a:pathLst>
                    <a:path extrusionOk="0" h="3197" w="952">
                      <a:moveTo>
                        <a:pt x="370" y="0"/>
                      </a:moveTo>
                      <a:cubicBezTo>
                        <a:pt x="239" y="588"/>
                        <a:pt x="0" y="1297"/>
                        <a:pt x="45" y="2099"/>
                      </a:cubicBezTo>
                      <a:cubicBezTo>
                        <a:pt x="86" y="2875"/>
                        <a:pt x="288" y="3196"/>
                        <a:pt x="521" y="3196"/>
                      </a:cubicBezTo>
                      <a:cubicBezTo>
                        <a:pt x="525" y="3196"/>
                        <a:pt x="530" y="3196"/>
                        <a:pt x="534" y="3196"/>
                      </a:cubicBezTo>
                      <a:cubicBezTo>
                        <a:pt x="775" y="3184"/>
                        <a:pt x="951" y="2844"/>
                        <a:pt x="915" y="2048"/>
                      </a:cubicBezTo>
                      <a:cubicBezTo>
                        <a:pt x="877" y="1240"/>
                        <a:pt x="644" y="433"/>
                        <a:pt x="37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4268573" y="3454527"/>
                  <a:ext cx="122920" cy="306188"/>
                </a:xfrm>
                <a:custGeom>
                  <a:rect b="b" l="l" r="r" t="t"/>
                  <a:pathLst>
                    <a:path extrusionOk="0" h="2618" w="1051">
                      <a:moveTo>
                        <a:pt x="463" y="1"/>
                      </a:moveTo>
                      <a:cubicBezTo>
                        <a:pt x="296" y="463"/>
                        <a:pt x="1" y="1020"/>
                        <a:pt x="25" y="1679"/>
                      </a:cubicBezTo>
                      <a:cubicBezTo>
                        <a:pt x="49" y="2338"/>
                        <a:pt x="281" y="2618"/>
                        <a:pt x="558" y="2618"/>
                      </a:cubicBezTo>
                      <a:cubicBezTo>
                        <a:pt x="560" y="2618"/>
                        <a:pt x="561" y="2618"/>
                        <a:pt x="563" y="2618"/>
                      </a:cubicBezTo>
                      <a:cubicBezTo>
                        <a:pt x="838" y="2618"/>
                        <a:pt x="1050" y="2340"/>
                        <a:pt x="1026" y="1685"/>
                      </a:cubicBezTo>
                      <a:cubicBezTo>
                        <a:pt x="1003" y="1026"/>
                        <a:pt x="758" y="364"/>
                        <a:pt x="46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4199569" y="3525636"/>
                  <a:ext cx="87599" cy="245606"/>
                </a:xfrm>
                <a:custGeom>
                  <a:rect b="b" l="l" r="r" t="t"/>
                  <a:pathLst>
                    <a:path extrusionOk="0" h="2100" w="749">
                      <a:moveTo>
                        <a:pt x="388" y="1"/>
                      </a:moveTo>
                      <a:cubicBezTo>
                        <a:pt x="248" y="364"/>
                        <a:pt x="13" y="803"/>
                        <a:pt x="7" y="1330"/>
                      </a:cubicBezTo>
                      <a:cubicBezTo>
                        <a:pt x="1" y="1858"/>
                        <a:pt x="165" y="2090"/>
                        <a:pt x="367" y="2099"/>
                      </a:cubicBezTo>
                      <a:cubicBezTo>
                        <a:pt x="371" y="2099"/>
                        <a:pt x="375" y="2100"/>
                        <a:pt x="379" y="2100"/>
                      </a:cubicBezTo>
                      <a:cubicBezTo>
                        <a:pt x="577" y="2100"/>
                        <a:pt x="737" y="1883"/>
                        <a:pt x="743" y="1366"/>
                      </a:cubicBezTo>
                      <a:cubicBezTo>
                        <a:pt x="749" y="838"/>
                        <a:pt x="591" y="299"/>
                        <a:pt x="38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4449972" y="3497450"/>
                  <a:ext cx="109470" cy="292738"/>
                </a:xfrm>
                <a:custGeom>
                  <a:rect b="b" l="l" r="r" t="t"/>
                  <a:pathLst>
                    <a:path extrusionOk="0" h="2503" w="936">
                      <a:moveTo>
                        <a:pt x="575" y="0"/>
                      </a:moveTo>
                      <a:cubicBezTo>
                        <a:pt x="391" y="424"/>
                        <a:pt x="86" y="933"/>
                        <a:pt x="42" y="1562"/>
                      </a:cubicBezTo>
                      <a:cubicBezTo>
                        <a:pt x="0" y="2191"/>
                        <a:pt x="176" y="2477"/>
                        <a:pt x="408" y="2501"/>
                      </a:cubicBezTo>
                      <a:cubicBezTo>
                        <a:pt x="419" y="2502"/>
                        <a:pt x="429" y="2503"/>
                        <a:pt x="439" y="2503"/>
                      </a:cubicBezTo>
                      <a:cubicBezTo>
                        <a:pt x="662" y="2503"/>
                        <a:pt x="854" y="2253"/>
                        <a:pt x="894" y="1649"/>
                      </a:cubicBezTo>
                      <a:cubicBezTo>
                        <a:pt x="936" y="1020"/>
                        <a:pt x="793" y="370"/>
                        <a:pt x="5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4523420" y="3512069"/>
                  <a:ext cx="73331" cy="196250"/>
                </a:xfrm>
                <a:custGeom>
                  <a:rect b="b" l="l" r="r" t="t"/>
                  <a:pathLst>
                    <a:path extrusionOk="0" h="1678" w="627">
                      <a:moveTo>
                        <a:pt x="388" y="1"/>
                      </a:moveTo>
                      <a:cubicBezTo>
                        <a:pt x="263" y="287"/>
                        <a:pt x="58" y="626"/>
                        <a:pt x="31" y="1047"/>
                      </a:cubicBezTo>
                      <a:cubicBezTo>
                        <a:pt x="1" y="1470"/>
                        <a:pt x="117" y="1661"/>
                        <a:pt x="275" y="1676"/>
                      </a:cubicBezTo>
                      <a:cubicBezTo>
                        <a:pt x="283" y="1677"/>
                        <a:pt x="291" y="1677"/>
                        <a:pt x="298" y="1677"/>
                      </a:cubicBezTo>
                      <a:cubicBezTo>
                        <a:pt x="446" y="1677"/>
                        <a:pt x="572" y="1509"/>
                        <a:pt x="600" y="1106"/>
                      </a:cubicBezTo>
                      <a:cubicBezTo>
                        <a:pt x="627" y="683"/>
                        <a:pt x="532" y="248"/>
                        <a:pt x="38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4356524" y="3475462"/>
                  <a:ext cx="116838" cy="320808"/>
                </a:xfrm>
                <a:custGeom>
                  <a:rect b="b" l="l" r="r" t="t"/>
                  <a:pathLst>
                    <a:path extrusionOk="0" h="2743" w="999">
                      <a:moveTo>
                        <a:pt x="411" y="1"/>
                      </a:moveTo>
                      <a:cubicBezTo>
                        <a:pt x="265" y="486"/>
                        <a:pt x="0" y="1077"/>
                        <a:pt x="36" y="1765"/>
                      </a:cubicBezTo>
                      <a:cubicBezTo>
                        <a:pt x="71" y="2453"/>
                        <a:pt x="290" y="2743"/>
                        <a:pt x="545" y="2743"/>
                      </a:cubicBezTo>
                      <a:cubicBezTo>
                        <a:pt x="546" y="2743"/>
                        <a:pt x="547" y="2743"/>
                        <a:pt x="549" y="2743"/>
                      </a:cubicBezTo>
                      <a:cubicBezTo>
                        <a:pt x="805" y="2743"/>
                        <a:pt x="999" y="2448"/>
                        <a:pt x="963" y="1759"/>
                      </a:cubicBezTo>
                      <a:cubicBezTo>
                        <a:pt x="930" y="1068"/>
                        <a:pt x="692" y="376"/>
                        <a:pt x="41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4738619" y="3549378"/>
                  <a:ext cx="113680" cy="219057"/>
                </a:xfrm>
                <a:custGeom>
                  <a:rect b="b" l="l" r="r" t="t"/>
                  <a:pathLst>
                    <a:path extrusionOk="0" h="1873" w="972">
                      <a:moveTo>
                        <a:pt x="406" y="0"/>
                      </a:moveTo>
                      <a:cubicBezTo>
                        <a:pt x="260" y="328"/>
                        <a:pt x="0" y="722"/>
                        <a:pt x="33" y="1193"/>
                      </a:cubicBezTo>
                      <a:cubicBezTo>
                        <a:pt x="66" y="1664"/>
                        <a:pt x="280" y="1866"/>
                        <a:pt x="531" y="1872"/>
                      </a:cubicBezTo>
                      <a:cubicBezTo>
                        <a:pt x="536" y="1873"/>
                        <a:pt x="542" y="1873"/>
                        <a:pt x="547" y="1873"/>
                      </a:cubicBezTo>
                      <a:cubicBezTo>
                        <a:pt x="789" y="1873"/>
                        <a:pt x="971" y="1677"/>
                        <a:pt x="942" y="1217"/>
                      </a:cubicBezTo>
                      <a:cubicBezTo>
                        <a:pt x="909" y="746"/>
                        <a:pt x="677" y="266"/>
                        <a:pt x="40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4818734" y="3566103"/>
                  <a:ext cx="108885" cy="229934"/>
                </a:xfrm>
                <a:custGeom>
                  <a:rect b="b" l="l" r="r" t="t"/>
                  <a:pathLst>
                    <a:path extrusionOk="0" h="1966" w="931">
                      <a:moveTo>
                        <a:pt x="356" y="1"/>
                      </a:moveTo>
                      <a:cubicBezTo>
                        <a:pt x="230" y="346"/>
                        <a:pt x="1" y="761"/>
                        <a:pt x="45" y="1256"/>
                      </a:cubicBezTo>
                      <a:cubicBezTo>
                        <a:pt x="87" y="1750"/>
                        <a:pt x="293" y="1962"/>
                        <a:pt x="525" y="1965"/>
                      </a:cubicBezTo>
                      <a:cubicBezTo>
                        <a:pt x="529" y="1965"/>
                        <a:pt x="532" y="1965"/>
                        <a:pt x="535" y="1965"/>
                      </a:cubicBezTo>
                      <a:cubicBezTo>
                        <a:pt x="763" y="1965"/>
                        <a:pt x="930" y="1758"/>
                        <a:pt x="886" y="1270"/>
                      </a:cubicBezTo>
                      <a:cubicBezTo>
                        <a:pt x="844" y="776"/>
                        <a:pt x="618" y="278"/>
                        <a:pt x="35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4658036" y="3485520"/>
                  <a:ext cx="108534" cy="230284"/>
                </a:xfrm>
                <a:custGeom>
                  <a:rect b="b" l="l" r="r" t="t"/>
                  <a:pathLst>
                    <a:path extrusionOk="0" h="1969" w="928">
                      <a:moveTo>
                        <a:pt x="355" y="1"/>
                      </a:moveTo>
                      <a:cubicBezTo>
                        <a:pt x="230" y="347"/>
                        <a:pt x="1" y="761"/>
                        <a:pt x="42" y="1256"/>
                      </a:cubicBezTo>
                      <a:cubicBezTo>
                        <a:pt x="84" y="1751"/>
                        <a:pt x="293" y="1962"/>
                        <a:pt x="525" y="1968"/>
                      </a:cubicBezTo>
                      <a:cubicBezTo>
                        <a:pt x="527" y="1968"/>
                        <a:pt x="529" y="1968"/>
                        <a:pt x="530" y="1968"/>
                      </a:cubicBezTo>
                      <a:cubicBezTo>
                        <a:pt x="760" y="1968"/>
                        <a:pt x="927" y="1762"/>
                        <a:pt x="886" y="1271"/>
                      </a:cubicBezTo>
                      <a:cubicBezTo>
                        <a:pt x="841" y="776"/>
                        <a:pt x="615" y="278"/>
                        <a:pt x="35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4575465" y="3492187"/>
                  <a:ext cx="108417" cy="229934"/>
                </a:xfrm>
                <a:custGeom>
                  <a:rect b="b" l="l" r="r" t="t"/>
                  <a:pathLst>
                    <a:path extrusionOk="0" h="1966" w="927">
                      <a:moveTo>
                        <a:pt x="355" y="1"/>
                      </a:moveTo>
                      <a:cubicBezTo>
                        <a:pt x="230" y="343"/>
                        <a:pt x="0" y="761"/>
                        <a:pt x="42" y="1256"/>
                      </a:cubicBezTo>
                      <a:cubicBezTo>
                        <a:pt x="87" y="1750"/>
                        <a:pt x="292" y="1962"/>
                        <a:pt x="525" y="1965"/>
                      </a:cubicBezTo>
                      <a:cubicBezTo>
                        <a:pt x="526" y="1965"/>
                        <a:pt x="528" y="1965"/>
                        <a:pt x="530" y="1965"/>
                      </a:cubicBezTo>
                      <a:cubicBezTo>
                        <a:pt x="760" y="1965"/>
                        <a:pt x="927" y="1762"/>
                        <a:pt x="885" y="1270"/>
                      </a:cubicBezTo>
                      <a:cubicBezTo>
                        <a:pt x="844" y="776"/>
                        <a:pt x="617" y="275"/>
                        <a:pt x="35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6002679" y="3633002"/>
                  <a:ext cx="147246" cy="480451"/>
                </a:xfrm>
                <a:custGeom>
                  <a:rect b="b" l="l" r="r" t="t"/>
                  <a:pathLst>
                    <a:path extrusionOk="0" h="4108" w="1259">
                      <a:moveTo>
                        <a:pt x="1002" y="1"/>
                      </a:moveTo>
                      <a:cubicBezTo>
                        <a:pt x="713" y="716"/>
                        <a:pt x="281" y="1554"/>
                        <a:pt x="141" y="2579"/>
                      </a:cubicBezTo>
                      <a:cubicBezTo>
                        <a:pt x="1" y="3587"/>
                        <a:pt x="156" y="4049"/>
                        <a:pt x="418" y="4103"/>
                      </a:cubicBezTo>
                      <a:cubicBezTo>
                        <a:pt x="434" y="4106"/>
                        <a:pt x="449" y="4107"/>
                        <a:pt x="465" y="4107"/>
                      </a:cubicBezTo>
                      <a:cubicBezTo>
                        <a:pt x="715" y="4107"/>
                        <a:pt x="969" y="3716"/>
                        <a:pt x="1110" y="2758"/>
                      </a:cubicBezTo>
                      <a:cubicBezTo>
                        <a:pt x="1259" y="1721"/>
                        <a:pt x="1196" y="630"/>
                        <a:pt x="10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5929465" y="3734870"/>
                  <a:ext cx="111692" cy="377297"/>
                </a:xfrm>
                <a:custGeom>
                  <a:rect b="b" l="l" r="r" t="t"/>
                  <a:pathLst>
                    <a:path extrusionOk="0" h="3226" w="955">
                      <a:moveTo>
                        <a:pt x="818" y="0"/>
                      </a:moveTo>
                      <a:cubicBezTo>
                        <a:pt x="591" y="552"/>
                        <a:pt x="260" y="1193"/>
                        <a:pt x="129" y="2000"/>
                      </a:cubicBezTo>
                      <a:cubicBezTo>
                        <a:pt x="1" y="2796"/>
                        <a:pt x="96" y="3169"/>
                        <a:pt x="284" y="3220"/>
                      </a:cubicBezTo>
                      <a:cubicBezTo>
                        <a:pt x="298" y="3224"/>
                        <a:pt x="313" y="3226"/>
                        <a:pt x="327" y="3226"/>
                      </a:cubicBezTo>
                      <a:cubicBezTo>
                        <a:pt x="504" y="3226"/>
                        <a:pt x="694" y="2920"/>
                        <a:pt x="818" y="2179"/>
                      </a:cubicBezTo>
                      <a:cubicBezTo>
                        <a:pt x="955" y="1369"/>
                        <a:pt x="940" y="504"/>
                        <a:pt x="81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6165131" y="3732063"/>
                  <a:ext cx="151808" cy="456475"/>
                </a:xfrm>
                <a:custGeom>
                  <a:rect b="b" l="l" r="r" t="t"/>
                  <a:pathLst>
                    <a:path extrusionOk="0" h="3903" w="1298">
                      <a:moveTo>
                        <a:pt x="1184" y="0"/>
                      </a:moveTo>
                      <a:cubicBezTo>
                        <a:pt x="871" y="656"/>
                        <a:pt x="424" y="1413"/>
                        <a:pt x="210" y="2388"/>
                      </a:cubicBezTo>
                      <a:cubicBezTo>
                        <a:pt x="1" y="3345"/>
                        <a:pt x="90" y="3810"/>
                        <a:pt x="314" y="3890"/>
                      </a:cubicBezTo>
                      <a:cubicBezTo>
                        <a:pt x="335" y="3898"/>
                        <a:pt x="357" y="3902"/>
                        <a:pt x="379" y="3902"/>
                      </a:cubicBezTo>
                      <a:cubicBezTo>
                        <a:pt x="588" y="3902"/>
                        <a:pt x="830" y="3546"/>
                        <a:pt x="1029" y="2674"/>
                      </a:cubicBezTo>
                      <a:cubicBezTo>
                        <a:pt x="1253" y="1697"/>
                        <a:pt x="1298" y="635"/>
                        <a:pt x="118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6256474" y="3764460"/>
                  <a:ext cx="104090" cy="309229"/>
                </a:xfrm>
                <a:custGeom>
                  <a:rect b="b" l="l" r="r" t="t"/>
                  <a:pathLst>
                    <a:path extrusionOk="0" h="2644" w="890">
                      <a:moveTo>
                        <a:pt x="815" y="1"/>
                      </a:moveTo>
                      <a:cubicBezTo>
                        <a:pt x="603" y="442"/>
                        <a:pt x="296" y="952"/>
                        <a:pt x="147" y="1613"/>
                      </a:cubicBezTo>
                      <a:cubicBezTo>
                        <a:pt x="1" y="2266"/>
                        <a:pt x="61" y="2582"/>
                        <a:pt x="213" y="2636"/>
                      </a:cubicBezTo>
                      <a:cubicBezTo>
                        <a:pt x="227" y="2641"/>
                        <a:pt x="241" y="2643"/>
                        <a:pt x="256" y="2643"/>
                      </a:cubicBezTo>
                      <a:cubicBezTo>
                        <a:pt x="399" y="2643"/>
                        <a:pt x="566" y="2399"/>
                        <a:pt x="704" y="1804"/>
                      </a:cubicBezTo>
                      <a:cubicBezTo>
                        <a:pt x="859" y="1139"/>
                        <a:pt x="889" y="427"/>
                        <a:pt x="81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6080455" y="3678731"/>
                  <a:ext cx="141633" cy="503959"/>
                </a:xfrm>
                <a:custGeom>
                  <a:rect b="b" l="l" r="r" t="t"/>
                  <a:pathLst>
                    <a:path extrusionOk="0" h="4309" w="1211">
                      <a:moveTo>
                        <a:pt x="987" y="0"/>
                      </a:moveTo>
                      <a:cubicBezTo>
                        <a:pt x="707" y="760"/>
                        <a:pt x="290" y="1652"/>
                        <a:pt x="144" y="2728"/>
                      </a:cubicBezTo>
                      <a:cubicBezTo>
                        <a:pt x="1" y="3786"/>
                        <a:pt x="141" y="4260"/>
                        <a:pt x="388" y="4305"/>
                      </a:cubicBezTo>
                      <a:cubicBezTo>
                        <a:pt x="400" y="4307"/>
                        <a:pt x="412" y="4308"/>
                        <a:pt x="425" y="4308"/>
                      </a:cubicBezTo>
                      <a:cubicBezTo>
                        <a:pt x="661" y="4308"/>
                        <a:pt x="908" y="3892"/>
                        <a:pt x="1053" y="2877"/>
                      </a:cubicBezTo>
                      <a:cubicBezTo>
                        <a:pt x="1211" y="1792"/>
                        <a:pt x="1163" y="653"/>
                        <a:pt x="98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6463252" y="3861767"/>
                  <a:ext cx="137188" cy="352502"/>
                </a:xfrm>
                <a:custGeom>
                  <a:rect b="b" l="l" r="r" t="t"/>
                  <a:pathLst>
                    <a:path extrusionOk="0" h="3014" w="1173">
                      <a:moveTo>
                        <a:pt x="886" y="0"/>
                      </a:moveTo>
                      <a:cubicBezTo>
                        <a:pt x="627" y="504"/>
                        <a:pt x="230" y="1088"/>
                        <a:pt x="114" y="1843"/>
                      </a:cubicBezTo>
                      <a:cubicBezTo>
                        <a:pt x="1" y="2588"/>
                        <a:pt x="156" y="2945"/>
                        <a:pt x="415" y="3005"/>
                      </a:cubicBezTo>
                      <a:cubicBezTo>
                        <a:pt x="439" y="3011"/>
                        <a:pt x="463" y="3014"/>
                        <a:pt x="487" y="3014"/>
                      </a:cubicBezTo>
                      <a:cubicBezTo>
                        <a:pt x="718" y="3014"/>
                        <a:pt x="942" y="2732"/>
                        <a:pt x="1050" y="2054"/>
                      </a:cubicBezTo>
                      <a:cubicBezTo>
                        <a:pt x="1172" y="1294"/>
                        <a:pt x="1089" y="480"/>
                        <a:pt x="88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6539975" y="3901883"/>
                  <a:ext cx="130873" cy="370747"/>
                </a:xfrm>
                <a:custGeom>
                  <a:rect b="b" l="l" r="r" t="t"/>
                  <a:pathLst>
                    <a:path extrusionOk="0" h="3170" w="1119">
                      <a:moveTo>
                        <a:pt x="862" y="0"/>
                      </a:moveTo>
                      <a:cubicBezTo>
                        <a:pt x="611" y="540"/>
                        <a:pt x="230" y="1166"/>
                        <a:pt x="114" y="1959"/>
                      </a:cubicBezTo>
                      <a:cubicBezTo>
                        <a:pt x="0" y="2740"/>
                        <a:pt x="143" y="3109"/>
                        <a:pt x="385" y="3163"/>
                      </a:cubicBezTo>
                      <a:cubicBezTo>
                        <a:pt x="404" y="3167"/>
                        <a:pt x="422" y="3169"/>
                        <a:pt x="441" y="3169"/>
                      </a:cubicBezTo>
                      <a:cubicBezTo>
                        <a:pt x="664" y="3169"/>
                        <a:pt x="883" y="2869"/>
                        <a:pt x="996" y="2143"/>
                      </a:cubicBezTo>
                      <a:cubicBezTo>
                        <a:pt x="1118" y="1345"/>
                        <a:pt x="1047" y="498"/>
                        <a:pt x="86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6399862" y="3742121"/>
                  <a:ext cx="127364" cy="373554"/>
                </a:xfrm>
                <a:custGeom>
                  <a:rect b="b" l="l" r="r" t="t"/>
                  <a:pathLst>
                    <a:path extrusionOk="0" h="3194" w="1089">
                      <a:moveTo>
                        <a:pt x="826" y="1"/>
                      </a:moveTo>
                      <a:cubicBezTo>
                        <a:pt x="584" y="546"/>
                        <a:pt x="215" y="1181"/>
                        <a:pt x="104" y="1980"/>
                      </a:cubicBezTo>
                      <a:cubicBezTo>
                        <a:pt x="0" y="2767"/>
                        <a:pt x="146" y="3137"/>
                        <a:pt x="382" y="3187"/>
                      </a:cubicBezTo>
                      <a:cubicBezTo>
                        <a:pt x="399" y="3191"/>
                        <a:pt x="417" y="3193"/>
                        <a:pt x="434" y="3193"/>
                      </a:cubicBezTo>
                      <a:cubicBezTo>
                        <a:pt x="655" y="3193"/>
                        <a:pt x="870" y="2891"/>
                        <a:pt x="975" y="2156"/>
                      </a:cubicBezTo>
                      <a:cubicBezTo>
                        <a:pt x="1088" y="1351"/>
                        <a:pt x="1011" y="499"/>
                        <a:pt x="8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6314718" y="3739431"/>
                  <a:ext cx="124206" cy="370630"/>
                </a:xfrm>
                <a:custGeom>
                  <a:rect b="b" l="l" r="r" t="t"/>
                  <a:pathLst>
                    <a:path extrusionOk="0" h="3169" w="1062">
                      <a:moveTo>
                        <a:pt x="797" y="0"/>
                      </a:moveTo>
                      <a:cubicBezTo>
                        <a:pt x="561" y="543"/>
                        <a:pt x="200" y="1172"/>
                        <a:pt x="99" y="1964"/>
                      </a:cubicBezTo>
                      <a:cubicBezTo>
                        <a:pt x="1" y="2748"/>
                        <a:pt x="144" y="3112"/>
                        <a:pt x="376" y="3163"/>
                      </a:cubicBezTo>
                      <a:cubicBezTo>
                        <a:pt x="394" y="3166"/>
                        <a:pt x="411" y="3168"/>
                        <a:pt x="428" y="3168"/>
                      </a:cubicBezTo>
                      <a:cubicBezTo>
                        <a:pt x="646" y="3168"/>
                        <a:pt x="855" y="2867"/>
                        <a:pt x="955" y="2137"/>
                      </a:cubicBezTo>
                      <a:cubicBezTo>
                        <a:pt x="1062" y="1338"/>
                        <a:pt x="984" y="495"/>
                        <a:pt x="7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5395093" y="3589845"/>
                  <a:ext cx="124206" cy="486065"/>
                </a:xfrm>
                <a:custGeom>
                  <a:rect b="b" l="l" r="r" t="t"/>
                  <a:pathLst>
                    <a:path extrusionOk="0" h="4156" w="1062">
                      <a:moveTo>
                        <a:pt x="420" y="0"/>
                      </a:moveTo>
                      <a:cubicBezTo>
                        <a:pt x="268" y="772"/>
                        <a:pt x="0" y="1699"/>
                        <a:pt x="48" y="2740"/>
                      </a:cubicBezTo>
                      <a:cubicBezTo>
                        <a:pt x="95" y="3741"/>
                        <a:pt x="320" y="4156"/>
                        <a:pt x="580" y="4156"/>
                      </a:cubicBezTo>
                      <a:cubicBezTo>
                        <a:pt x="584" y="4156"/>
                        <a:pt x="589" y="4156"/>
                        <a:pt x="593" y="4156"/>
                      </a:cubicBezTo>
                      <a:cubicBezTo>
                        <a:pt x="862" y="4138"/>
                        <a:pt x="1061" y="3694"/>
                        <a:pt x="1026" y="2665"/>
                      </a:cubicBezTo>
                      <a:cubicBezTo>
                        <a:pt x="984" y="1613"/>
                        <a:pt x="725" y="564"/>
                        <a:pt x="42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5331937" y="3713584"/>
                  <a:ext cx="86196" cy="383963"/>
                </a:xfrm>
                <a:custGeom>
                  <a:rect b="b" l="l" r="r" t="t"/>
                  <a:pathLst>
                    <a:path extrusionOk="0" h="3283" w="737">
                      <a:moveTo>
                        <a:pt x="329" y="0"/>
                      </a:moveTo>
                      <a:cubicBezTo>
                        <a:pt x="209" y="597"/>
                        <a:pt x="1" y="1309"/>
                        <a:pt x="19" y="2132"/>
                      </a:cubicBezTo>
                      <a:cubicBezTo>
                        <a:pt x="36" y="2943"/>
                        <a:pt x="200" y="3279"/>
                        <a:pt x="391" y="3282"/>
                      </a:cubicBezTo>
                      <a:cubicBezTo>
                        <a:pt x="392" y="3282"/>
                        <a:pt x="393" y="3282"/>
                        <a:pt x="394" y="3282"/>
                      </a:cubicBezTo>
                      <a:cubicBezTo>
                        <a:pt x="586" y="3282"/>
                        <a:pt x="737" y="2942"/>
                        <a:pt x="722" y="2129"/>
                      </a:cubicBezTo>
                      <a:cubicBezTo>
                        <a:pt x="710" y="1300"/>
                        <a:pt x="537" y="462"/>
                        <a:pt x="32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5577427" y="3639317"/>
                  <a:ext cx="107833" cy="470510"/>
                </a:xfrm>
                <a:custGeom>
                  <a:rect b="b" l="l" r="r" t="t"/>
                  <a:pathLst>
                    <a:path extrusionOk="0" h="4023" w="922">
                      <a:moveTo>
                        <a:pt x="549" y="1"/>
                      </a:moveTo>
                      <a:cubicBezTo>
                        <a:pt x="364" y="719"/>
                        <a:pt x="63" y="1574"/>
                        <a:pt x="30" y="2582"/>
                      </a:cubicBezTo>
                      <a:cubicBezTo>
                        <a:pt x="0" y="3572"/>
                        <a:pt x="173" y="4001"/>
                        <a:pt x="406" y="4022"/>
                      </a:cubicBezTo>
                      <a:cubicBezTo>
                        <a:pt x="412" y="4022"/>
                        <a:pt x="418" y="4023"/>
                        <a:pt x="425" y="4023"/>
                      </a:cubicBezTo>
                      <a:cubicBezTo>
                        <a:pt x="647" y="4023"/>
                        <a:pt x="842" y="3621"/>
                        <a:pt x="883" y="2654"/>
                      </a:cubicBezTo>
                      <a:cubicBezTo>
                        <a:pt x="921" y="1640"/>
                        <a:pt x="772" y="591"/>
                        <a:pt x="54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5649589" y="3658498"/>
                  <a:ext cx="74033" cy="319521"/>
                </a:xfrm>
                <a:custGeom>
                  <a:rect b="b" l="l" r="r" t="t"/>
                  <a:pathLst>
                    <a:path extrusionOk="0" h="2732" w="633">
                      <a:moveTo>
                        <a:pt x="385" y="0"/>
                      </a:moveTo>
                      <a:cubicBezTo>
                        <a:pt x="257" y="486"/>
                        <a:pt x="51" y="1062"/>
                        <a:pt x="24" y="1747"/>
                      </a:cubicBezTo>
                      <a:cubicBezTo>
                        <a:pt x="0" y="2427"/>
                        <a:pt x="116" y="2716"/>
                        <a:pt x="274" y="2731"/>
                      </a:cubicBezTo>
                      <a:cubicBezTo>
                        <a:pt x="278" y="2731"/>
                        <a:pt x="281" y="2731"/>
                        <a:pt x="284" y="2731"/>
                      </a:cubicBezTo>
                      <a:cubicBezTo>
                        <a:pt x="438" y="2731"/>
                        <a:pt x="573" y="2457"/>
                        <a:pt x="602" y="1792"/>
                      </a:cubicBezTo>
                      <a:cubicBezTo>
                        <a:pt x="632" y="1103"/>
                        <a:pt x="534" y="397"/>
                        <a:pt x="38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5482225" y="3614873"/>
                  <a:ext cx="118242" cy="509924"/>
                </a:xfrm>
                <a:custGeom>
                  <a:rect b="b" l="l" r="r" t="t"/>
                  <a:pathLst>
                    <a:path extrusionOk="0" h="4360" w="1011">
                      <a:moveTo>
                        <a:pt x="382" y="1"/>
                      </a:moveTo>
                      <a:cubicBezTo>
                        <a:pt x="245" y="815"/>
                        <a:pt x="0" y="1789"/>
                        <a:pt x="51" y="2880"/>
                      </a:cubicBezTo>
                      <a:cubicBezTo>
                        <a:pt x="104" y="3929"/>
                        <a:pt x="317" y="4359"/>
                        <a:pt x="561" y="4359"/>
                      </a:cubicBezTo>
                      <a:cubicBezTo>
                        <a:pt x="566" y="4359"/>
                        <a:pt x="571" y="4359"/>
                        <a:pt x="576" y="4359"/>
                      </a:cubicBezTo>
                      <a:cubicBezTo>
                        <a:pt x="826" y="4338"/>
                        <a:pt x="1011" y="3873"/>
                        <a:pt x="966" y="2794"/>
                      </a:cubicBezTo>
                      <a:cubicBezTo>
                        <a:pt x="921" y="1694"/>
                        <a:pt x="671" y="594"/>
                        <a:pt x="38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5870285" y="3697912"/>
                  <a:ext cx="116136" cy="358116"/>
                </a:xfrm>
                <a:custGeom>
                  <a:rect b="b" l="l" r="r" t="t"/>
                  <a:pathLst>
                    <a:path extrusionOk="0" h="3062" w="993">
                      <a:moveTo>
                        <a:pt x="444" y="0"/>
                      </a:moveTo>
                      <a:cubicBezTo>
                        <a:pt x="280" y="561"/>
                        <a:pt x="0" y="1234"/>
                        <a:pt x="24" y="2000"/>
                      </a:cubicBezTo>
                      <a:cubicBezTo>
                        <a:pt x="48" y="2751"/>
                        <a:pt x="258" y="3062"/>
                        <a:pt x="520" y="3062"/>
                      </a:cubicBezTo>
                      <a:cubicBezTo>
                        <a:pt x="523" y="3062"/>
                        <a:pt x="525" y="3062"/>
                        <a:pt x="528" y="3062"/>
                      </a:cubicBezTo>
                      <a:cubicBezTo>
                        <a:pt x="790" y="3053"/>
                        <a:pt x="993" y="2731"/>
                        <a:pt x="975" y="1968"/>
                      </a:cubicBezTo>
                      <a:cubicBezTo>
                        <a:pt x="960" y="1193"/>
                        <a:pt x="727" y="421"/>
                        <a:pt x="44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5953909" y="3718496"/>
                  <a:ext cx="110990" cy="375543"/>
                </a:xfrm>
                <a:custGeom>
                  <a:rect b="b" l="l" r="r" t="t"/>
                  <a:pathLst>
                    <a:path extrusionOk="0" h="3211" w="949">
                      <a:moveTo>
                        <a:pt x="409" y="0"/>
                      </a:moveTo>
                      <a:cubicBezTo>
                        <a:pt x="260" y="590"/>
                        <a:pt x="1" y="1300"/>
                        <a:pt x="30" y="2105"/>
                      </a:cubicBezTo>
                      <a:cubicBezTo>
                        <a:pt x="60" y="2887"/>
                        <a:pt x="266" y="3211"/>
                        <a:pt x="506" y="3211"/>
                      </a:cubicBezTo>
                      <a:cubicBezTo>
                        <a:pt x="510" y="3211"/>
                        <a:pt x="513" y="3211"/>
                        <a:pt x="516" y="3211"/>
                      </a:cubicBezTo>
                      <a:cubicBezTo>
                        <a:pt x="758" y="3202"/>
                        <a:pt x="948" y="2859"/>
                        <a:pt x="925" y="2060"/>
                      </a:cubicBezTo>
                      <a:cubicBezTo>
                        <a:pt x="901" y="1249"/>
                        <a:pt x="677" y="438"/>
                        <a:pt x="40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5786895" y="3599552"/>
                  <a:ext cx="110990" cy="377414"/>
                </a:xfrm>
                <a:custGeom>
                  <a:rect b="b" l="l" r="r" t="t"/>
                  <a:pathLst>
                    <a:path extrusionOk="0" h="3227" w="949">
                      <a:moveTo>
                        <a:pt x="382" y="1"/>
                      </a:moveTo>
                      <a:cubicBezTo>
                        <a:pt x="245" y="594"/>
                        <a:pt x="1" y="1309"/>
                        <a:pt x="39" y="2120"/>
                      </a:cubicBezTo>
                      <a:cubicBezTo>
                        <a:pt x="77" y="2902"/>
                        <a:pt x="279" y="3226"/>
                        <a:pt x="515" y="3226"/>
                      </a:cubicBezTo>
                      <a:cubicBezTo>
                        <a:pt x="520" y="3226"/>
                        <a:pt x="524" y="3226"/>
                        <a:pt x="528" y="3226"/>
                      </a:cubicBezTo>
                      <a:cubicBezTo>
                        <a:pt x="767" y="3214"/>
                        <a:pt x="949" y="2871"/>
                        <a:pt x="916" y="2066"/>
                      </a:cubicBezTo>
                      <a:cubicBezTo>
                        <a:pt x="883" y="1250"/>
                        <a:pt x="653" y="439"/>
                        <a:pt x="38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5701518" y="3619785"/>
                  <a:ext cx="110990" cy="373905"/>
                </a:xfrm>
                <a:custGeom>
                  <a:rect b="b" l="l" r="r" t="t"/>
                  <a:pathLst>
                    <a:path extrusionOk="0" h="3197" w="949">
                      <a:moveTo>
                        <a:pt x="370" y="1"/>
                      </a:moveTo>
                      <a:cubicBezTo>
                        <a:pt x="239" y="588"/>
                        <a:pt x="0" y="1297"/>
                        <a:pt x="45" y="2099"/>
                      </a:cubicBezTo>
                      <a:cubicBezTo>
                        <a:pt x="89" y="2875"/>
                        <a:pt x="288" y="3196"/>
                        <a:pt x="521" y="3196"/>
                      </a:cubicBezTo>
                      <a:cubicBezTo>
                        <a:pt x="525" y="3196"/>
                        <a:pt x="530" y="3196"/>
                        <a:pt x="534" y="3196"/>
                      </a:cubicBezTo>
                      <a:cubicBezTo>
                        <a:pt x="769" y="3184"/>
                        <a:pt x="948" y="2844"/>
                        <a:pt x="910" y="2048"/>
                      </a:cubicBezTo>
                      <a:cubicBezTo>
                        <a:pt x="871" y="1241"/>
                        <a:pt x="641" y="433"/>
                        <a:pt x="37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4929257" y="3633703"/>
                  <a:ext cx="122101" cy="306305"/>
                </a:xfrm>
                <a:custGeom>
                  <a:rect b="b" l="l" r="r" t="t"/>
                  <a:pathLst>
                    <a:path extrusionOk="0" h="2619" w="1044">
                      <a:moveTo>
                        <a:pt x="463" y="1"/>
                      </a:moveTo>
                      <a:cubicBezTo>
                        <a:pt x="296" y="463"/>
                        <a:pt x="1" y="1020"/>
                        <a:pt x="25" y="1679"/>
                      </a:cubicBezTo>
                      <a:cubicBezTo>
                        <a:pt x="48" y="2341"/>
                        <a:pt x="284" y="2618"/>
                        <a:pt x="558" y="2618"/>
                      </a:cubicBezTo>
                      <a:cubicBezTo>
                        <a:pt x="560" y="2618"/>
                        <a:pt x="561" y="2618"/>
                        <a:pt x="563" y="2618"/>
                      </a:cubicBezTo>
                      <a:cubicBezTo>
                        <a:pt x="835" y="2618"/>
                        <a:pt x="1044" y="2340"/>
                        <a:pt x="1020" y="1685"/>
                      </a:cubicBezTo>
                      <a:cubicBezTo>
                        <a:pt x="996" y="1023"/>
                        <a:pt x="755" y="365"/>
                        <a:pt x="46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a:off x="4860955" y="3704462"/>
                  <a:ext cx="86898" cy="245956"/>
                </a:xfrm>
                <a:custGeom>
                  <a:rect b="b" l="l" r="r" t="t"/>
                  <a:pathLst>
                    <a:path extrusionOk="0" h="2103" w="743">
                      <a:moveTo>
                        <a:pt x="385" y="1"/>
                      </a:moveTo>
                      <a:cubicBezTo>
                        <a:pt x="248" y="368"/>
                        <a:pt x="12" y="806"/>
                        <a:pt x="6" y="1333"/>
                      </a:cubicBezTo>
                      <a:cubicBezTo>
                        <a:pt x="0" y="1861"/>
                        <a:pt x="161" y="2094"/>
                        <a:pt x="364" y="2102"/>
                      </a:cubicBezTo>
                      <a:cubicBezTo>
                        <a:pt x="368" y="2103"/>
                        <a:pt x="372" y="2103"/>
                        <a:pt x="376" y="2103"/>
                      </a:cubicBezTo>
                      <a:cubicBezTo>
                        <a:pt x="573" y="2103"/>
                        <a:pt x="731" y="1886"/>
                        <a:pt x="737" y="1369"/>
                      </a:cubicBezTo>
                      <a:cubicBezTo>
                        <a:pt x="743" y="839"/>
                        <a:pt x="588" y="302"/>
                        <a:pt x="38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5109486" y="3676626"/>
                  <a:ext cx="108885" cy="292855"/>
                </a:xfrm>
                <a:custGeom>
                  <a:rect b="b" l="l" r="r" t="t"/>
                  <a:pathLst>
                    <a:path extrusionOk="0" h="2504" w="931">
                      <a:moveTo>
                        <a:pt x="573" y="0"/>
                      </a:moveTo>
                      <a:cubicBezTo>
                        <a:pt x="388" y="424"/>
                        <a:pt x="87" y="934"/>
                        <a:pt x="43" y="1562"/>
                      </a:cubicBezTo>
                      <a:cubicBezTo>
                        <a:pt x="1" y="2191"/>
                        <a:pt x="174" y="2478"/>
                        <a:pt x="406" y="2501"/>
                      </a:cubicBezTo>
                      <a:cubicBezTo>
                        <a:pt x="416" y="2502"/>
                        <a:pt x="427" y="2503"/>
                        <a:pt x="437" y="2503"/>
                      </a:cubicBezTo>
                      <a:cubicBezTo>
                        <a:pt x="657" y="2503"/>
                        <a:pt x="849" y="2253"/>
                        <a:pt x="889" y="1649"/>
                      </a:cubicBezTo>
                      <a:cubicBezTo>
                        <a:pt x="931" y="1020"/>
                        <a:pt x="788" y="370"/>
                        <a:pt x="57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a:off x="5182701" y="3691246"/>
                  <a:ext cx="72629" cy="196134"/>
                </a:xfrm>
                <a:custGeom>
                  <a:rect b="b" l="l" r="r" t="t"/>
                  <a:pathLst>
                    <a:path extrusionOk="0" h="1677" w="621">
                      <a:moveTo>
                        <a:pt x="382" y="1"/>
                      </a:moveTo>
                      <a:cubicBezTo>
                        <a:pt x="260" y="287"/>
                        <a:pt x="57" y="627"/>
                        <a:pt x="28" y="1047"/>
                      </a:cubicBezTo>
                      <a:cubicBezTo>
                        <a:pt x="1" y="1470"/>
                        <a:pt x="114" y="1661"/>
                        <a:pt x="272" y="1676"/>
                      </a:cubicBezTo>
                      <a:cubicBezTo>
                        <a:pt x="278" y="1677"/>
                        <a:pt x="285" y="1677"/>
                        <a:pt x="291" y="1677"/>
                      </a:cubicBezTo>
                      <a:cubicBezTo>
                        <a:pt x="438" y="1677"/>
                        <a:pt x="565" y="1510"/>
                        <a:pt x="594" y="1107"/>
                      </a:cubicBezTo>
                      <a:cubicBezTo>
                        <a:pt x="621" y="683"/>
                        <a:pt x="525" y="248"/>
                        <a:pt x="38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5016740" y="3654287"/>
                  <a:ext cx="116253" cy="321275"/>
                </a:xfrm>
                <a:custGeom>
                  <a:rect b="b" l="l" r="r" t="t"/>
                  <a:pathLst>
                    <a:path extrusionOk="0" h="2747" w="994">
                      <a:moveTo>
                        <a:pt x="409" y="1"/>
                      </a:moveTo>
                      <a:cubicBezTo>
                        <a:pt x="263" y="487"/>
                        <a:pt x="1" y="1077"/>
                        <a:pt x="37" y="1768"/>
                      </a:cubicBezTo>
                      <a:cubicBezTo>
                        <a:pt x="69" y="2459"/>
                        <a:pt x="291" y="2746"/>
                        <a:pt x="543" y="2746"/>
                      </a:cubicBezTo>
                      <a:cubicBezTo>
                        <a:pt x="544" y="2746"/>
                        <a:pt x="545" y="2746"/>
                        <a:pt x="546" y="2746"/>
                      </a:cubicBezTo>
                      <a:cubicBezTo>
                        <a:pt x="803" y="2743"/>
                        <a:pt x="994" y="2451"/>
                        <a:pt x="961" y="1759"/>
                      </a:cubicBezTo>
                      <a:cubicBezTo>
                        <a:pt x="925" y="1068"/>
                        <a:pt x="687" y="379"/>
                        <a:pt x="40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a:off x="5396496" y="3728555"/>
                  <a:ext cx="112979" cy="219408"/>
                </a:xfrm>
                <a:custGeom>
                  <a:rect b="b" l="l" r="r" t="t"/>
                  <a:pathLst>
                    <a:path extrusionOk="0" h="1876" w="966">
                      <a:moveTo>
                        <a:pt x="400" y="1"/>
                      </a:moveTo>
                      <a:cubicBezTo>
                        <a:pt x="256" y="329"/>
                        <a:pt x="0" y="722"/>
                        <a:pt x="30" y="1193"/>
                      </a:cubicBezTo>
                      <a:cubicBezTo>
                        <a:pt x="63" y="1664"/>
                        <a:pt x="277" y="1867"/>
                        <a:pt x="528" y="1876"/>
                      </a:cubicBezTo>
                      <a:cubicBezTo>
                        <a:pt x="531" y="1876"/>
                        <a:pt x="535" y="1876"/>
                        <a:pt x="539" y="1876"/>
                      </a:cubicBezTo>
                      <a:cubicBezTo>
                        <a:pt x="781" y="1876"/>
                        <a:pt x="965" y="1681"/>
                        <a:pt x="933" y="1217"/>
                      </a:cubicBezTo>
                      <a:cubicBezTo>
                        <a:pt x="900" y="746"/>
                        <a:pt x="671" y="266"/>
                        <a:pt x="4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5475910" y="3745279"/>
                  <a:ext cx="107833" cy="229934"/>
                </a:xfrm>
                <a:custGeom>
                  <a:rect b="b" l="l" r="r" t="t"/>
                  <a:pathLst>
                    <a:path extrusionOk="0" h="1966" w="922">
                      <a:moveTo>
                        <a:pt x="355" y="1"/>
                      </a:moveTo>
                      <a:cubicBezTo>
                        <a:pt x="230" y="344"/>
                        <a:pt x="1" y="761"/>
                        <a:pt x="42" y="1256"/>
                      </a:cubicBezTo>
                      <a:cubicBezTo>
                        <a:pt x="87" y="1751"/>
                        <a:pt x="293" y="1962"/>
                        <a:pt x="522" y="1965"/>
                      </a:cubicBezTo>
                      <a:cubicBezTo>
                        <a:pt x="526" y="1965"/>
                        <a:pt x="529" y="1965"/>
                        <a:pt x="532" y="1965"/>
                      </a:cubicBezTo>
                      <a:cubicBezTo>
                        <a:pt x="760" y="1965"/>
                        <a:pt x="921" y="1758"/>
                        <a:pt x="880" y="1271"/>
                      </a:cubicBezTo>
                      <a:cubicBezTo>
                        <a:pt x="838" y="776"/>
                        <a:pt x="612" y="275"/>
                        <a:pt x="35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5315914" y="3664814"/>
                  <a:ext cx="107716" cy="229817"/>
                </a:xfrm>
                <a:custGeom>
                  <a:rect b="b" l="l" r="r" t="t"/>
                  <a:pathLst>
                    <a:path extrusionOk="0" h="1965" w="921">
                      <a:moveTo>
                        <a:pt x="355" y="0"/>
                      </a:moveTo>
                      <a:cubicBezTo>
                        <a:pt x="230" y="346"/>
                        <a:pt x="1" y="760"/>
                        <a:pt x="45" y="1255"/>
                      </a:cubicBezTo>
                      <a:cubicBezTo>
                        <a:pt x="87" y="1750"/>
                        <a:pt x="290" y="1962"/>
                        <a:pt x="522" y="1965"/>
                      </a:cubicBezTo>
                      <a:cubicBezTo>
                        <a:pt x="525" y="1965"/>
                        <a:pt x="529" y="1965"/>
                        <a:pt x="532" y="1965"/>
                      </a:cubicBezTo>
                      <a:cubicBezTo>
                        <a:pt x="759" y="1965"/>
                        <a:pt x="921" y="1758"/>
                        <a:pt x="880" y="1270"/>
                      </a:cubicBezTo>
                      <a:cubicBezTo>
                        <a:pt x="838" y="775"/>
                        <a:pt x="612" y="277"/>
                        <a:pt x="35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5234278" y="3671363"/>
                  <a:ext cx="107833" cy="229934"/>
                </a:xfrm>
                <a:custGeom>
                  <a:rect b="b" l="l" r="r" t="t"/>
                  <a:pathLst>
                    <a:path extrusionOk="0" h="1966" w="922">
                      <a:moveTo>
                        <a:pt x="353" y="1"/>
                      </a:moveTo>
                      <a:cubicBezTo>
                        <a:pt x="228" y="344"/>
                        <a:pt x="1" y="761"/>
                        <a:pt x="43" y="1256"/>
                      </a:cubicBezTo>
                      <a:cubicBezTo>
                        <a:pt x="84" y="1751"/>
                        <a:pt x="290" y="1962"/>
                        <a:pt x="523" y="1965"/>
                      </a:cubicBezTo>
                      <a:cubicBezTo>
                        <a:pt x="524" y="1965"/>
                        <a:pt x="526" y="1965"/>
                        <a:pt x="528" y="1965"/>
                      </a:cubicBezTo>
                      <a:cubicBezTo>
                        <a:pt x="755" y="1965"/>
                        <a:pt x="922" y="1759"/>
                        <a:pt x="880" y="1268"/>
                      </a:cubicBezTo>
                      <a:cubicBezTo>
                        <a:pt x="839" y="773"/>
                        <a:pt x="612" y="275"/>
                        <a:pt x="35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6" name="Google Shape;76;p2"/>
            <p:cNvGrpSpPr/>
            <p:nvPr/>
          </p:nvGrpSpPr>
          <p:grpSpPr>
            <a:xfrm>
              <a:off x="-11899" y="3063075"/>
              <a:ext cx="9155822" cy="3069018"/>
              <a:chOff x="-11899" y="3063075"/>
              <a:chExt cx="9155822" cy="3069018"/>
            </a:xfrm>
          </p:grpSpPr>
          <p:sp>
            <p:nvSpPr>
              <p:cNvPr id="77" name="Google Shape;77;p2"/>
              <p:cNvSpPr/>
              <p:nvPr/>
            </p:nvSpPr>
            <p:spPr>
              <a:xfrm>
                <a:off x="-11899" y="3063075"/>
                <a:ext cx="1275745" cy="489691"/>
              </a:xfrm>
              <a:custGeom>
                <a:rect b="b" l="l" r="r" t="t"/>
                <a:pathLst>
                  <a:path extrusionOk="0" h="4187" w="10908">
                    <a:moveTo>
                      <a:pt x="5545" y="0"/>
                    </a:moveTo>
                    <a:cubicBezTo>
                      <a:pt x="5414" y="438"/>
                      <a:pt x="5223" y="930"/>
                      <a:pt x="5113" y="1482"/>
                    </a:cubicBezTo>
                    <a:cubicBezTo>
                      <a:pt x="5074" y="1398"/>
                      <a:pt x="5029" y="1318"/>
                      <a:pt x="4985" y="1243"/>
                    </a:cubicBezTo>
                    <a:cubicBezTo>
                      <a:pt x="4949" y="1106"/>
                      <a:pt x="4898" y="969"/>
                      <a:pt x="4839" y="841"/>
                    </a:cubicBezTo>
                    <a:cubicBezTo>
                      <a:pt x="4827" y="882"/>
                      <a:pt x="4812" y="921"/>
                      <a:pt x="4800" y="963"/>
                    </a:cubicBezTo>
                    <a:cubicBezTo>
                      <a:pt x="4743" y="888"/>
                      <a:pt x="4681" y="814"/>
                      <a:pt x="4612" y="748"/>
                    </a:cubicBezTo>
                    <a:cubicBezTo>
                      <a:pt x="4579" y="999"/>
                      <a:pt x="4526" y="1279"/>
                      <a:pt x="4493" y="1577"/>
                    </a:cubicBezTo>
                    <a:cubicBezTo>
                      <a:pt x="4329" y="1207"/>
                      <a:pt x="4111" y="888"/>
                      <a:pt x="3891" y="689"/>
                    </a:cubicBezTo>
                    <a:cubicBezTo>
                      <a:pt x="3849" y="924"/>
                      <a:pt x="3783" y="1184"/>
                      <a:pt x="3742" y="1461"/>
                    </a:cubicBezTo>
                    <a:cubicBezTo>
                      <a:pt x="3566" y="888"/>
                      <a:pt x="3268" y="367"/>
                      <a:pt x="2976" y="81"/>
                    </a:cubicBezTo>
                    <a:cubicBezTo>
                      <a:pt x="2937" y="435"/>
                      <a:pt x="2853" y="847"/>
                      <a:pt x="2856" y="1288"/>
                    </a:cubicBezTo>
                    <a:cubicBezTo>
                      <a:pt x="2684" y="885"/>
                      <a:pt x="2457" y="537"/>
                      <a:pt x="2236" y="322"/>
                    </a:cubicBezTo>
                    <a:cubicBezTo>
                      <a:pt x="2210" y="614"/>
                      <a:pt x="2150" y="942"/>
                      <a:pt x="2135" y="1291"/>
                    </a:cubicBezTo>
                    <a:cubicBezTo>
                      <a:pt x="2063" y="1067"/>
                      <a:pt x="1968" y="856"/>
                      <a:pt x="1843" y="659"/>
                    </a:cubicBezTo>
                    <a:cubicBezTo>
                      <a:pt x="1813" y="871"/>
                      <a:pt x="1765" y="1103"/>
                      <a:pt x="1736" y="1356"/>
                    </a:cubicBezTo>
                    <a:cubicBezTo>
                      <a:pt x="1637" y="1085"/>
                      <a:pt x="1509" y="823"/>
                      <a:pt x="1354" y="578"/>
                    </a:cubicBezTo>
                    <a:cubicBezTo>
                      <a:pt x="1288" y="1058"/>
                      <a:pt x="1166" y="1613"/>
                      <a:pt x="1157" y="2224"/>
                    </a:cubicBezTo>
                    <a:cubicBezTo>
                      <a:pt x="937" y="1523"/>
                      <a:pt x="615" y="894"/>
                      <a:pt x="317" y="531"/>
                    </a:cubicBezTo>
                    <a:cubicBezTo>
                      <a:pt x="302" y="874"/>
                      <a:pt x="272" y="1252"/>
                      <a:pt x="266" y="1658"/>
                    </a:cubicBezTo>
                    <a:cubicBezTo>
                      <a:pt x="189" y="1464"/>
                      <a:pt x="99" y="1276"/>
                      <a:pt x="1" y="1094"/>
                    </a:cubicBezTo>
                    <a:lnTo>
                      <a:pt x="1" y="3792"/>
                    </a:lnTo>
                    <a:cubicBezTo>
                      <a:pt x="90" y="3884"/>
                      <a:pt x="186" y="3928"/>
                      <a:pt x="278" y="3928"/>
                    </a:cubicBezTo>
                    <a:cubicBezTo>
                      <a:pt x="296" y="3928"/>
                      <a:pt x="314" y="3926"/>
                      <a:pt x="332" y="3923"/>
                    </a:cubicBezTo>
                    <a:cubicBezTo>
                      <a:pt x="448" y="3902"/>
                      <a:pt x="540" y="3819"/>
                      <a:pt x="594" y="3661"/>
                    </a:cubicBezTo>
                    <a:cubicBezTo>
                      <a:pt x="752" y="4028"/>
                      <a:pt x="927" y="4187"/>
                      <a:pt x="1092" y="4187"/>
                    </a:cubicBezTo>
                    <a:cubicBezTo>
                      <a:pt x="1108" y="4187"/>
                      <a:pt x="1124" y="4185"/>
                      <a:pt x="1139" y="4182"/>
                    </a:cubicBezTo>
                    <a:cubicBezTo>
                      <a:pt x="1288" y="4153"/>
                      <a:pt x="1393" y="3992"/>
                      <a:pt x="1411" y="3679"/>
                    </a:cubicBezTo>
                    <a:cubicBezTo>
                      <a:pt x="1515" y="3893"/>
                      <a:pt x="1642" y="3992"/>
                      <a:pt x="1769" y="3992"/>
                    </a:cubicBezTo>
                    <a:cubicBezTo>
                      <a:pt x="1773" y="3992"/>
                      <a:pt x="1777" y="3992"/>
                      <a:pt x="1780" y="3992"/>
                    </a:cubicBezTo>
                    <a:cubicBezTo>
                      <a:pt x="2001" y="3980"/>
                      <a:pt x="2150" y="3676"/>
                      <a:pt x="2093" y="2972"/>
                    </a:cubicBezTo>
                    <a:lnTo>
                      <a:pt x="2093" y="2972"/>
                    </a:lnTo>
                    <a:cubicBezTo>
                      <a:pt x="2098" y="2974"/>
                      <a:pt x="2102" y="2974"/>
                      <a:pt x="2107" y="2974"/>
                    </a:cubicBezTo>
                    <a:cubicBezTo>
                      <a:pt x="2111" y="2974"/>
                      <a:pt x="2116" y="2974"/>
                      <a:pt x="2120" y="2972"/>
                    </a:cubicBezTo>
                    <a:cubicBezTo>
                      <a:pt x="2236" y="2966"/>
                      <a:pt x="2323" y="2838"/>
                      <a:pt x="2341" y="2558"/>
                    </a:cubicBezTo>
                    <a:cubicBezTo>
                      <a:pt x="2476" y="2866"/>
                      <a:pt x="2645" y="3000"/>
                      <a:pt x="2812" y="3000"/>
                    </a:cubicBezTo>
                    <a:cubicBezTo>
                      <a:pt x="2829" y="3000"/>
                      <a:pt x="2845" y="2999"/>
                      <a:pt x="2862" y="2996"/>
                    </a:cubicBezTo>
                    <a:cubicBezTo>
                      <a:pt x="3026" y="2969"/>
                      <a:pt x="3140" y="2814"/>
                      <a:pt x="3149" y="2510"/>
                    </a:cubicBezTo>
                    <a:cubicBezTo>
                      <a:pt x="3265" y="2701"/>
                      <a:pt x="3400" y="2785"/>
                      <a:pt x="3533" y="2785"/>
                    </a:cubicBezTo>
                    <a:cubicBezTo>
                      <a:pt x="3550" y="2785"/>
                      <a:pt x="3567" y="2784"/>
                      <a:pt x="3584" y="2781"/>
                    </a:cubicBezTo>
                    <a:cubicBezTo>
                      <a:pt x="3673" y="2766"/>
                      <a:pt x="3751" y="2713"/>
                      <a:pt x="3795" y="2632"/>
                    </a:cubicBezTo>
                    <a:cubicBezTo>
                      <a:pt x="3927" y="3076"/>
                      <a:pt x="4138" y="3263"/>
                      <a:pt x="4355" y="3263"/>
                    </a:cubicBezTo>
                    <a:cubicBezTo>
                      <a:pt x="4374" y="3263"/>
                      <a:pt x="4393" y="3261"/>
                      <a:pt x="4412" y="3258"/>
                    </a:cubicBezTo>
                    <a:cubicBezTo>
                      <a:pt x="4430" y="3255"/>
                      <a:pt x="4448" y="3252"/>
                      <a:pt x="4466" y="3246"/>
                    </a:cubicBezTo>
                    <a:cubicBezTo>
                      <a:pt x="4526" y="3494"/>
                      <a:pt x="4630" y="3613"/>
                      <a:pt x="4752" y="3625"/>
                    </a:cubicBezTo>
                    <a:cubicBezTo>
                      <a:pt x="4759" y="3625"/>
                      <a:pt x="4765" y="3626"/>
                      <a:pt x="4771" y="3626"/>
                    </a:cubicBezTo>
                    <a:cubicBezTo>
                      <a:pt x="4862" y="3626"/>
                      <a:pt x="4948" y="3565"/>
                      <a:pt x="5015" y="3425"/>
                    </a:cubicBezTo>
                    <a:cubicBezTo>
                      <a:pt x="5050" y="3440"/>
                      <a:pt x="5088" y="3447"/>
                      <a:pt x="5128" y="3447"/>
                    </a:cubicBezTo>
                    <a:cubicBezTo>
                      <a:pt x="5145" y="3447"/>
                      <a:pt x="5162" y="3446"/>
                      <a:pt x="5179" y="3443"/>
                    </a:cubicBezTo>
                    <a:cubicBezTo>
                      <a:pt x="5217" y="3437"/>
                      <a:pt x="5253" y="3422"/>
                      <a:pt x="5286" y="3404"/>
                    </a:cubicBezTo>
                    <a:cubicBezTo>
                      <a:pt x="5345" y="3482"/>
                      <a:pt x="5435" y="3530"/>
                      <a:pt x="5533" y="3535"/>
                    </a:cubicBezTo>
                    <a:cubicBezTo>
                      <a:pt x="5536" y="3536"/>
                      <a:pt x="5539" y="3536"/>
                      <a:pt x="5541" y="3536"/>
                    </a:cubicBezTo>
                    <a:cubicBezTo>
                      <a:pt x="5657" y="3536"/>
                      <a:pt x="5765" y="3473"/>
                      <a:pt x="5849" y="3336"/>
                    </a:cubicBezTo>
                    <a:cubicBezTo>
                      <a:pt x="5930" y="3762"/>
                      <a:pt x="6088" y="3950"/>
                      <a:pt x="6270" y="3956"/>
                    </a:cubicBezTo>
                    <a:cubicBezTo>
                      <a:pt x="6271" y="3956"/>
                      <a:pt x="6273" y="3956"/>
                      <a:pt x="6275" y="3956"/>
                    </a:cubicBezTo>
                    <a:cubicBezTo>
                      <a:pt x="6427" y="3956"/>
                      <a:pt x="6563" y="3821"/>
                      <a:pt x="6651" y="3524"/>
                    </a:cubicBezTo>
                    <a:cubicBezTo>
                      <a:pt x="6708" y="3762"/>
                      <a:pt x="6815" y="3884"/>
                      <a:pt x="6943" y="3905"/>
                    </a:cubicBezTo>
                    <a:cubicBezTo>
                      <a:pt x="6956" y="3907"/>
                      <a:pt x="6969" y="3908"/>
                      <a:pt x="6982" y="3908"/>
                    </a:cubicBezTo>
                    <a:cubicBezTo>
                      <a:pt x="7189" y="3908"/>
                      <a:pt x="7384" y="3635"/>
                      <a:pt x="7480" y="2987"/>
                    </a:cubicBezTo>
                    <a:cubicBezTo>
                      <a:pt x="7486" y="2987"/>
                      <a:pt x="7495" y="2990"/>
                      <a:pt x="7504" y="2993"/>
                    </a:cubicBezTo>
                    <a:cubicBezTo>
                      <a:pt x="7512" y="2994"/>
                      <a:pt x="7520" y="2995"/>
                      <a:pt x="7528" y="2995"/>
                    </a:cubicBezTo>
                    <a:cubicBezTo>
                      <a:pt x="7636" y="2995"/>
                      <a:pt x="7739" y="2885"/>
                      <a:pt x="7814" y="2635"/>
                    </a:cubicBezTo>
                    <a:cubicBezTo>
                      <a:pt x="7885" y="2996"/>
                      <a:pt x="8043" y="3160"/>
                      <a:pt x="8228" y="3169"/>
                    </a:cubicBezTo>
                    <a:cubicBezTo>
                      <a:pt x="8233" y="3169"/>
                      <a:pt x="8239" y="3169"/>
                      <a:pt x="8245" y="3169"/>
                    </a:cubicBezTo>
                    <a:cubicBezTo>
                      <a:pt x="8405" y="3169"/>
                      <a:pt x="8546" y="3043"/>
                      <a:pt x="8618" y="2760"/>
                    </a:cubicBezTo>
                    <a:cubicBezTo>
                      <a:pt x="8702" y="2996"/>
                      <a:pt x="8836" y="3109"/>
                      <a:pt x="8988" y="3115"/>
                    </a:cubicBezTo>
                    <a:cubicBezTo>
                      <a:pt x="8992" y="3115"/>
                      <a:pt x="8995" y="3115"/>
                      <a:pt x="8998" y="3115"/>
                    </a:cubicBezTo>
                    <a:cubicBezTo>
                      <a:pt x="9084" y="3115"/>
                      <a:pt x="9169" y="3080"/>
                      <a:pt x="9227" y="3014"/>
                    </a:cubicBezTo>
                    <a:cubicBezTo>
                      <a:pt x="9262" y="3512"/>
                      <a:pt x="9456" y="3735"/>
                      <a:pt x="9698" y="3750"/>
                    </a:cubicBezTo>
                    <a:cubicBezTo>
                      <a:pt x="9706" y="3751"/>
                      <a:pt x="9715" y="3751"/>
                      <a:pt x="9723" y="3751"/>
                    </a:cubicBezTo>
                    <a:cubicBezTo>
                      <a:pt x="9833" y="3751"/>
                      <a:pt x="9938" y="3699"/>
                      <a:pt x="10008" y="3613"/>
                    </a:cubicBezTo>
                    <a:cubicBezTo>
                      <a:pt x="10082" y="3932"/>
                      <a:pt x="10234" y="4081"/>
                      <a:pt x="10413" y="4090"/>
                    </a:cubicBezTo>
                    <a:cubicBezTo>
                      <a:pt x="10418" y="4090"/>
                      <a:pt x="10424" y="4090"/>
                      <a:pt x="10429" y="4090"/>
                    </a:cubicBezTo>
                    <a:cubicBezTo>
                      <a:pt x="10675" y="4090"/>
                      <a:pt x="10881" y="3816"/>
                      <a:pt x="10893" y="3151"/>
                    </a:cubicBezTo>
                    <a:cubicBezTo>
                      <a:pt x="10908" y="2459"/>
                      <a:pt x="10711" y="1753"/>
                      <a:pt x="10452" y="1356"/>
                    </a:cubicBezTo>
                    <a:cubicBezTo>
                      <a:pt x="10362" y="1595"/>
                      <a:pt x="10246" y="1854"/>
                      <a:pt x="10151" y="2134"/>
                    </a:cubicBezTo>
                    <a:cubicBezTo>
                      <a:pt x="10070" y="1741"/>
                      <a:pt x="9924" y="1389"/>
                      <a:pt x="9754" y="1151"/>
                    </a:cubicBezTo>
                    <a:cubicBezTo>
                      <a:pt x="9662" y="1368"/>
                      <a:pt x="9540" y="1604"/>
                      <a:pt x="9435" y="1866"/>
                    </a:cubicBezTo>
                    <a:cubicBezTo>
                      <a:pt x="9390" y="1273"/>
                      <a:pt x="9209" y="704"/>
                      <a:pt x="8985" y="367"/>
                    </a:cubicBezTo>
                    <a:cubicBezTo>
                      <a:pt x="8869" y="704"/>
                      <a:pt x="8696" y="1085"/>
                      <a:pt x="8601" y="1511"/>
                    </a:cubicBezTo>
                    <a:cubicBezTo>
                      <a:pt x="8520" y="1085"/>
                      <a:pt x="8374" y="701"/>
                      <a:pt x="8207" y="447"/>
                    </a:cubicBezTo>
                    <a:cubicBezTo>
                      <a:pt x="8115" y="722"/>
                      <a:pt x="7984" y="1026"/>
                      <a:pt x="7891" y="1362"/>
                    </a:cubicBezTo>
                    <a:cubicBezTo>
                      <a:pt x="7870" y="1133"/>
                      <a:pt x="7823" y="906"/>
                      <a:pt x="7745" y="689"/>
                    </a:cubicBezTo>
                    <a:cubicBezTo>
                      <a:pt x="7671" y="888"/>
                      <a:pt x="7569" y="1106"/>
                      <a:pt x="7483" y="1345"/>
                    </a:cubicBezTo>
                    <a:cubicBezTo>
                      <a:pt x="7450" y="1058"/>
                      <a:pt x="7381" y="778"/>
                      <a:pt x="7283" y="510"/>
                    </a:cubicBezTo>
                    <a:cubicBezTo>
                      <a:pt x="7110" y="960"/>
                      <a:pt x="6869" y="1470"/>
                      <a:pt x="6726" y="2060"/>
                    </a:cubicBezTo>
                    <a:cubicBezTo>
                      <a:pt x="6660" y="1336"/>
                      <a:pt x="6484" y="659"/>
                      <a:pt x="6270" y="245"/>
                    </a:cubicBezTo>
                    <a:cubicBezTo>
                      <a:pt x="6183" y="575"/>
                      <a:pt x="6067" y="936"/>
                      <a:pt x="5971" y="1327"/>
                    </a:cubicBezTo>
                    <a:cubicBezTo>
                      <a:pt x="5882" y="793"/>
                      <a:pt x="5727" y="316"/>
                      <a:pt x="554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11899" y="3322717"/>
                <a:ext cx="9155822" cy="2809376"/>
              </a:xfrm>
              <a:custGeom>
                <a:rect b="b" l="l" r="r" t="t"/>
                <a:pathLst>
                  <a:path extrusionOk="0" h="24021" w="78285">
                    <a:moveTo>
                      <a:pt x="1" y="1"/>
                    </a:moveTo>
                    <a:lnTo>
                      <a:pt x="1" y="14810"/>
                    </a:lnTo>
                    <a:cubicBezTo>
                      <a:pt x="6895" y="16390"/>
                      <a:pt x="15051" y="17934"/>
                      <a:pt x="24313" y="19332"/>
                    </a:cubicBezTo>
                    <a:cubicBezTo>
                      <a:pt x="44705" y="22411"/>
                      <a:pt x="64164" y="23991"/>
                      <a:pt x="78285" y="24021"/>
                    </a:cubicBezTo>
                    <a:lnTo>
                      <a:pt x="78285" y="9865"/>
                    </a:lnTo>
                    <a:cubicBezTo>
                      <a:pt x="60009" y="5349"/>
                      <a:pt x="33795" y="1712"/>
                      <a:pt x="12735" y="466"/>
                    </a:cubicBezTo>
                    <a:cubicBezTo>
                      <a:pt x="8159" y="198"/>
                      <a:pt x="3897" y="43"/>
                      <a:pt x="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 name="Google Shape;79;p2"/>
            <p:cNvGrpSpPr/>
            <p:nvPr/>
          </p:nvGrpSpPr>
          <p:grpSpPr>
            <a:xfrm>
              <a:off x="7135398" y="3857557"/>
              <a:ext cx="1822407" cy="682786"/>
              <a:chOff x="7135398" y="3857557"/>
              <a:chExt cx="1822407" cy="682786"/>
            </a:xfrm>
          </p:grpSpPr>
          <p:sp>
            <p:nvSpPr>
              <p:cNvPr id="80" name="Google Shape;80;p2"/>
              <p:cNvSpPr/>
              <p:nvPr/>
            </p:nvSpPr>
            <p:spPr>
              <a:xfrm>
                <a:off x="8285192" y="3900831"/>
                <a:ext cx="148299" cy="480334"/>
              </a:xfrm>
              <a:custGeom>
                <a:rect b="b" l="l" r="r" t="t"/>
                <a:pathLst>
                  <a:path extrusionOk="0" h="4107" w="1268">
                    <a:moveTo>
                      <a:pt x="1005" y="0"/>
                    </a:moveTo>
                    <a:cubicBezTo>
                      <a:pt x="716" y="716"/>
                      <a:pt x="281" y="1553"/>
                      <a:pt x="141" y="2579"/>
                    </a:cubicBezTo>
                    <a:cubicBezTo>
                      <a:pt x="1" y="3586"/>
                      <a:pt x="153" y="4048"/>
                      <a:pt x="418" y="4102"/>
                    </a:cubicBezTo>
                    <a:cubicBezTo>
                      <a:pt x="434" y="4105"/>
                      <a:pt x="449" y="4106"/>
                      <a:pt x="465" y="4106"/>
                    </a:cubicBezTo>
                    <a:cubicBezTo>
                      <a:pt x="718" y="4106"/>
                      <a:pt x="972" y="3715"/>
                      <a:pt x="1113" y="2758"/>
                    </a:cubicBezTo>
                    <a:cubicBezTo>
                      <a:pt x="1268" y="1720"/>
                      <a:pt x="1202" y="629"/>
                      <a:pt x="100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a:off x="8211276" y="4002582"/>
                <a:ext cx="112394" cy="377414"/>
              </a:xfrm>
              <a:custGeom>
                <a:rect b="b" l="l" r="r" t="t"/>
                <a:pathLst>
                  <a:path extrusionOk="0" h="3227" w="961">
                    <a:moveTo>
                      <a:pt x="823" y="1"/>
                    </a:moveTo>
                    <a:cubicBezTo>
                      <a:pt x="597" y="552"/>
                      <a:pt x="260" y="1193"/>
                      <a:pt x="129" y="2001"/>
                    </a:cubicBezTo>
                    <a:cubicBezTo>
                      <a:pt x="1" y="2797"/>
                      <a:pt x="96" y="3169"/>
                      <a:pt x="287" y="3220"/>
                    </a:cubicBezTo>
                    <a:cubicBezTo>
                      <a:pt x="301" y="3224"/>
                      <a:pt x="316" y="3226"/>
                      <a:pt x="331" y="3226"/>
                    </a:cubicBezTo>
                    <a:cubicBezTo>
                      <a:pt x="509" y="3226"/>
                      <a:pt x="697" y="2921"/>
                      <a:pt x="823" y="2183"/>
                    </a:cubicBezTo>
                    <a:cubicBezTo>
                      <a:pt x="961" y="1369"/>
                      <a:pt x="946" y="507"/>
                      <a:pt x="82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
              <p:cNvSpPr/>
              <p:nvPr/>
            </p:nvSpPr>
            <p:spPr>
              <a:xfrm>
                <a:off x="8448346" y="3999775"/>
                <a:ext cx="152860" cy="456475"/>
              </a:xfrm>
              <a:custGeom>
                <a:rect b="b" l="l" r="r" t="t"/>
                <a:pathLst>
                  <a:path extrusionOk="0" h="3903" w="1307">
                    <a:moveTo>
                      <a:pt x="1193" y="1"/>
                    </a:moveTo>
                    <a:cubicBezTo>
                      <a:pt x="880" y="660"/>
                      <a:pt x="430" y="1414"/>
                      <a:pt x="212" y="2388"/>
                    </a:cubicBezTo>
                    <a:cubicBezTo>
                      <a:pt x="1" y="3345"/>
                      <a:pt x="93" y="3810"/>
                      <a:pt x="317" y="3891"/>
                    </a:cubicBezTo>
                    <a:cubicBezTo>
                      <a:pt x="338" y="3898"/>
                      <a:pt x="360" y="3902"/>
                      <a:pt x="382" y="3902"/>
                    </a:cubicBezTo>
                    <a:cubicBezTo>
                      <a:pt x="595" y="3902"/>
                      <a:pt x="838" y="3546"/>
                      <a:pt x="1038" y="2678"/>
                    </a:cubicBezTo>
                    <a:cubicBezTo>
                      <a:pt x="1262" y="1697"/>
                      <a:pt x="1306" y="636"/>
                      <a:pt x="11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
              <p:cNvSpPr/>
              <p:nvPr/>
            </p:nvSpPr>
            <p:spPr>
              <a:xfrm>
                <a:off x="8540390" y="4032523"/>
                <a:ext cx="105026" cy="309229"/>
              </a:xfrm>
              <a:custGeom>
                <a:rect b="b" l="l" r="r" t="t"/>
                <a:pathLst>
                  <a:path extrusionOk="0" h="2644" w="898">
                    <a:moveTo>
                      <a:pt x="823" y="1"/>
                    </a:moveTo>
                    <a:lnTo>
                      <a:pt x="823" y="1"/>
                    </a:lnTo>
                    <a:cubicBezTo>
                      <a:pt x="609" y="439"/>
                      <a:pt x="299" y="949"/>
                      <a:pt x="150" y="1614"/>
                    </a:cubicBezTo>
                    <a:cubicBezTo>
                      <a:pt x="1" y="2263"/>
                      <a:pt x="63" y="2582"/>
                      <a:pt x="215" y="2636"/>
                    </a:cubicBezTo>
                    <a:cubicBezTo>
                      <a:pt x="230" y="2641"/>
                      <a:pt x="244" y="2644"/>
                      <a:pt x="259" y="2644"/>
                    </a:cubicBezTo>
                    <a:cubicBezTo>
                      <a:pt x="405" y="2644"/>
                      <a:pt x="572" y="2399"/>
                      <a:pt x="710" y="1804"/>
                    </a:cubicBezTo>
                    <a:cubicBezTo>
                      <a:pt x="865" y="1140"/>
                      <a:pt x="898" y="424"/>
                      <a:pt x="82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a:off x="8363319" y="3946794"/>
                <a:ext cx="142334" cy="503608"/>
              </a:xfrm>
              <a:custGeom>
                <a:rect b="b" l="l" r="r" t="t"/>
                <a:pathLst>
                  <a:path extrusionOk="0" h="4306" w="1217">
                    <a:moveTo>
                      <a:pt x="993" y="1"/>
                    </a:moveTo>
                    <a:cubicBezTo>
                      <a:pt x="713" y="758"/>
                      <a:pt x="292" y="1649"/>
                      <a:pt x="146" y="2725"/>
                    </a:cubicBezTo>
                    <a:cubicBezTo>
                      <a:pt x="0" y="3783"/>
                      <a:pt x="140" y="4257"/>
                      <a:pt x="391" y="4302"/>
                    </a:cubicBezTo>
                    <a:cubicBezTo>
                      <a:pt x="403" y="4304"/>
                      <a:pt x="415" y="4305"/>
                      <a:pt x="428" y="4305"/>
                    </a:cubicBezTo>
                    <a:cubicBezTo>
                      <a:pt x="667" y="4305"/>
                      <a:pt x="914" y="3889"/>
                      <a:pt x="1062" y="2877"/>
                    </a:cubicBezTo>
                    <a:cubicBezTo>
                      <a:pt x="1217" y="1789"/>
                      <a:pt x="1172" y="651"/>
                      <a:pt x="9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a:off x="8748572" y="4129480"/>
                <a:ext cx="138475" cy="352619"/>
              </a:xfrm>
              <a:custGeom>
                <a:rect b="b" l="l" r="r" t="t"/>
                <a:pathLst>
                  <a:path extrusionOk="0" h="3015" w="1184">
                    <a:moveTo>
                      <a:pt x="895" y="1"/>
                    </a:moveTo>
                    <a:cubicBezTo>
                      <a:pt x="632" y="504"/>
                      <a:pt x="233" y="1089"/>
                      <a:pt x="116" y="1843"/>
                    </a:cubicBezTo>
                    <a:cubicBezTo>
                      <a:pt x="0" y="2588"/>
                      <a:pt x="158" y="2946"/>
                      <a:pt x="418" y="3005"/>
                    </a:cubicBezTo>
                    <a:cubicBezTo>
                      <a:pt x="442" y="3011"/>
                      <a:pt x="466" y="3014"/>
                      <a:pt x="490" y="3014"/>
                    </a:cubicBezTo>
                    <a:cubicBezTo>
                      <a:pt x="724" y="3014"/>
                      <a:pt x="948" y="2733"/>
                      <a:pt x="1058" y="2054"/>
                    </a:cubicBezTo>
                    <a:cubicBezTo>
                      <a:pt x="1184" y="1297"/>
                      <a:pt x="1097" y="481"/>
                      <a:pt x="8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
              <p:cNvSpPr/>
              <p:nvPr/>
            </p:nvSpPr>
            <p:spPr>
              <a:xfrm>
                <a:off x="8825646" y="4169596"/>
                <a:ext cx="132159" cy="370747"/>
              </a:xfrm>
              <a:custGeom>
                <a:rect b="b" l="l" r="r" t="t"/>
                <a:pathLst>
                  <a:path extrusionOk="0" h="3170" w="1130">
                    <a:moveTo>
                      <a:pt x="870" y="0"/>
                    </a:moveTo>
                    <a:cubicBezTo>
                      <a:pt x="617" y="540"/>
                      <a:pt x="236" y="1166"/>
                      <a:pt x="116" y="1959"/>
                    </a:cubicBezTo>
                    <a:cubicBezTo>
                      <a:pt x="0" y="2740"/>
                      <a:pt x="146" y="3110"/>
                      <a:pt x="391" y="3163"/>
                    </a:cubicBezTo>
                    <a:cubicBezTo>
                      <a:pt x="409" y="3167"/>
                      <a:pt x="428" y="3169"/>
                      <a:pt x="447" y="3169"/>
                    </a:cubicBezTo>
                    <a:cubicBezTo>
                      <a:pt x="670" y="3169"/>
                      <a:pt x="889" y="2870"/>
                      <a:pt x="1005" y="2144"/>
                    </a:cubicBezTo>
                    <a:cubicBezTo>
                      <a:pt x="1130" y="1348"/>
                      <a:pt x="1058" y="498"/>
                      <a:pt x="87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
              <p:cNvSpPr/>
              <p:nvPr/>
            </p:nvSpPr>
            <p:spPr>
              <a:xfrm>
                <a:off x="8684714" y="4009951"/>
                <a:ext cx="128417" cy="373437"/>
              </a:xfrm>
              <a:custGeom>
                <a:rect b="b" l="l" r="r" t="t"/>
                <a:pathLst>
                  <a:path extrusionOk="0" h="3193" w="1098">
                    <a:moveTo>
                      <a:pt x="832" y="0"/>
                    </a:moveTo>
                    <a:cubicBezTo>
                      <a:pt x="588" y="546"/>
                      <a:pt x="215" y="1181"/>
                      <a:pt x="108" y="1980"/>
                    </a:cubicBezTo>
                    <a:cubicBezTo>
                      <a:pt x="1" y="2769"/>
                      <a:pt x="144" y="3136"/>
                      <a:pt x="385" y="3187"/>
                    </a:cubicBezTo>
                    <a:cubicBezTo>
                      <a:pt x="403" y="3190"/>
                      <a:pt x="420" y="3192"/>
                      <a:pt x="438" y="3192"/>
                    </a:cubicBezTo>
                    <a:cubicBezTo>
                      <a:pt x="658" y="3192"/>
                      <a:pt x="874" y="2890"/>
                      <a:pt x="981" y="2155"/>
                    </a:cubicBezTo>
                    <a:cubicBezTo>
                      <a:pt x="1098" y="1351"/>
                      <a:pt x="1017" y="498"/>
                      <a:pt x="83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
              <p:cNvSpPr/>
              <p:nvPr/>
            </p:nvSpPr>
            <p:spPr>
              <a:xfrm>
                <a:off x="8598985" y="4007495"/>
                <a:ext cx="125259" cy="370280"/>
              </a:xfrm>
              <a:custGeom>
                <a:rect b="b" l="l" r="r" t="t"/>
                <a:pathLst>
                  <a:path extrusionOk="0" h="3166" w="1071">
                    <a:moveTo>
                      <a:pt x="802" y="0"/>
                    </a:moveTo>
                    <a:cubicBezTo>
                      <a:pt x="567" y="540"/>
                      <a:pt x="203" y="1172"/>
                      <a:pt x="102" y="1965"/>
                    </a:cubicBezTo>
                    <a:cubicBezTo>
                      <a:pt x="0" y="2746"/>
                      <a:pt x="147" y="3112"/>
                      <a:pt x="382" y="3160"/>
                    </a:cubicBezTo>
                    <a:cubicBezTo>
                      <a:pt x="399" y="3164"/>
                      <a:pt x="417" y="3166"/>
                      <a:pt x="434" y="3166"/>
                    </a:cubicBezTo>
                    <a:cubicBezTo>
                      <a:pt x="652" y="3166"/>
                      <a:pt x="861" y="2866"/>
                      <a:pt x="960" y="2135"/>
                    </a:cubicBezTo>
                    <a:cubicBezTo>
                      <a:pt x="1071" y="1339"/>
                      <a:pt x="990" y="492"/>
                      <a:pt x="80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
              <p:cNvSpPr/>
              <p:nvPr/>
            </p:nvSpPr>
            <p:spPr>
              <a:xfrm>
                <a:off x="7673045" y="3857557"/>
                <a:ext cx="123738" cy="407939"/>
              </a:xfrm>
              <a:custGeom>
                <a:rect b="b" l="l" r="r" t="t"/>
                <a:pathLst>
                  <a:path extrusionOk="0" h="3488" w="1058">
                    <a:moveTo>
                      <a:pt x="424" y="1"/>
                    </a:moveTo>
                    <a:cubicBezTo>
                      <a:pt x="271" y="773"/>
                      <a:pt x="0" y="1700"/>
                      <a:pt x="48" y="2740"/>
                    </a:cubicBezTo>
                    <a:cubicBezTo>
                      <a:pt x="77" y="3361"/>
                      <a:pt x="176" y="3488"/>
                      <a:pt x="309" y="3488"/>
                    </a:cubicBezTo>
                    <a:cubicBezTo>
                      <a:pt x="395" y="3488"/>
                      <a:pt x="495" y="3436"/>
                      <a:pt x="599" y="3429"/>
                    </a:cubicBezTo>
                    <a:cubicBezTo>
                      <a:pt x="607" y="3428"/>
                      <a:pt x="614" y="3428"/>
                      <a:pt x="621" y="3428"/>
                    </a:cubicBezTo>
                    <a:cubicBezTo>
                      <a:pt x="704" y="3428"/>
                      <a:pt x="781" y="3453"/>
                      <a:pt x="845" y="3453"/>
                    </a:cubicBezTo>
                    <a:cubicBezTo>
                      <a:pt x="978" y="3453"/>
                      <a:pt x="1057" y="3343"/>
                      <a:pt x="1032" y="2665"/>
                    </a:cubicBezTo>
                    <a:cubicBezTo>
                      <a:pt x="990" y="1613"/>
                      <a:pt x="731" y="564"/>
                      <a:pt x="42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
              <p:cNvSpPr/>
              <p:nvPr/>
            </p:nvSpPr>
            <p:spPr>
              <a:xfrm>
                <a:off x="7609538" y="3981296"/>
                <a:ext cx="85962" cy="310048"/>
              </a:xfrm>
              <a:custGeom>
                <a:rect b="b" l="l" r="r" t="t"/>
                <a:pathLst>
                  <a:path extrusionOk="0" h="2651" w="735">
                    <a:moveTo>
                      <a:pt x="329" y="1"/>
                    </a:moveTo>
                    <a:cubicBezTo>
                      <a:pt x="209" y="597"/>
                      <a:pt x="1" y="1309"/>
                      <a:pt x="19" y="2132"/>
                    </a:cubicBezTo>
                    <a:cubicBezTo>
                      <a:pt x="28" y="2547"/>
                      <a:pt x="75" y="2648"/>
                      <a:pt x="145" y="2648"/>
                    </a:cubicBezTo>
                    <a:cubicBezTo>
                      <a:pt x="212" y="2648"/>
                      <a:pt x="298" y="2558"/>
                      <a:pt x="392" y="2558"/>
                    </a:cubicBezTo>
                    <a:cubicBezTo>
                      <a:pt x="393" y="2558"/>
                      <a:pt x="393" y="2558"/>
                      <a:pt x="394" y="2558"/>
                    </a:cubicBezTo>
                    <a:cubicBezTo>
                      <a:pt x="489" y="2558"/>
                      <a:pt x="573" y="2651"/>
                      <a:pt x="634" y="2651"/>
                    </a:cubicBezTo>
                    <a:cubicBezTo>
                      <a:pt x="697" y="2651"/>
                      <a:pt x="734" y="2549"/>
                      <a:pt x="728" y="2132"/>
                    </a:cubicBezTo>
                    <a:cubicBezTo>
                      <a:pt x="713" y="1303"/>
                      <a:pt x="540" y="463"/>
                      <a:pt x="32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a:off x="7857952" y="3907029"/>
                <a:ext cx="107365" cy="393787"/>
              </a:xfrm>
              <a:custGeom>
                <a:rect b="b" l="l" r="r" t="t"/>
                <a:pathLst>
                  <a:path extrusionOk="0" h="3367" w="918">
                    <a:moveTo>
                      <a:pt x="542" y="1"/>
                    </a:moveTo>
                    <a:cubicBezTo>
                      <a:pt x="357" y="722"/>
                      <a:pt x="53" y="1575"/>
                      <a:pt x="20" y="2585"/>
                    </a:cubicBezTo>
                    <a:cubicBezTo>
                      <a:pt x="1" y="3218"/>
                      <a:pt x="65" y="3323"/>
                      <a:pt x="175" y="3323"/>
                    </a:cubicBezTo>
                    <a:cubicBezTo>
                      <a:pt x="230" y="3323"/>
                      <a:pt x="297" y="3297"/>
                      <a:pt x="370" y="3297"/>
                    </a:cubicBezTo>
                    <a:cubicBezTo>
                      <a:pt x="379" y="3297"/>
                      <a:pt x="387" y="3297"/>
                      <a:pt x="396" y="3298"/>
                    </a:cubicBezTo>
                    <a:cubicBezTo>
                      <a:pt x="492" y="3306"/>
                      <a:pt x="584" y="3367"/>
                      <a:pt x="661" y="3367"/>
                    </a:cubicBezTo>
                    <a:cubicBezTo>
                      <a:pt x="772" y="3367"/>
                      <a:pt x="854" y="3241"/>
                      <a:pt x="878" y="2654"/>
                    </a:cubicBezTo>
                    <a:cubicBezTo>
                      <a:pt x="917" y="1640"/>
                      <a:pt x="765" y="591"/>
                      <a:pt x="54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
              <p:cNvSpPr/>
              <p:nvPr/>
            </p:nvSpPr>
            <p:spPr>
              <a:xfrm>
                <a:off x="7929295" y="3926210"/>
                <a:ext cx="74734" cy="319521"/>
              </a:xfrm>
              <a:custGeom>
                <a:rect b="b" l="l" r="r" t="t"/>
                <a:pathLst>
                  <a:path extrusionOk="0" h="2732" w="639">
                    <a:moveTo>
                      <a:pt x="388" y="1"/>
                    </a:moveTo>
                    <a:cubicBezTo>
                      <a:pt x="260" y="487"/>
                      <a:pt x="54" y="1062"/>
                      <a:pt x="27" y="1748"/>
                    </a:cubicBezTo>
                    <a:cubicBezTo>
                      <a:pt x="0" y="2424"/>
                      <a:pt x="119" y="2716"/>
                      <a:pt x="277" y="2731"/>
                    </a:cubicBezTo>
                    <a:cubicBezTo>
                      <a:pt x="281" y="2732"/>
                      <a:pt x="284" y="2732"/>
                      <a:pt x="287" y="2732"/>
                    </a:cubicBezTo>
                    <a:cubicBezTo>
                      <a:pt x="444" y="2732"/>
                      <a:pt x="579" y="2458"/>
                      <a:pt x="608" y="1792"/>
                    </a:cubicBezTo>
                    <a:cubicBezTo>
                      <a:pt x="638" y="1104"/>
                      <a:pt x="537" y="397"/>
                      <a:pt x="38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
              <p:cNvSpPr/>
              <p:nvPr/>
            </p:nvSpPr>
            <p:spPr>
              <a:xfrm>
                <a:off x="7760879" y="3882703"/>
                <a:ext cx="117774" cy="431096"/>
              </a:xfrm>
              <a:custGeom>
                <a:rect b="b" l="l" r="r" t="t"/>
                <a:pathLst>
                  <a:path extrusionOk="0" h="3686" w="1007">
                    <a:moveTo>
                      <a:pt x="385" y="0"/>
                    </a:moveTo>
                    <a:cubicBezTo>
                      <a:pt x="248" y="814"/>
                      <a:pt x="0" y="1789"/>
                      <a:pt x="54" y="2880"/>
                    </a:cubicBezTo>
                    <a:cubicBezTo>
                      <a:pt x="86" y="3555"/>
                      <a:pt x="187" y="3685"/>
                      <a:pt x="320" y="3685"/>
                    </a:cubicBezTo>
                    <a:cubicBezTo>
                      <a:pt x="397" y="3685"/>
                      <a:pt x="486" y="3640"/>
                      <a:pt x="579" y="3634"/>
                    </a:cubicBezTo>
                    <a:cubicBezTo>
                      <a:pt x="589" y="3633"/>
                      <a:pt x="600" y="3633"/>
                      <a:pt x="610" y="3633"/>
                    </a:cubicBezTo>
                    <a:cubicBezTo>
                      <a:pt x="676" y="3633"/>
                      <a:pt x="736" y="3648"/>
                      <a:pt x="788" y="3648"/>
                    </a:cubicBezTo>
                    <a:cubicBezTo>
                      <a:pt x="925" y="3648"/>
                      <a:pt x="1006" y="3544"/>
                      <a:pt x="975" y="2793"/>
                    </a:cubicBezTo>
                    <a:cubicBezTo>
                      <a:pt x="927" y="1693"/>
                      <a:pt x="677" y="593"/>
                      <a:pt x="3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
              <p:cNvSpPr/>
              <p:nvPr/>
            </p:nvSpPr>
            <p:spPr>
              <a:xfrm>
                <a:off x="8151278" y="3965624"/>
                <a:ext cx="117306" cy="358233"/>
              </a:xfrm>
              <a:custGeom>
                <a:rect b="b" l="l" r="r" t="t"/>
                <a:pathLst>
                  <a:path extrusionOk="0" h="3063" w="1003">
                    <a:moveTo>
                      <a:pt x="451" y="1"/>
                    </a:moveTo>
                    <a:cubicBezTo>
                      <a:pt x="287" y="561"/>
                      <a:pt x="1" y="1235"/>
                      <a:pt x="25" y="2001"/>
                    </a:cubicBezTo>
                    <a:cubicBezTo>
                      <a:pt x="48" y="2751"/>
                      <a:pt x="265" y="3062"/>
                      <a:pt x="524" y="3062"/>
                    </a:cubicBezTo>
                    <a:cubicBezTo>
                      <a:pt x="527" y="3062"/>
                      <a:pt x="529" y="3062"/>
                      <a:pt x="532" y="3062"/>
                    </a:cubicBezTo>
                    <a:cubicBezTo>
                      <a:pt x="797" y="3053"/>
                      <a:pt x="1003" y="2731"/>
                      <a:pt x="985" y="1968"/>
                    </a:cubicBezTo>
                    <a:cubicBezTo>
                      <a:pt x="967" y="1193"/>
                      <a:pt x="734" y="421"/>
                      <a:pt x="45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
              <p:cNvSpPr/>
              <p:nvPr/>
            </p:nvSpPr>
            <p:spPr>
              <a:xfrm>
                <a:off x="8236071" y="3986209"/>
                <a:ext cx="111692" cy="375659"/>
              </a:xfrm>
              <a:custGeom>
                <a:rect b="b" l="l" r="r" t="t"/>
                <a:pathLst>
                  <a:path extrusionOk="0" h="3212" w="955">
                    <a:moveTo>
                      <a:pt x="409" y="1"/>
                    </a:moveTo>
                    <a:cubicBezTo>
                      <a:pt x="260" y="591"/>
                      <a:pt x="0" y="1300"/>
                      <a:pt x="30" y="2105"/>
                    </a:cubicBezTo>
                    <a:cubicBezTo>
                      <a:pt x="59" y="2884"/>
                      <a:pt x="261" y="3211"/>
                      <a:pt x="503" y="3211"/>
                    </a:cubicBezTo>
                    <a:cubicBezTo>
                      <a:pt x="507" y="3211"/>
                      <a:pt x="512" y="3211"/>
                      <a:pt x="516" y="3211"/>
                    </a:cubicBezTo>
                    <a:cubicBezTo>
                      <a:pt x="763" y="3202"/>
                      <a:pt x="954" y="2859"/>
                      <a:pt x="930" y="2060"/>
                    </a:cubicBezTo>
                    <a:cubicBezTo>
                      <a:pt x="907" y="1250"/>
                      <a:pt x="680" y="439"/>
                      <a:pt x="40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
              <p:cNvSpPr/>
              <p:nvPr/>
            </p:nvSpPr>
            <p:spPr>
              <a:xfrm>
                <a:off x="8067654" y="3867381"/>
                <a:ext cx="112043" cy="377297"/>
              </a:xfrm>
              <a:custGeom>
                <a:rect b="b" l="l" r="r" t="t"/>
                <a:pathLst>
                  <a:path extrusionOk="0" h="3226" w="958">
                    <a:moveTo>
                      <a:pt x="385" y="0"/>
                    </a:moveTo>
                    <a:cubicBezTo>
                      <a:pt x="248" y="593"/>
                      <a:pt x="1" y="1312"/>
                      <a:pt x="39" y="2119"/>
                    </a:cubicBezTo>
                    <a:cubicBezTo>
                      <a:pt x="77" y="2901"/>
                      <a:pt x="279" y="3226"/>
                      <a:pt x="518" y="3226"/>
                    </a:cubicBezTo>
                    <a:cubicBezTo>
                      <a:pt x="522" y="3226"/>
                      <a:pt x="527" y="3226"/>
                      <a:pt x="531" y="3225"/>
                    </a:cubicBezTo>
                    <a:cubicBezTo>
                      <a:pt x="773" y="3213"/>
                      <a:pt x="957" y="2871"/>
                      <a:pt x="922" y="2066"/>
                    </a:cubicBezTo>
                    <a:cubicBezTo>
                      <a:pt x="889" y="1249"/>
                      <a:pt x="656" y="438"/>
                      <a:pt x="3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
              <p:cNvSpPr/>
              <p:nvPr/>
            </p:nvSpPr>
            <p:spPr>
              <a:xfrm>
                <a:off x="7981925" y="3887498"/>
                <a:ext cx="111341" cy="373905"/>
              </a:xfrm>
              <a:custGeom>
                <a:rect b="b" l="l" r="r" t="t"/>
                <a:pathLst>
                  <a:path extrusionOk="0" h="3197" w="952">
                    <a:moveTo>
                      <a:pt x="370" y="1"/>
                    </a:moveTo>
                    <a:cubicBezTo>
                      <a:pt x="239" y="588"/>
                      <a:pt x="0" y="1298"/>
                      <a:pt x="45" y="2099"/>
                    </a:cubicBezTo>
                    <a:cubicBezTo>
                      <a:pt x="86" y="2875"/>
                      <a:pt x="288" y="3197"/>
                      <a:pt x="521" y="3197"/>
                    </a:cubicBezTo>
                    <a:cubicBezTo>
                      <a:pt x="525" y="3197"/>
                      <a:pt x="530" y="3197"/>
                      <a:pt x="534" y="3196"/>
                    </a:cubicBezTo>
                    <a:cubicBezTo>
                      <a:pt x="772" y="3187"/>
                      <a:pt x="951" y="2845"/>
                      <a:pt x="915" y="2046"/>
                    </a:cubicBezTo>
                    <a:cubicBezTo>
                      <a:pt x="877" y="1241"/>
                      <a:pt x="644" y="433"/>
                      <a:pt x="37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
              <p:cNvSpPr/>
              <p:nvPr/>
            </p:nvSpPr>
            <p:spPr>
              <a:xfrm>
                <a:off x="7204402" y="3901532"/>
                <a:ext cx="122920" cy="306188"/>
              </a:xfrm>
              <a:custGeom>
                <a:rect b="b" l="l" r="r" t="t"/>
                <a:pathLst>
                  <a:path extrusionOk="0" h="2618" w="1051">
                    <a:moveTo>
                      <a:pt x="463" y="0"/>
                    </a:moveTo>
                    <a:cubicBezTo>
                      <a:pt x="296" y="462"/>
                      <a:pt x="1" y="1020"/>
                      <a:pt x="25" y="1678"/>
                    </a:cubicBezTo>
                    <a:cubicBezTo>
                      <a:pt x="49" y="2337"/>
                      <a:pt x="281" y="2617"/>
                      <a:pt x="558" y="2617"/>
                    </a:cubicBezTo>
                    <a:cubicBezTo>
                      <a:pt x="560" y="2617"/>
                      <a:pt x="561" y="2617"/>
                      <a:pt x="563" y="2617"/>
                    </a:cubicBezTo>
                    <a:cubicBezTo>
                      <a:pt x="838" y="2617"/>
                      <a:pt x="1050" y="2340"/>
                      <a:pt x="1026" y="1684"/>
                    </a:cubicBezTo>
                    <a:cubicBezTo>
                      <a:pt x="1003" y="1023"/>
                      <a:pt x="758" y="364"/>
                      <a:pt x="4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
              <p:cNvSpPr/>
              <p:nvPr/>
            </p:nvSpPr>
            <p:spPr>
              <a:xfrm>
                <a:off x="7135398" y="3972642"/>
                <a:ext cx="87599" cy="245606"/>
              </a:xfrm>
              <a:custGeom>
                <a:rect b="b" l="l" r="r" t="t"/>
                <a:pathLst>
                  <a:path extrusionOk="0" h="2100" w="749">
                    <a:moveTo>
                      <a:pt x="388" y="0"/>
                    </a:moveTo>
                    <a:cubicBezTo>
                      <a:pt x="248" y="361"/>
                      <a:pt x="13" y="802"/>
                      <a:pt x="7" y="1330"/>
                    </a:cubicBezTo>
                    <a:cubicBezTo>
                      <a:pt x="1" y="1857"/>
                      <a:pt x="165" y="2090"/>
                      <a:pt x="367" y="2099"/>
                    </a:cubicBezTo>
                    <a:cubicBezTo>
                      <a:pt x="371" y="2099"/>
                      <a:pt x="375" y="2099"/>
                      <a:pt x="379" y="2099"/>
                    </a:cubicBezTo>
                    <a:cubicBezTo>
                      <a:pt x="577" y="2099"/>
                      <a:pt x="737" y="1883"/>
                      <a:pt x="743" y="1366"/>
                    </a:cubicBezTo>
                    <a:cubicBezTo>
                      <a:pt x="749" y="835"/>
                      <a:pt x="591" y="298"/>
                      <a:pt x="38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
              <p:cNvSpPr/>
              <p:nvPr/>
            </p:nvSpPr>
            <p:spPr>
              <a:xfrm>
                <a:off x="7385684" y="3944338"/>
                <a:ext cx="109587" cy="292855"/>
              </a:xfrm>
              <a:custGeom>
                <a:rect b="b" l="l" r="r" t="t"/>
                <a:pathLst>
                  <a:path extrusionOk="0" h="2504" w="937">
                    <a:moveTo>
                      <a:pt x="576" y="1"/>
                    </a:moveTo>
                    <a:cubicBezTo>
                      <a:pt x="391" y="424"/>
                      <a:pt x="84" y="934"/>
                      <a:pt x="43" y="1563"/>
                    </a:cubicBezTo>
                    <a:cubicBezTo>
                      <a:pt x="1" y="2192"/>
                      <a:pt x="177" y="2478"/>
                      <a:pt x="409" y="2502"/>
                    </a:cubicBezTo>
                    <a:cubicBezTo>
                      <a:pt x="420" y="2503"/>
                      <a:pt x="430" y="2503"/>
                      <a:pt x="440" y="2503"/>
                    </a:cubicBezTo>
                    <a:cubicBezTo>
                      <a:pt x="662" y="2503"/>
                      <a:pt x="852" y="2251"/>
                      <a:pt x="895" y="1649"/>
                    </a:cubicBezTo>
                    <a:cubicBezTo>
                      <a:pt x="937" y="1020"/>
                      <a:pt x="794" y="370"/>
                      <a:pt x="57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
              <p:cNvSpPr/>
              <p:nvPr/>
            </p:nvSpPr>
            <p:spPr>
              <a:xfrm>
                <a:off x="7459249" y="3959075"/>
                <a:ext cx="73331" cy="196134"/>
              </a:xfrm>
              <a:custGeom>
                <a:rect b="b" l="l" r="r" t="t"/>
                <a:pathLst>
                  <a:path extrusionOk="0" h="1677" w="627">
                    <a:moveTo>
                      <a:pt x="388" y="0"/>
                    </a:moveTo>
                    <a:cubicBezTo>
                      <a:pt x="263" y="286"/>
                      <a:pt x="58" y="626"/>
                      <a:pt x="31" y="1049"/>
                    </a:cubicBezTo>
                    <a:cubicBezTo>
                      <a:pt x="1" y="1470"/>
                      <a:pt x="117" y="1660"/>
                      <a:pt x="275" y="1675"/>
                    </a:cubicBezTo>
                    <a:cubicBezTo>
                      <a:pt x="283" y="1676"/>
                      <a:pt x="290" y="1677"/>
                      <a:pt x="298" y="1677"/>
                    </a:cubicBezTo>
                    <a:cubicBezTo>
                      <a:pt x="446" y="1677"/>
                      <a:pt x="572" y="1506"/>
                      <a:pt x="600" y="1106"/>
                    </a:cubicBezTo>
                    <a:cubicBezTo>
                      <a:pt x="627" y="683"/>
                      <a:pt x="532" y="247"/>
                      <a:pt x="38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
              <p:cNvSpPr/>
              <p:nvPr/>
            </p:nvSpPr>
            <p:spPr>
              <a:xfrm>
                <a:off x="7292353" y="3922117"/>
                <a:ext cx="116838" cy="321158"/>
              </a:xfrm>
              <a:custGeom>
                <a:rect b="b" l="l" r="r" t="t"/>
                <a:pathLst>
                  <a:path extrusionOk="0" h="2746" w="999">
                    <a:moveTo>
                      <a:pt x="411" y="0"/>
                    </a:moveTo>
                    <a:cubicBezTo>
                      <a:pt x="265" y="486"/>
                      <a:pt x="0" y="1079"/>
                      <a:pt x="36" y="1768"/>
                    </a:cubicBezTo>
                    <a:cubicBezTo>
                      <a:pt x="71" y="2456"/>
                      <a:pt x="290" y="2745"/>
                      <a:pt x="545" y="2745"/>
                    </a:cubicBezTo>
                    <a:cubicBezTo>
                      <a:pt x="546" y="2745"/>
                      <a:pt x="547" y="2745"/>
                      <a:pt x="549" y="2745"/>
                    </a:cubicBezTo>
                    <a:cubicBezTo>
                      <a:pt x="805" y="2745"/>
                      <a:pt x="999" y="2450"/>
                      <a:pt x="966" y="1759"/>
                    </a:cubicBezTo>
                    <a:cubicBezTo>
                      <a:pt x="930" y="1070"/>
                      <a:pt x="692" y="379"/>
                      <a:pt x="41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
              <p:cNvSpPr/>
              <p:nvPr/>
            </p:nvSpPr>
            <p:spPr>
              <a:xfrm>
                <a:off x="7674448" y="3996267"/>
                <a:ext cx="113680" cy="219174"/>
              </a:xfrm>
              <a:custGeom>
                <a:rect b="b" l="l" r="r" t="t"/>
                <a:pathLst>
                  <a:path extrusionOk="0" h="1874" w="972">
                    <a:moveTo>
                      <a:pt x="406" y="1"/>
                    </a:moveTo>
                    <a:cubicBezTo>
                      <a:pt x="259" y="329"/>
                      <a:pt x="0" y="719"/>
                      <a:pt x="33" y="1193"/>
                    </a:cubicBezTo>
                    <a:cubicBezTo>
                      <a:pt x="66" y="1664"/>
                      <a:pt x="277" y="1867"/>
                      <a:pt x="531" y="1873"/>
                    </a:cubicBezTo>
                    <a:cubicBezTo>
                      <a:pt x="536" y="1873"/>
                      <a:pt x="542" y="1873"/>
                      <a:pt x="547" y="1873"/>
                    </a:cubicBezTo>
                    <a:cubicBezTo>
                      <a:pt x="792" y="1873"/>
                      <a:pt x="971" y="1678"/>
                      <a:pt x="942" y="1217"/>
                    </a:cubicBezTo>
                    <a:cubicBezTo>
                      <a:pt x="909" y="746"/>
                      <a:pt x="677" y="266"/>
                      <a:pt x="40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p:nvPr/>
            </p:nvSpPr>
            <p:spPr>
              <a:xfrm>
                <a:off x="7754563" y="4013108"/>
                <a:ext cx="108534" cy="230167"/>
              </a:xfrm>
              <a:custGeom>
                <a:rect b="b" l="l" r="r" t="t"/>
                <a:pathLst>
                  <a:path extrusionOk="0" h="1968" w="928">
                    <a:moveTo>
                      <a:pt x="355" y="0"/>
                    </a:moveTo>
                    <a:cubicBezTo>
                      <a:pt x="230" y="346"/>
                      <a:pt x="1" y="763"/>
                      <a:pt x="45" y="1258"/>
                    </a:cubicBezTo>
                    <a:cubicBezTo>
                      <a:pt x="87" y="1750"/>
                      <a:pt x="293" y="1961"/>
                      <a:pt x="525" y="1967"/>
                    </a:cubicBezTo>
                    <a:cubicBezTo>
                      <a:pt x="527" y="1967"/>
                      <a:pt x="529" y="1967"/>
                      <a:pt x="530" y="1967"/>
                    </a:cubicBezTo>
                    <a:cubicBezTo>
                      <a:pt x="760" y="1967"/>
                      <a:pt x="928" y="1761"/>
                      <a:pt x="886" y="1270"/>
                    </a:cubicBezTo>
                    <a:cubicBezTo>
                      <a:pt x="844" y="775"/>
                      <a:pt x="618" y="277"/>
                      <a:pt x="35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
              <p:cNvSpPr/>
              <p:nvPr/>
            </p:nvSpPr>
            <p:spPr>
              <a:xfrm>
                <a:off x="7593515" y="3932526"/>
                <a:ext cx="108885" cy="229817"/>
              </a:xfrm>
              <a:custGeom>
                <a:rect b="b" l="l" r="r" t="t"/>
                <a:pathLst>
                  <a:path extrusionOk="0" h="1965" w="931">
                    <a:moveTo>
                      <a:pt x="358" y="0"/>
                    </a:moveTo>
                    <a:cubicBezTo>
                      <a:pt x="230" y="346"/>
                      <a:pt x="1" y="761"/>
                      <a:pt x="45" y="1255"/>
                    </a:cubicBezTo>
                    <a:cubicBezTo>
                      <a:pt x="87" y="1750"/>
                      <a:pt x="293" y="1962"/>
                      <a:pt x="525" y="1965"/>
                    </a:cubicBezTo>
                    <a:cubicBezTo>
                      <a:pt x="529" y="1965"/>
                      <a:pt x="532" y="1965"/>
                      <a:pt x="535" y="1965"/>
                    </a:cubicBezTo>
                    <a:cubicBezTo>
                      <a:pt x="765" y="1965"/>
                      <a:pt x="930" y="1758"/>
                      <a:pt x="889" y="1270"/>
                    </a:cubicBezTo>
                    <a:cubicBezTo>
                      <a:pt x="844" y="775"/>
                      <a:pt x="618" y="278"/>
                      <a:pt x="3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
              <p:cNvSpPr/>
              <p:nvPr/>
            </p:nvSpPr>
            <p:spPr>
              <a:xfrm>
                <a:off x="7511294" y="3939192"/>
                <a:ext cx="108417" cy="229817"/>
              </a:xfrm>
              <a:custGeom>
                <a:rect b="b" l="l" r="r" t="t"/>
                <a:pathLst>
                  <a:path extrusionOk="0" h="1965" w="927">
                    <a:moveTo>
                      <a:pt x="355" y="0"/>
                    </a:moveTo>
                    <a:cubicBezTo>
                      <a:pt x="230" y="343"/>
                      <a:pt x="0" y="760"/>
                      <a:pt x="42" y="1255"/>
                    </a:cubicBezTo>
                    <a:cubicBezTo>
                      <a:pt x="87" y="1750"/>
                      <a:pt x="292" y="1962"/>
                      <a:pt x="525" y="1964"/>
                    </a:cubicBezTo>
                    <a:cubicBezTo>
                      <a:pt x="528" y="1965"/>
                      <a:pt x="531" y="1965"/>
                      <a:pt x="534" y="1965"/>
                    </a:cubicBezTo>
                    <a:cubicBezTo>
                      <a:pt x="762" y="1965"/>
                      <a:pt x="927" y="1758"/>
                      <a:pt x="885" y="1270"/>
                    </a:cubicBezTo>
                    <a:cubicBezTo>
                      <a:pt x="844" y="775"/>
                      <a:pt x="617" y="277"/>
                      <a:pt x="35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 name="Google Shape;107;p2"/>
            <p:cNvSpPr/>
            <p:nvPr/>
          </p:nvSpPr>
          <p:spPr>
            <a:xfrm>
              <a:off x="-11899" y="3609493"/>
              <a:ext cx="9155822" cy="2450792"/>
            </a:xfrm>
            <a:custGeom>
              <a:rect b="b" l="l" r="r" t="t"/>
              <a:pathLst>
                <a:path extrusionOk="0" h="20955" w="78285">
                  <a:moveTo>
                    <a:pt x="6935" y="0"/>
                  </a:moveTo>
                  <a:cubicBezTo>
                    <a:pt x="4513" y="0"/>
                    <a:pt x="2199" y="31"/>
                    <a:pt x="1" y="92"/>
                  </a:cubicBezTo>
                  <a:lnTo>
                    <a:pt x="1" y="14784"/>
                  </a:lnTo>
                  <a:cubicBezTo>
                    <a:pt x="7250" y="16132"/>
                    <a:pt x="15859" y="17381"/>
                    <a:pt x="25639" y="18418"/>
                  </a:cubicBezTo>
                  <a:cubicBezTo>
                    <a:pt x="41766" y="20131"/>
                    <a:pt x="57207" y="20955"/>
                    <a:pt x="69878" y="20955"/>
                  </a:cubicBezTo>
                  <a:cubicBezTo>
                    <a:pt x="72841" y="20955"/>
                    <a:pt x="75652" y="20910"/>
                    <a:pt x="78285" y="20821"/>
                  </a:cubicBezTo>
                  <a:lnTo>
                    <a:pt x="78285" y="6650"/>
                  </a:lnTo>
                  <a:cubicBezTo>
                    <a:pt x="59523" y="2891"/>
                    <a:pt x="32838" y="369"/>
                    <a:pt x="11647" y="38"/>
                  </a:cubicBezTo>
                  <a:cubicBezTo>
                    <a:pt x="10035" y="13"/>
                    <a:pt x="8464" y="0"/>
                    <a:pt x="693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
            <p:cNvSpPr/>
            <p:nvPr/>
          </p:nvSpPr>
          <p:spPr>
            <a:xfrm>
              <a:off x="5702946" y="3981297"/>
              <a:ext cx="3441050" cy="790382"/>
            </a:xfrm>
            <a:custGeom>
              <a:rect b="b" l="l" r="r" t="t"/>
              <a:pathLst>
                <a:path extrusionOk="0" h="6758" w="29422">
                  <a:moveTo>
                    <a:pt x="5008" y="0"/>
                  </a:moveTo>
                  <a:cubicBezTo>
                    <a:pt x="4806" y="0"/>
                    <a:pt x="4617" y="124"/>
                    <a:pt x="4475" y="417"/>
                  </a:cubicBezTo>
                  <a:cubicBezTo>
                    <a:pt x="4403" y="563"/>
                    <a:pt x="4510" y="768"/>
                    <a:pt x="4472" y="903"/>
                  </a:cubicBezTo>
                  <a:cubicBezTo>
                    <a:pt x="4430" y="1040"/>
                    <a:pt x="4257" y="998"/>
                    <a:pt x="4242" y="1061"/>
                  </a:cubicBezTo>
                  <a:cubicBezTo>
                    <a:pt x="4168" y="1371"/>
                    <a:pt x="4165" y="1740"/>
                    <a:pt x="4150" y="2071"/>
                  </a:cubicBezTo>
                  <a:cubicBezTo>
                    <a:pt x="4074" y="1885"/>
                    <a:pt x="3984" y="1797"/>
                    <a:pt x="3914" y="1797"/>
                  </a:cubicBezTo>
                  <a:cubicBezTo>
                    <a:pt x="3831" y="1797"/>
                    <a:pt x="3777" y="1922"/>
                    <a:pt x="3810" y="2158"/>
                  </a:cubicBezTo>
                  <a:cubicBezTo>
                    <a:pt x="3751" y="1859"/>
                    <a:pt x="3506" y="1647"/>
                    <a:pt x="3353" y="1647"/>
                  </a:cubicBezTo>
                  <a:cubicBezTo>
                    <a:pt x="3273" y="1647"/>
                    <a:pt x="3218" y="1703"/>
                    <a:pt x="3226" y="1833"/>
                  </a:cubicBezTo>
                  <a:cubicBezTo>
                    <a:pt x="3143" y="1621"/>
                    <a:pt x="2987" y="1486"/>
                    <a:pt x="2873" y="1486"/>
                  </a:cubicBezTo>
                  <a:cubicBezTo>
                    <a:pt x="2771" y="1486"/>
                    <a:pt x="2702" y="1596"/>
                    <a:pt x="2752" y="1859"/>
                  </a:cubicBezTo>
                  <a:cubicBezTo>
                    <a:pt x="2591" y="1519"/>
                    <a:pt x="1996" y="928"/>
                    <a:pt x="1747" y="928"/>
                  </a:cubicBezTo>
                  <a:cubicBezTo>
                    <a:pt x="1627" y="928"/>
                    <a:pt x="1587" y="1065"/>
                    <a:pt x="1714" y="1433"/>
                  </a:cubicBezTo>
                  <a:cubicBezTo>
                    <a:pt x="1475" y="1057"/>
                    <a:pt x="1003" y="960"/>
                    <a:pt x="685" y="960"/>
                  </a:cubicBezTo>
                  <a:cubicBezTo>
                    <a:pt x="631" y="960"/>
                    <a:pt x="580" y="963"/>
                    <a:pt x="537" y="968"/>
                  </a:cubicBezTo>
                  <a:cubicBezTo>
                    <a:pt x="292" y="995"/>
                    <a:pt x="0" y="1055"/>
                    <a:pt x="125" y="1594"/>
                  </a:cubicBezTo>
                  <a:cubicBezTo>
                    <a:pt x="152" y="1713"/>
                    <a:pt x="203" y="1827"/>
                    <a:pt x="275" y="1925"/>
                  </a:cubicBezTo>
                  <a:cubicBezTo>
                    <a:pt x="253" y="1912"/>
                    <a:pt x="234" y="1905"/>
                    <a:pt x="217" y="1905"/>
                  </a:cubicBezTo>
                  <a:cubicBezTo>
                    <a:pt x="58" y="1905"/>
                    <a:pt x="124" y="2482"/>
                    <a:pt x="221" y="2736"/>
                  </a:cubicBezTo>
                  <a:cubicBezTo>
                    <a:pt x="453" y="3347"/>
                    <a:pt x="2060" y="4736"/>
                    <a:pt x="2302" y="4924"/>
                  </a:cubicBezTo>
                  <a:lnTo>
                    <a:pt x="29422" y="6757"/>
                  </a:lnTo>
                  <a:lnTo>
                    <a:pt x="29422" y="1615"/>
                  </a:lnTo>
                  <a:cubicBezTo>
                    <a:pt x="29109" y="1773"/>
                    <a:pt x="28873" y="2137"/>
                    <a:pt x="28709" y="2396"/>
                  </a:cubicBezTo>
                  <a:cubicBezTo>
                    <a:pt x="28700" y="2214"/>
                    <a:pt x="28602" y="2098"/>
                    <a:pt x="28575" y="1925"/>
                  </a:cubicBezTo>
                  <a:cubicBezTo>
                    <a:pt x="28532" y="1918"/>
                    <a:pt x="28492" y="1914"/>
                    <a:pt x="28455" y="1914"/>
                  </a:cubicBezTo>
                  <a:cubicBezTo>
                    <a:pt x="27932" y="1914"/>
                    <a:pt x="27944" y="2612"/>
                    <a:pt x="27538" y="2751"/>
                  </a:cubicBezTo>
                  <a:cubicBezTo>
                    <a:pt x="27503" y="2763"/>
                    <a:pt x="27467" y="2768"/>
                    <a:pt x="27431" y="2768"/>
                  </a:cubicBezTo>
                  <a:cubicBezTo>
                    <a:pt x="27225" y="2768"/>
                    <a:pt x="26994" y="2608"/>
                    <a:pt x="26765" y="2608"/>
                  </a:cubicBezTo>
                  <a:cubicBezTo>
                    <a:pt x="26676" y="2608"/>
                    <a:pt x="26587" y="2633"/>
                    <a:pt x="26500" y="2700"/>
                  </a:cubicBezTo>
                  <a:cubicBezTo>
                    <a:pt x="26795" y="2282"/>
                    <a:pt x="26576" y="2019"/>
                    <a:pt x="26310" y="2019"/>
                  </a:cubicBezTo>
                  <a:cubicBezTo>
                    <a:pt x="26171" y="2019"/>
                    <a:pt x="26019" y="2092"/>
                    <a:pt x="25922" y="2253"/>
                  </a:cubicBezTo>
                  <a:cubicBezTo>
                    <a:pt x="26035" y="1304"/>
                    <a:pt x="25360" y="173"/>
                    <a:pt x="24751" y="173"/>
                  </a:cubicBezTo>
                  <a:cubicBezTo>
                    <a:pt x="24557" y="173"/>
                    <a:pt x="24370" y="287"/>
                    <a:pt x="24217" y="560"/>
                  </a:cubicBezTo>
                  <a:cubicBezTo>
                    <a:pt x="24136" y="703"/>
                    <a:pt x="24238" y="918"/>
                    <a:pt x="24187" y="1049"/>
                  </a:cubicBezTo>
                  <a:cubicBezTo>
                    <a:pt x="24139" y="1183"/>
                    <a:pt x="23964" y="1132"/>
                    <a:pt x="23946" y="1195"/>
                  </a:cubicBezTo>
                  <a:cubicBezTo>
                    <a:pt x="23856" y="1502"/>
                    <a:pt x="23835" y="1871"/>
                    <a:pt x="23803" y="2199"/>
                  </a:cubicBezTo>
                  <a:cubicBezTo>
                    <a:pt x="23733" y="2005"/>
                    <a:pt x="23644" y="1911"/>
                    <a:pt x="23573" y="1911"/>
                  </a:cubicBezTo>
                  <a:cubicBezTo>
                    <a:pt x="23491" y="1911"/>
                    <a:pt x="23432" y="2034"/>
                    <a:pt x="23451" y="2268"/>
                  </a:cubicBezTo>
                  <a:cubicBezTo>
                    <a:pt x="23405" y="1959"/>
                    <a:pt x="23159" y="1728"/>
                    <a:pt x="23004" y="1728"/>
                  </a:cubicBezTo>
                  <a:cubicBezTo>
                    <a:pt x="22929" y="1728"/>
                    <a:pt x="22876" y="1782"/>
                    <a:pt x="22876" y="1907"/>
                  </a:cubicBezTo>
                  <a:cubicBezTo>
                    <a:pt x="22800" y="1685"/>
                    <a:pt x="22644" y="1538"/>
                    <a:pt x="22527" y="1538"/>
                  </a:cubicBezTo>
                  <a:cubicBezTo>
                    <a:pt x="22441" y="1538"/>
                    <a:pt x="22376" y="1620"/>
                    <a:pt x="22384" y="1812"/>
                  </a:cubicBezTo>
                  <a:cubicBezTo>
                    <a:pt x="22357" y="1779"/>
                    <a:pt x="22327" y="1746"/>
                    <a:pt x="22294" y="1719"/>
                  </a:cubicBezTo>
                  <a:cubicBezTo>
                    <a:pt x="22071" y="1366"/>
                    <a:pt x="21623" y="912"/>
                    <a:pt x="21414" y="912"/>
                  </a:cubicBezTo>
                  <a:cubicBezTo>
                    <a:pt x="21299" y="912"/>
                    <a:pt x="21256" y="1050"/>
                    <a:pt x="21364" y="1418"/>
                  </a:cubicBezTo>
                  <a:cubicBezTo>
                    <a:pt x="21116" y="989"/>
                    <a:pt x="20570" y="880"/>
                    <a:pt x="20252" y="880"/>
                  </a:cubicBezTo>
                  <a:cubicBezTo>
                    <a:pt x="20230" y="880"/>
                    <a:pt x="20209" y="881"/>
                    <a:pt x="20190" y="882"/>
                  </a:cubicBezTo>
                  <a:cubicBezTo>
                    <a:pt x="19942" y="894"/>
                    <a:pt x="19641" y="935"/>
                    <a:pt x="19740" y="1487"/>
                  </a:cubicBezTo>
                  <a:cubicBezTo>
                    <a:pt x="19761" y="1609"/>
                    <a:pt x="19805" y="1725"/>
                    <a:pt x="19874" y="1827"/>
                  </a:cubicBezTo>
                  <a:cubicBezTo>
                    <a:pt x="19851" y="1811"/>
                    <a:pt x="19830" y="1803"/>
                    <a:pt x="19812" y="1803"/>
                  </a:cubicBezTo>
                  <a:cubicBezTo>
                    <a:pt x="19655" y="1803"/>
                    <a:pt x="19692" y="2378"/>
                    <a:pt x="19775" y="2640"/>
                  </a:cubicBezTo>
                  <a:cubicBezTo>
                    <a:pt x="19790" y="2682"/>
                    <a:pt x="19805" y="2724"/>
                    <a:pt x="19826" y="2769"/>
                  </a:cubicBezTo>
                  <a:cubicBezTo>
                    <a:pt x="19778" y="2819"/>
                    <a:pt x="19722" y="2861"/>
                    <a:pt x="19659" y="2888"/>
                  </a:cubicBezTo>
                  <a:cubicBezTo>
                    <a:pt x="19618" y="2905"/>
                    <a:pt x="19574" y="2912"/>
                    <a:pt x="19529" y="2912"/>
                  </a:cubicBezTo>
                  <a:cubicBezTo>
                    <a:pt x="19341" y="2912"/>
                    <a:pt x="19125" y="2791"/>
                    <a:pt x="18918" y="2791"/>
                  </a:cubicBezTo>
                  <a:cubicBezTo>
                    <a:pt x="18819" y="2791"/>
                    <a:pt x="18722" y="2819"/>
                    <a:pt x="18631" y="2900"/>
                  </a:cubicBezTo>
                  <a:cubicBezTo>
                    <a:pt x="18893" y="2477"/>
                    <a:pt x="18681" y="2228"/>
                    <a:pt x="18427" y="2228"/>
                  </a:cubicBezTo>
                  <a:cubicBezTo>
                    <a:pt x="18282" y="2228"/>
                    <a:pt x="18124" y="2309"/>
                    <a:pt x="18032" y="2485"/>
                  </a:cubicBezTo>
                  <a:cubicBezTo>
                    <a:pt x="18092" y="1548"/>
                    <a:pt x="17382" y="477"/>
                    <a:pt x="16784" y="477"/>
                  </a:cubicBezTo>
                  <a:cubicBezTo>
                    <a:pt x="16582" y="477"/>
                    <a:pt x="16392" y="600"/>
                    <a:pt x="16249" y="894"/>
                  </a:cubicBezTo>
                  <a:cubicBezTo>
                    <a:pt x="16178" y="1040"/>
                    <a:pt x="16291" y="1248"/>
                    <a:pt x="16249" y="1386"/>
                  </a:cubicBezTo>
                  <a:cubicBezTo>
                    <a:pt x="16210" y="1520"/>
                    <a:pt x="16034" y="1481"/>
                    <a:pt x="16020" y="1544"/>
                  </a:cubicBezTo>
                  <a:cubicBezTo>
                    <a:pt x="15945" y="1854"/>
                    <a:pt x="15945" y="2226"/>
                    <a:pt x="15930" y="2557"/>
                  </a:cubicBezTo>
                  <a:cubicBezTo>
                    <a:pt x="15853" y="2369"/>
                    <a:pt x="15761" y="2280"/>
                    <a:pt x="15691" y="2280"/>
                  </a:cubicBezTo>
                  <a:cubicBezTo>
                    <a:pt x="15607" y="2280"/>
                    <a:pt x="15553" y="2407"/>
                    <a:pt x="15587" y="2643"/>
                  </a:cubicBezTo>
                  <a:cubicBezTo>
                    <a:pt x="15524" y="2344"/>
                    <a:pt x="15278" y="2132"/>
                    <a:pt x="15123" y="2132"/>
                  </a:cubicBezTo>
                  <a:cubicBezTo>
                    <a:pt x="15051" y="2132"/>
                    <a:pt x="14999" y="2178"/>
                    <a:pt x="14994" y="2283"/>
                  </a:cubicBezTo>
                  <a:lnTo>
                    <a:pt x="14979" y="2283"/>
                  </a:lnTo>
                  <a:cubicBezTo>
                    <a:pt x="14892" y="2089"/>
                    <a:pt x="14746" y="1968"/>
                    <a:pt x="14638" y="1968"/>
                  </a:cubicBezTo>
                  <a:cubicBezTo>
                    <a:pt x="14535" y="1968"/>
                    <a:pt x="14466" y="2079"/>
                    <a:pt x="14517" y="2342"/>
                  </a:cubicBezTo>
                  <a:cubicBezTo>
                    <a:pt x="14354" y="2001"/>
                    <a:pt x="13753" y="1408"/>
                    <a:pt x="13502" y="1408"/>
                  </a:cubicBezTo>
                  <a:cubicBezTo>
                    <a:pt x="13381" y="1408"/>
                    <a:pt x="13341" y="1546"/>
                    <a:pt x="13471" y="1916"/>
                  </a:cubicBezTo>
                  <a:cubicBezTo>
                    <a:pt x="13227" y="1537"/>
                    <a:pt x="12751" y="1440"/>
                    <a:pt x="12429" y="1440"/>
                  </a:cubicBezTo>
                  <a:cubicBezTo>
                    <a:pt x="12374" y="1440"/>
                    <a:pt x="12323" y="1443"/>
                    <a:pt x="12279" y="1448"/>
                  </a:cubicBezTo>
                  <a:cubicBezTo>
                    <a:pt x="12037" y="1475"/>
                    <a:pt x="11748" y="1535"/>
                    <a:pt x="11861" y="2056"/>
                  </a:cubicBezTo>
                  <a:cubicBezTo>
                    <a:pt x="11744" y="1865"/>
                    <a:pt x="11550" y="1765"/>
                    <a:pt x="11353" y="1765"/>
                  </a:cubicBezTo>
                  <a:cubicBezTo>
                    <a:pt x="11049" y="1765"/>
                    <a:pt x="10736" y="2003"/>
                    <a:pt x="10684" y="2509"/>
                  </a:cubicBezTo>
                  <a:cubicBezTo>
                    <a:pt x="10699" y="1952"/>
                    <a:pt x="10842" y="1299"/>
                    <a:pt x="10198" y="1099"/>
                  </a:cubicBezTo>
                  <a:cubicBezTo>
                    <a:pt x="10123" y="1076"/>
                    <a:pt x="10051" y="1065"/>
                    <a:pt x="9983" y="1065"/>
                  </a:cubicBezTo>
                  <a:cubicBezTo>
                    <a:pt x="9495" y="1065"/>
                    <a:pt x="9178" y="1618"/>
                    <a:pt x="8982" y="1982"/>
                  </a:cubicBezTo>
                  <a:cubicBezTo>
                    <a:pt x="8964" y="1803"/>
                    <a:pt x="8859" y="1693"/>
                    <a:pt x="8827" y="1520"/>
                  </a:cubicBezTo>
                  <a:cubicBezTo>
                    <a:pt x="8798" y="1516"/>
                    <a:pt x="8770" y="1515"/>
                    <a:pt x="8744" y="1515"/>
                  </a:cubicBezTo>
                  <a:cubicBezTo>
                    <a:pt x="8192" y="1515"/>
                    <a:pt x="8247" y="2234"/>
                    <a:pt x="7849" y="2399"/>
                  </a:cubicBezTo>
                  <a:cubicBezTo>
                    <a:pt x="7807" y="2416"/>
                    <a:pt x="7764" y="2423"/>
                    <a:pt x="7719" y="2423"/>
                  </a:cubicBezTo>
                  <a:cubicBezTo>
                    <a:pt x="7531" y="2423"/>
                    <a:pt x="7318" y="2303"/>
                    <a:pt x="7112" y="2303"/>
                  </a:cubicBezTo>
                  <a:cubicBezTo>
                    <a:pt x="7014" y="2303"/>
                    <a:pt x="6918" y="2331"/>
                    <a:pt x="6826" y="2411"/>
                  </a:cubicBezTo>
                  <a:cubicBezTo>
                    <a:pt x="7088" y="1991"/>
                    <a:pt x="6879" y="1744"/>
                    <a:pt x="6628" y="1744"/>
                  </a:cubicBezTo>
                  <a:cubicBezTo>
                    <a:pt x="6484" y="1744"/>
                    <a:pt x="6327" y="1824"/>
                    <a:pt x="6236" y="2000"/>
                  </a:cubicBezTo>
                  <a:cubicBezTo>
                    <a:pt x="6299" y="1067"/>
                    <a:pt x="5600" y="0"/>
                    <a:pt x="500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
            <p:cNvSpPr/>
            <p:nvPr/>
          </p:nvSpPr>
          <p:spPr>
            <a:xfrm>
              <a:off x="-11899" y="3482479"/>
              <a:ext cx="3544672" cy="1029555"/>
            </a:xfrm>
            <a:custGeom>
              <a:rect b="b" l="l" r="r" t="t"/>
              <a:pathLst>
                <a:path extrusionOk="0" h="8803" w="30308">
                  <a:moveTo>
                    <a:pt x="4780" y="1"/>
                  </a:moveTo>
                  <a:cubicBezTo>
                    <a:pt x="4162" y="1"/>
                    <a:pt x="3492" y="1496"/>
                    <a:pt x="3608" y="2817"/>
                  </a:cubicBezTo>
                  <a:cubicBezTo>
                    <a:pt x="3501" y="2564"/>
                    <a:pt x="3330" y="2448"/>
                    <a:pt x="3179" y="2448"/>
                  </a:cubicBezTo>
                  <a:cubicBezTo>
                    <a:pt x="2918" y="2448"/>
                    <a:pt x="2717" y="2795"/>
                    <a:pt x="3011" y="3389"/>
                  </a:cubicBezTo>
                  <a:cubicBezTo>
                    <a:pt x="2909" y="3272"/>
                    <a:pt x="2805" y="3233"/>
                    <a:pt x="2701" y="3233"/>
                  </a:cubicBezTo>
                  <a:cubicBezTo>
                    <a:pt x="2489" y="3233"/>
                    <a:pt x="2277" y="3395"/>
                    <a:pt x="2084" y="3395"/>
                  </a:cubicBezTo>
                  <a:cubicBezTo>
                    <a:pt x="2036" y="3395"/>
                    <a:pt x="1990" y="3385"/>
                    <a:pt x="1944" y="3360"/>
                  </a:cubicBezTo>
                  <a:cubicBezTo>
                    <a:pt x="1513" y="3117"/>
                    <a:pt x="1536" y="2096"/>
                    <a:pt x="953" y="2096"/>
                  </a:cubicBezTo>
                  <a:cubicBezTo>
                    <a:pt x="928" y="2096"/>
                    <a:pt x="902" y="2098"/>
                    <a:pt x="874" y="2102"/>
                  </a:cubicBezTo>
                  <a:cubicBezTo>
                    <a:pt x="847" y="2340"/>
                    <a:pt x="743" y="2498"/>
                    <a:pt x="734" y="2751"/>
                  </a:cubicBezTo>
                  <a:cubicBezTo>
                    <a:pt x="567" y="2367"/>
                    <a:pt x="326" y="1836"/>
                    <a:pt x="1" y="1583"/>
                  </a:cubicBezTo>
                  <a:lnTo>
                    <a:pt x="1" y="8803"/>
                  </a:lnTo>
                  <a:lnTo>
                    <a:pt x="27938" y="8803"/>
                  </a:lnTo>
                  <a:cubicBezTo>
                    <a:pt x="28188" y="8564"/>
                    <a:pt x="29842" y="6767"/>
                    <a:pt x="30081" y="5932"/>
                  </a:cubicBezTo>
                  <a:cubicBezTo>
                    <a:pt x="30182" y="5578"/>
                    <a:pt x="30250" y="4762"/>
                    <a:pt x="30079" y="4762"/>
                  </a:cubicBezTo>
                  <a:cubicBezTo>
                    <a:pt x="30063" y="4762"/>
                    <a:pt x="30045" y="4769"/>
                    <a:pt x="30024" y="4784"/>
                  </a:cubicBezTo>
                  <a:cubicBezTo>
                    <a:pt x="30102" y="4644"/>
                    <a:pt x="30152" y="4492"/>
                    <a:pt x="30176" y="4334"/>
                  </a:cubicBezTo>
                  <a:cubicBezTo>
                    <a:pt x="30307" y="3589"/>
                    <a:pt x="30006" y="3479"/>
                    <a:pt x="29756" y="3419"/>
                  </a:cubicBezTo>
                  <a:cubicBezTo>
                    <a:pt x="29681" y="3401"/>
                    <a:pt x="29588" y="3389"/>
                    <a:pt x="29486" y="3389"/>
                  </a:cubicBezTo>
                  <a:cubicBezTo>
                    <a:pt x="29167" y="3389"/>
                    <a:pt x="28759" y="3510"/>
                    <a:pt x="28540" y="3959"/>
                  </a:cubicBezTo>
                  <a:cubicBezTo>
                    <a:pt x="28676" y="3438"/>
                    <a:pt x="28628" y="3246"/>
                    <a:pt x="28495" y="3246"/>
                  </a:cubicBezTo>
                  <a:cubicBezTo>
                    <a:pt x="28232" y="3246"/>
                    <a:pt x="27635" y="4003"/>
                    <a:pt x="27472" y="4457"/>
                  </a:cubicBezTo>
                  <a:cubicBezTo>
                    <a:pt x="27525" y="4082"/>
                    <a:pt x="27448" y="3923"/>
                    <a:pt x="27337" y="3923"/>
                  </a:cubicBezTo>
                  <a:cubicBezTo>
                    <a:pt x="27221" y="3923"/>
                    <a:pt x="27067" y="4096"/>
                    <a:pt x="26984" y="4376"/>
                  </a:cubicBezTo>
                  <a:cubicBezTo>
                    <a:pt x="26991" y="4186"/>
                    <a:pt x="26929" y="4103"/>
                    <a:pt x="26842" y="4103"/>
                  </a:cubicBezTo>
                  <a:cubicBezTo>
                    <a:pt x="26684" y="4103"/>
                    <a:pt x="26443" y="4375"/>
                    <a:pt x="26381" y="4778"/>
                  </a:cubicBezTo>
                  <a:cubicBezTo>
                    <a:pt x="26415" y="4443"/>
                    <a:pt x="26355" y="4260"/>
                    <a:pt x="26267" y="4260"/>
                  </a:cubicBezTo>
                  <a:cubicBezTo>
                    <a:pt x="26196" y="4260"/>
                    <a:pt x="26106" y="4376"/>
                    <a:pt x="26030" y="4623"/>
                  </a:cubicBezTo>
                  <a:cubicBezTo>
                    <a:pt x="26015" y="4158"/>
                    <a:pt x="26015" y="3640"/>
                    <a:pt x="25937" y="3199"/>
                  </a:cubicBezTo>
                  <a:cubicBezTo>
                    <a:pt x="25922" y="3109"/>
                    <a:pt x="25744" y="3148"/>
                    <a:pt x="25702" y="2954"/>
                  </a:cubicBezTo>
                  <a:cubicBezTo>
                    <a:pt x="25657" y="2760"/>
                    <a:pt x="25773" y="2480"/>
                    <a:pt x="25699" y="2269"/>
                  </a:cubicBezTo>
                  <a:cubicBezTo>
                    <a:pt x="25543" y="1820"/>
                    <a:pt x="25335" y="1633"/>
                    <a:pt x="25115" y="1633"/>
                  </a:cubicBezTo>
                  <a:cubicBezTo>
                    <a:pt x="24512" y="1633"/>
                    <a:pt x="23820" y="3036"/>
                    <a:pt x="23884" y="4328"/>
                  </a:cubicBezTo>
                  <a:cubicBezTo>
                    <a:pt x="23783" y="4057"/>
                    <a:pt x="23607" y="3928"/>
                    <a:pt x="23452" y="3928"/>
                  </a:cubicBezTo>
                  <a:cubicBezTo>
                    <a:pt x="23206" y="3928"/>
                    <a:pt x="23015" y="4254"/>
                    <a:pt x="23275" y="4847"/>
                  </a:cubicBezTo>
                  <a:cubicBezTo>
                    <a:pt x="23169" y="4710"/>
                    <a:pt x="23056" y="4667"/>
                    <a:pt x="22941" y="4667"/>
                  </a:cubicBezTo>
                  <a:cubicBezTo>
                    <a:pt x="22752" y="4667"/>
                    <a:pt x="22559" y="4783"/>
                    <a:pt x="22387" y="4783"/>
                  </a:cubicBezTo>
                  <a:cubicBezTo>
                    <a:pt x="22330" y="4783"/>
                    <a:pt x="22275" y="4770"/>
                    <a:pt x="22223" y="4737"/>
                  </a:cubicBezTo>
                  <a:cubicBezTo>
                    <a:pt x="21799" y="4456"/>
                    <a:pt x="21871" y="3406"/>
                    <a:pt x="21252" y="3406"/>
                  </a:cubicBezTo>
                  <a:cubicBezTo>
                    <a:pt x="21240" y="3406"/>
                    <a:pt x="21228" y="3407"/>
                    <a:pt x="21216" y="3407"/>
                  </a:cubicBezTo>
                  <a:cubicBezTo>
                    <a:pt x="21180" y="3646"/>
                    <a:pt x="21073" y="3792"/>
                    <a:pt x="21055" y="4042"/>
                  </a:cubicBezTo>
                  <a:cubicBezTo>
                    <a:pt x="20845" y="3495"/>
                    <a:pt x="20505" y="2656"/>
                    <a:pt x="19975" y="2656"/>
                  </a:cubicBezTo>
                  <a:cubicBezTo>
                    <a:pt x="19919" y="2656"/>
                    <a:pt x="19860" y="2666"/>
                    <a:pt x="19800" y="2686"/>
                  </a:cubicBezTo>
                  <a:cubicBezTo>
                    <a:pt x="19138" y="2906"/>
                    <a:pt x="19284" y="3837"/>
                    <a:pt x="19302" y="4621"/>
                  </a:cubicBezTo>
                  <a:cubicBezTo>
                    <a:pt x="19245" y="3874"/>
                    <a:pt x="18897" y="3513"/>
                    <a:pt x="18571" y="3513"/>
                  </a:cubicBezTo>
                  <a:cubicBezTo>
                    <a:pt x="18382" y="3513"/>
                    <a:pt x="18201" y="3635"/>
                    <a:pt x="18089" y="3875"/>
                  </a:cubicBezTo>
                  <a:cubicBezTo>
                    <a:pt x="18208" y="3151"/>
                    <a:pt x="17910" y="3044"/>
                    <a:pt x="17659" y="2981"/>
                  </a:cubicBezTo>
                  <a:cubicBezTo>
                    <a:pt x="17586" y="2964"/>
                    <a:pt x="17494" y="2952"/>
                    <a:pt x="17393" y="2952"/>
                  </a:cubicBezTo>
                  <a:cubicBezTo>
                    <a:pt x="17070" y="2952"/>
                    <a:pt x="16654" y="3073"/>
                    <a:pt x="16431" y="3527"/>
                  </a:cubicBezTo>
                  <a:cubicBezTo>
                    <a:pt x="16569" y="3003"/>
                    <a:pt x="16522" y="2809"/>
                    <a:pt x="16388" y="2809"/>
                  </a:cubicBezTo>
                  <a:cubicBezTo>
                    <a:pt x="16122" y="2809"/>
                    <a:pt x="15519" y="3570"/>
                    <a:pt x="15352" y="4027"/>
                  </a:cubicBezTo>
                  <a:cubicBezTo>
                    <a:pt x="15406" y="3649"/>
                    <a:pt x="15329" y="3489"/>
                    <a:pt x="15216" y="3489"/>
                  </a:cubicBezTo>
                  <a:cubicBezTo>
                    <a:pt x="15106" y="3489"/>
                    <a:pt x="14962" y="3643"/>
                    <a:pt x="14875" y="3896"/>
                  </a:cubicBezTo>
                  <a:lnTo>
                    <a:pt x="14860" y="3896"/>
                  </a:lnTo>
                  <a:cubicBezTo>
                    <a:pt x="14856" y="3740"/>
                    <a:pt x="14797" y="3671"/>
                    <a:pt x="14717" y="3671"/>
                  </a:cubicBezTo>
                  <a:cubicBezTo>
                    <a:pt x="14557" y="3671"/>
                    <a:pt x="14314" y="3943"/>
                    <a:pt x="14252" y="4349"/>
                  </a:cubicBezTo>
                  <a:cubicBezTo>
                    <a:pt x="14287" y="4012"/>
                    <a:pt x="14228" y="3829"/>
                    <a:pt x="14138" y="3829"/>
                  </a:cubicBezTo>
                  <a:cubicBezTo>
                    <a:pt x="14066" y="3829"/>
                    <a:pt x="13975" y="3944"/>
                    <a:pt x="13898" y="4191"/>
                  </a:cubicBezTo>
                  <a:cubicBezTo>
                    <a:pt x="13886" y="3726"/>
                    <a:pt x="13880" y="3205"/>
                    <a:pt x="13805" y="2760"/>
                  </a:cubicBezTo>
                  <a:cubicBezTo>
                    <a:pt x="13793" y="2671"/>
                    <a:pt x="13608" y="2710"/>
                    <a:pt x="13570" y="2516"/>
                  </a:cubicBezTo>
                  <a:cubicBezTo>
                    <a:pt x="13528" y="2322"/>
                    <a:pt x="13644" y="2039"/>
                    <a:pt x="13570" y="1827"/>
                  </a:cubicBezTo>
                  <a:cubicBezTo>
                    <a:pt x="13414" y="1376"/>
                    <a:pt x="13204" y="1188"/>
                    <a:pt x="12982" y="1188"/>
                  </a:cubicBezTo>
                  <a:cubicBezTo>
                    <a:pt x="12374" y="1188"/>
                    <a:pt x="11672" y="2597"/>
                    <a:pt x="11733" y="3893"/>
                  </a:cubicBezTo>
                  <a:cubicBezTo>
                    <a:pt x="11633" y="3622"/>
                    <a:pt x="11456" y="3493"/>
                    <a:pt x="11300" y="3493"/>
                  </a:cubicBezTo>
                  <a:cubicBezTo>
                    <a:pt x="11051" y="3493"/>
                    <a:pt x="10856" y="3820"/>
                    <a:pt x="11116" y="4415"/>
                  </a:cubicBezTo>
                  <a:cubicBezTo>
                    <a:pt x="11010" y="4278"/>
                    <a:pt x="10897" y="4235"/>
                    <a:pt x="10782" y="4235"/>
                  </a:cubicBezTo>
                  <a:cubicBezTo>
                    <a:pt x="10591" y="4235"/>
                    <a:pt x="10396" y="4352"/>
                    <a:pt x="10222" y="4352"/>
                  </a:cubicBezTo>
                  <a:cubicBezTo>
                    <a:pt x="10164" y="4352"/>
                    <a:pt x="10108" y="4339"/>
                    <a:pt x="10055" y="4305"/>
                  </a:cubicBezTo>
                  <a:cubicBezTo>
                    <a:pt x="9987" y="4257"/>
                    <a:pt x="9927" y="4194"/>
                    <a:pt x="9885" y="4120"/>
                  </a:cubicBezTo>
                  <a:cubicBezTo>
                    <a:pt x="9903" y="4060"/>
                    <a:pt x="9921" y="4003"/>
                    <a:pt x="9936" y="3944"/>
                  </a:cubicBezTo>
                  <a:cubicBezTo>
                    <a:pt x="10023" y="3584"/>
                    <a:pt x="10060" y="2766"/>
                    <a:pt x="9893" y="2766"/>
                  </a:cubicBezTo>
                  <a:cubicBezTo>
                    <a:pt x="9876" y="2766"/>
                    <a:pt x="9856" y="2775"/>
                    <a:pt x="9835" y="2793"/>
                  </a:cubicBezTo>
                  <a:cubicBezTo>
                    <a:pt x="9906" y="2647"/>
                    <a:pt x="9954" y="2489"/>
                    <a:pt x="9972" y="2328"/>
                  </a:cubicBezTo>
                  <a:cubicBezTo>
                    <a:pt x="10073" y="1565"/>
                    <a:pt x="9766" y="1479"/>
                    <a:pt x="9510" y="1437"/>
                  </a:cubicBezTo>
                  <a:cubicBezTo>
                    <a:pt x="9459" y="1429"/>
                    <a:pt x="9400" y="1424"/>
                    <a:pt x="9335" y="1424"/>
                  </a:cubicBezTo>
                  <a:cubicBezTo>
                    <a:pt x="9001" y="1424"/>
                    <a:pt x="8527" y="1558"/>
                    <a:pt x="8299" y="2078"/>
                  </a:cubicBezTo>
                  <a:cubicBezTo>
                    <a:pt x="8414" y="1555"/>
                    <a:pt x="8364" y="1361"/>
                    <a:pt x="8238" y="1361"/>
                  </a:cubicBezTo>
                  <a:cubicBezTo>
                    <a:pt x="8019" y="1361"/>
                    <a:pt x="7569" y="1944"/>
                    <a:pt x="7343" y="2415"/>
                  </a:cubicBezTo>
                  <a:cubicBezTo>
                    <a:pt x="7307" y="2450"/>
                    <a:pt x="7277" y="2489"/>
                    <a:pt x="7250" y="2531"/>
                  </a:cubicBezTo>
                  <a:cubicBezTo>
                    <a:pt x="7259" y="2254"/>
                    <a:pt x="7188" y="2135"/>
                    <a:pt x="7094" y="2135"/>
                  </a:cubicBezTo>
                  <a:cubicBezTo>
                    <a:pt x="6975" y="2135"/>
                    <a:pt x="6820" y="2323"/>
                    <a:pt x="6743" y="2620"/>
                  </a:cubicBezTo>
                  <a:cubicBezTo>
                    <a:pt x="6743" y="2437"/>
                    <a:pt x="6683" y="2357"/>
                    <a:pt x="6600" y="2357"/>
                  </a:cubicBezTo>
                  <a:cubicBezTo>
                    <a:pt x="6440" y="2357"/>
                    <a:pt x="6197" y="2653"/>
                    <a:pt x="6150" y="3073"/>
                  </a:cubicBezTo>
                  <a:cubicBezTo>
                    <a:pt x="6171" y="2738"/>
                    <a:pt x="6107" y="2560"/>
                    <a:pt x="6020" y="2560"/>
                  </a:cubicBezTo>
                  <a:cubicBezTo>
                    <a:pt x="5947" y="2560"/>
                    <a:pt x="5859" y="2684"/>
                    <a:pt x="5790" y="2945"/>
                  </a:cubicBezTo>
                  <a:cubicBezTo>
                    <a:pt x="5757" y="2477"/>
                    <a:pt x="5736" y="1956"/>
                    <a:pt x="5641" y="1514"/>
                  </a:cubicBezTo>
                  <a:cubicBezTo>
                    <a:pt x="5623" y="1428"/>
                    <a:pt x="5444" y="1482"/>
                    <a:pt x="5393" y="1288"/>
                  </a:cubicBezTo>
                  <a:cubicBezTo>
                    <a:pt x="5342" y="1097"/>
                    <a:pt x="5444" y="805"/>
                    <a:pt x="5363" y="596"/>
                  </a:cubicBezTo>
                  <a:cubicBezTo>
                    <a:pt x="5197" y="177"/>
                    <a:pt x="4991" y="1"/>
                    <a:pt x="478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
            <p:cNvSpPr/>
            <p:nvPr/>
          </p:nvSpPr>
          <p:spPr>
            <a:xfrm>
              <a:off x="3545902" y="3706567"/>
              <a:ext cx="1567548" cy="826755"/>
            </a:xfrm>
            <a:custGeom>
              <a:rect b="b" l="l" r="r" t="t"/>
              <a:pathLst>
                <a:path extrusionOk="0" h="7069" w="13403">
                  <a:moveTo>
                    <a:pt x="1" y="1"/>
                  </a:moveTo>
                  <a:lnTo>
                    <a:pt x="1" y="1"/>
                  </a:lnTo>
                  <a:cubicBezTo>
                    <a:pt x="7286" y="1002"/>
                    <a:pt x="12049" y="7069"/>
                    <a:pt x="12049" y="7069"/>
                  </a:cubicBezTo>
                  <a:lnTo>
                    <a:pt x="13403" y="7027"/>
                  </a:lnTo>
                  <a:cubicBezTo>
                    <a:pt x="8705" y="1551"/>
                    <a:pt x="3223" y="460"/>
                    <a:pt x="731" y="25"/>
                  </a:cubicBezTo>
                  <a:lnTo>
                    <a:pt x="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
            <p:cNvSpPr/>
            <p:nvPr/>
          </p:nvSpPr>
          <p:spPr>
            <a:xfrm>
              <a:off x="-11900" y="4052524"/>
              <a:ext cx="9155822" cy="1469255"/>
            </a:xfrm>
            <a:custGeom>
              <a:rect b="b" l="l" r="r" t="t"/>
              <a:pathLst>
                <a:path extrusionOk="0" h="25296" w="78285">
                  <a:moveTo>
                    <a:pt x="8782" y="0"/>
                  </a:moveTo>
                  <a:cubicBezTo>
                    <a:pt x="8473" y="0"/>
                    <a:pt x="8165" y="1"/>
                    <a:pt x="7858" y="3"/>
                  </a:cubicBezTo>
                  <a:cubicBezTo>
                    <a:pt x="5161" y="18"/>
                    <a:pt x="2540" y="62"/>
                    <a:pt x="1" y="137"/>
                  </a:cubicBezTo>
                  <a:lnTo>
                    <a:pt x="1" y="25296"/>
                  </a:lnTo>
                  <a:lnTo>
                    <a:pt x="78285" y="25296"/>
                  </a:lnTo>
                  <a:lnTo>
                    <a:pt x="78285" y="6203"/>
                  </a:lnTo>
                  <a:cubicBezTo>
                    <a:pt x="66054" y="3628"/>
                    <a:pt x="48723" y="1580"/>
                    <a:pt x="29380" y="685"/>
                  </a:cubicBezTo>
                  <a:cubicBezTo>
                    <a:pt x="22199" y="352"/>
                    <a:pt x="15304" y="0"/>
                    <a:pt x="87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
            <p:cNvSpPr/>
            <p:nvPr/>
          </p:nvSpPr>
          <p:spPr>
            <a:xfrm>
              <a:off x="2939602" y="3461895"/>
              <a:ext cx="11345" cy="50992"/>
            </a:xfrm>
            <a:custGeom>
              <a:rect b="b" l="l" r="r" t="t"/>
              <a:pathLst>
                <a:path extrusionOk="0" h="436" w="97">
                  <a:moveTo>
                    <a:pt x="96" y="0"/>
                  </a:moveTo>
                  <a:lnTo>
                    <a:pt x="75" y="3"/>
                  </a:lnTo>
                  <a:lnTo>
                    <a:pt x="75" y="242"/>
                  </a:lnTo>
                  <a:lnTo>
                    <a:pt x="87" y="242"/>
                  </a:lnTo>
                  <a:lnTo>
                    <a:pt x="96" y="0"/>
                  </a:lnTo>
                  <a:close/>
                  <a:moveTo>
                    <a:pt x="1" y="15"/>
                  </a:moveTo>
                  <a:lnTo>
                    <a:pt x="10" y="251"/>
                  </a:lnTo>
                  <a:lnTo>
                    <a:pt x="19" y="251"/>
                  </a:lnTo>
                  <a:lnTo>
                    <a:pt x="16" y="15"/>
                  </a:lnTo>
                  <a:close/>
                  <a:moveTo>
                    <a:pt x="75" y="269"/>
                  </a:moveTo>
                  <a:lnTo>
                    <a:pt x="75" y="322"/>
                  </a:lnTo>
                  <a:lnTo>
                    <a:pt x="87" y="295"/>
                  </a:lnTo>
                  <a:lnTo>
                    <a:pt x="87" y="269"/>
                  </a:lnTo>
                  <a:close/>
                  <a:moveTo>
                    <a:pt x="10" y="275"/>
                  </a:moveTo>
                  <a:lnTo>
                    <a:pt x="19" y="435"/>
                  </a:lnTo>
                  <a:lnTo>
                    <a:pt x="22" y="435"/>
                  </a:lnTo>
                  <a:lnTo>
                    <a:pt x="19" y="275"/>
                  </a:lnTo>
                  <a:close/>
                </a:path>
              </a:pathLst>
            </a:custGeom>
            <a:solidFill>
              <a:srgbClr val="B78A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
            <p:cNvSpPr/>
            <p:nvPr/>
          </p:nvSpPr>
          <p:spPr>
            <a:xfrm>
              <a:off x="1883255" y="4158120"/>
              <a:ext cx="3721742" cy="1126278"/>
            </a:xfrm>
            <a:custGeom>
              <a:rect b="b" l="l" r="r" t="t"/>
              <a:pathLst>
                <a:path extrusionOk="0" h="19391" w="31822">
                  <a:moveTo>
                    <a:pt x="29944" y="0"/>
                  </a:moveTo>
                  <a:cubicBezTo>
                    <a:pt x="23836" y="1228"/>
                    <a:pt x="10920" y="4296"/>
                    <a:pt x="1" y="19143"/>
                  </a:cubicBezTo>
                  <a:lnTo>
                    <a:pt x="3172" y="19391"/>
                  </a:lnTo>
                  <a:cubicBezTo>
                    <a:pt x="3172" y="19391"/>
                    <a:pt x="14187" y="2957"/>
                    <a:pt x="31822" y="122"/>
                  </a:cubicBezTo>
                  <a:lnTo>
                    <a:pt x="2994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81" name="Shape 281"/>
        <p:cNvGrpSpPr/>
        <p:nvPr/>
      </p:nvGrpSpPr>
      <p:grpSpPr>
        <a:xfrm>
          <a:off x="0" y="0"/>
          <a:ext cx="0" cy="0"/>
          <a:chOff x="0" y="0"/>
          <a:chExt cx="0" cy="0"/>
        </a:xfrm>
      </p:grpSpPr>
      <p:grpSp>
        <p:nvGrpSpPr>
          <p:cNvPr id="282" name="Google Shape;282;p11"/>
          <p:cNvGrpSpPr/>
          <p:nvPr/>
        </p:nvGrpSpPr>
        <p:grpSpPr>
          <a:xfrm>
            <a:off x="-11899" y="3429713"/>
            <a:ext cx="9155896" cy="3588693"/>
            <a:chOff x="-11899" y="3429713"/>
            <a:chExt cx="9155896" cy="3588693"/>
          </a:xfrm>
        </p:grpSpPr>
        <p:sp>
          <p:nvSpPr>
            <p:cNvPr id="283" name="Google Shape;283;p11"/>
            <p:cNvSpPr/>
            <p:nvPr/>
          </p:nvSpPr>
          <p:spPr>
            <a:xfrm>
              <a:off x="-11899" y="3429713"/>
              <a:ext cx="9143997" cy="2522924"/>
            </a:xfrm>
            <a:custGeom>
              <a:rect b="b" l="l" r="r" t="t"/>
              <a:pathLst>
                <a:path extrusionOk="0" h="21222" w="51004">
                  <a:moveTo>
                    <a:pt x="51004" y="0"/>
                  </a:moveTo>
                  <a:lnTo>
                    <a:pt x="49528" y="537"/>
                  </a:lnTo>
                  <a:cubicBezTo>
                    <a:pt x="49528" y="537"/>
                    <a:pt x="47358" y="1989"/>
                    <a:pt x="46273" y="2907"/>
                  </a:cubicBezTo>
                  <a:cubicBezTo>
                    <a:pt x="45188" y="3825"/>
                    <a:pt x="45233" y="4454"/>
                    <a:pt x="44195" y="5566"/>
                  </a:cubicBezTo>
                  <a:cubicBezTo>
                    <a:pt x="43155" y="6675"/>
                    <a:pt x="42928" y="7205"/>
                    <a:pt x="41074" y="8174"/>
                  </a:cubicBezTo>
                  <a:cubicBezTo>
                    <a:pt x="40588" y="8428"/>
                    <a:pt x="40176" y="8522"/>
                    <a:pt x="39833" y="8522"/>
                  </a:cubicBezTo>
                  <a:cubicBezTo>
                    <a:pt x="38872" y="8522"/>
                    <a:pt x="38454" y="7786"/>
                    <a:pt x="38454" y="7786"/>
                  </a:cubicBezTo>
                  <a:cubicBezTo>
                    <a:pt x="38454" y="7786"/>
                    <a:pt x="36961" y="6916"/>
                    <a:pt x="36600" y="6338"/>
                  </a:cubicBezTo>
                  <a:cubicBezTo>
                    <a:pt x="36239" y="5756"/>
                    <a:pt x="36466" y="5324"/>
                    <a:pt x="35786" y="4549"/>
                  </a:cubicBezTo>
                  <a:cubicBezTo>
                    <a:pt x="35110" y="3774"/>
                    <a:pt x="35017" y="2954"/>
                    <a:pt x="34430" y="2275"/>
                  </a:cubicBezTo>
                  <a:cubicBezTo>
                    <a:pt x="33843" y="1598"/>
                    <a:pt x="32126" y="3"/>
                    <a:pt x="32126" y="3"/>
                  </a:cubicBezTo>
                  <a:cubicBezTo>
                    <a:pt x="32126" y="3"/>
                    <a:pt x="30498" y="1163"/>
                    <a:pt x="29863" y="2033"/>
                  </a:cubicBezTo>
                  <a:cubicBezTo>
                    <a:pt x="29231" y="2901"/>
                    <a:pt x="28328" y="3238"/>
                    <a:pt x="26745" y="4159"/>
                  </a:cubicBezTo>
                  <a:cubicBezTo>
                    <a:pt x="25204" y="5055"/>
                    <a:pt x="24223" y="5901"/>
                    <a:pt x="23085" y="5901"/>
                  </a:cubicBezTo>
                  <a:cubicBezTo>
                    <a:pt x="23054" y="5901"/>
                    <a:pt x="23023" y="5901"/>
                    <a:pt x="22992" y="5900"/>
                  </a:cubicBezTo>
                  <a:cubicBezTo>
                    <a:pt x="21818" y="5852"/>
                    <a:pt x="21907" y="5414"/>
                    <a:pt x="20959" y="4499"/>
                  </a:cubicBezTo>
                  <a:cubicBezTo>
                    <a:pt x="20009" y="3580"/>
                    <a:pt x="19740" y="2904"/>
                    <a:pt x="18926" y="2081"/>
                  </a:cubicBezTo>
                  <a:cubicBezTo>
                    <a:pt x="18199" y="1346"/>
                    <a:pt x="16965" y="496"/>
                    <a:pt x="16421" y="496"/>
                  </a:cubicBezTo>
                  <a:cubicBezTo>
                    <a:pt x="16357" y="496"/>
                    <a:pt x="16302" y="508"/>
                    <a:pt x="16259" y="534"/>
                  </a:cubicBezTo>
                  <a:cubicBezTo>
                    <a:pt x="15850" y="775"/>
                    <a:pt x="14223" y="1306"/>
                    <a:pt x="12866" y="1741"/>
                  </a:cubicBezTo>
                  <a:cubicBezTo>
                    <a:pt x="11510" y="2176"/>
                    <a:pt x="11737" y="2805"/>
                    <a:pt x="11465" y="3145"/>
                  </a:cubicBezTo>
                  <a:cubicBezTo>
                    <a:pt x="11194" y="3482"/>
                    <a:pt x="11012" y="4302"/>
                    <a:pt x="10696" y="4594"/>
                  </a:cubicBezTo>
                  <a:cubicBezTo>
                    <a:pt x="10383" y="4886"/>
                    <a:pt x="9748" y="5464"/>
                    <a:pt x="9206" y="5706"/>
                  </a:cubicBezTo>
                  <a:cubicBezTo>
                    <a:pt x="8663" y="5947"/>
                    <a:pt x="8666" y="6719"/>
                    <a:pt x="8440" y="6889"/>
                  </a:cubicBezTo>
                  <a:cubicBezTo>
                    <a:pt x="8388" y="6928"/>
                    <a:pt x="8336" y="6943"/>
                    <a:pt x="8282" y="6943"/>
                  </a:cubicBezTo>
                  <a:cubicBezTo>
                    <a:pt x="8117" y="6943"/>
                    <a:pt x="7928" y="6809"/>
                    <a:pt x="7639" y="6809"/>
                  </a:cubicBezTo>
                  <a:cubicBezTo>
                    <a:pt x="7605" y="6809"/>
                    <a:pt x="7570" y="6811"/>
                    <a:pt x="7534" y="6815"/>
                  </a:cubicBezTo>
                  <a:cubicBezTo>
                    <a:pt x="7347" y="6836"/>
                    <a:pt x="7144" y="6889"/>
                    <a:pt x="6906" y="6889"/>
                  </a:cubicBezTo>
                  <a:cubicBezTo>
                    <a:pt x="6570" y="6889"/>
                    <a:pt x="6165" y="6783"/>
                    <a:pt x="5635" y="6332"/>
                  </a:cubicBezTo>
                  <a:cubicBezTo>
                    <a:pt x="4732" y="5557"/>
                    <a:pt x="4416" y="4826"/>
                    <a:pt x="3375" y="3378"/>
                  </a:cubicBezTo>
                  <a:cubicBezTo>
                    <a:pt x="2335" y="1929"/>
                    <a:pt x="1387" y="1097"/>
                    <a:pt x="1387" y="1097"/>
                  </a:cubicBezTo>
                  <a:lnTo>
                    <a:pt x="1" y="203"/>
                  </a:lnTo>
                  <a:lnTo>
                    <a:pt x="1" y="21111"/>
                  </a:lnTo>
                  <a:lnTo>
                    <a:pt x="50998" y="21221"/>
                  </a:lnTo>
                  <a:lnTo>
                    <a:pt x="51004" y="0"/>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1"/>
            <p:cNvSpPr/>
            <p:nvPr/>
          </p:nvSpPr>
          <p:spPr>
            <a:xfrm>
              <a:off x="2173848" y="4122625"/>
              <a:ext cx="1266828" cy="486278"/>
            </a:xfrm>
            <a:custGeom>
              <a:rect b="b" l="l" r="r" t="t"/>
              <a:pathLst>
                <a:path extrusionOk="0" h="4187" w="10908">
                  <a:moveTo>
                    <a:pt x="5545" y="0"/>
                  </a:moveTo>
                  <a:cubicBezTo>
                    <a:pt x="5414" y="438"/>
                    <a:pt x="5223" y="930"/>
                    <a:pt x="5113" y="1482"/>
                  </a:cubicBezTo>
                  <a:cubicBezTo>
                    <a:pt x="5074" y="1398"/>
                    <a:pt x="5029" y="1318"/>
                    <a:pt x="4985" y="1243"/>
                  </a:cubicBezTo>
                  <a:cubicBezTo>
                    <a:pt x="4949" y="1106"/>
                    <a:pt x="4898" y="969"/>
                    <a:pt x="4839" y="841"/>
                  </a:cubicBezTo>
                  <a:cubicBezTo>
                    <a:pt x="4827" y="882"/>
                    <a:pt x="4812" y="921"/>
                    <a:pt x="4800" y="963"/>
                  </a:cubicBezTo>
                  <a:cubicBezTo>
                    <a:pt x="4743" y="888"/>
                    <a:pt x="4681" y="814"/>
                    <a:pt x="4612" y="748"/>
                  </a:cubicBezTo>
                  <a:cubicBezTo>
                    <a:pt x="4579" y="999"/>
                    <a:pt x="4526" y="1279"/>
                    <a:pt x="4493" y="1577"/>
                  </a:cubicBezTo>
                  <a:cubicBezTo>
                    <a:pt x="4329" y="1207"/>
                    <a:pt x="4111" y="888"/>
                    <a:pt x="3891" y="689"/>
                  </a:cubicBezTo>
                  <a:cubicBezTo>
                    <a:pt x="3849" y="924"/>
                    <a:pt x="3783" y="1184"/>
                    <a:pt x="3742" y="1461"/>
                  </a:cubicBezTo>
                  <a:cubicBezTo>
                    <a:pt x="3566" y="888"/>
                    <a:pt x="3268" y="367"/>
                    <a:pt x="2976" y="81"/>
                  </a:cubicBezTo>
                  <a:cubicBezTo>
                    <a:pt x="2937" y="435"/>
                    <a:pt x="2853" y="847"/>
                    <a:pt x="2856" y="1288"/>
                  </a:cubicBezTo>
                  <a:cubicBezTo>
                    <a:pt x="2684" y="885"/>
                    <a:pt x="2457" y="537"/>
                    <a:pt x="2236" y="322"/>
                  </a:cubicBezTo>
                  <a:cubicBezTo>
                    <a:pt x="2210" y="614"/>
                    <a:pt x="2150" y="942"/>
                    <a:pt x="2135" y="1291"/>
                  </a:cubicBezTo>
                  <a:cubicBezTo>
                    <a:pt x="2063" y="1067"/>
                    <a:pt x="1968" y="856"/>
                    <a:pt x="1843" y="659"/>
                  </a:cubicBezTo>
                  <a:cubicBezTo>
                    <a:pt x="1813" y="871"/>
                    <a:pt x="1765" y="1103"/>
                    <a:pt x="1736" y="1356"/>
                  </a:cubicBezTo>
                  <a:cubicBezTo>
                    <a:pt x="1637" y="1085"/>
                    <a:pt x="1509" y="823"/>
                    <a:pt x="1354" y="578"/>
                  </a:cubicBezTo>
                  <a:cubicBezTo>
                    <a:pt x="1288" y="1058"/>
                    <a:pt x="1166" y="1613"/>
                    <a:pt x="1157" y="2224"/>
                  </a:cubicBezTo>
                  <a:cubicBezTo>
                    <a:pt x="937" y="1523"/>
                    <a:pt x="615" y="894"/>
                    <a:pt x="317" y="531"/>
                  </a:cubicBezTo>
                  <a:cubicBezTo>
                    <a:pt x="302" y="874"/>
                    <a:pt x="272" y="1252"/>
                    <a:pt x="266" y="1658"/>
                  </a:cubicBezTo>
                  <a:cubicBezTo>
                    <a:pt x="189" y="1464"/>
                    <a:pt x="99" y="1276"/>
                    <a:pt x="1" y="1094"/>
                  </a:cubicBezTo>
                  <a:lnTo>
                    <a:pt x="1" y="3792"/>
                  </a:lnTo>
                  <a:cubicBezTo>
                    <a:pt x="90" y="3884"/>
                    <a:pt x="186" y="3928"/>
                    <a:pt x="278" y="3928"/>
                  </a:cubicBezTo>
                  <a:cubicBezTo>
                    <a:pt x="296" y="3928"/>
                    <a:pt x="314" y="3926"/>
                    <a:pt x="332" y="3923"/>
                  </a:cubicBezTo>
                  <a:cubicBezTo>
                    <a:pt x="448" y="3902"/>
                    <a:pt x="540" y="3819"/>
                    <a:pt x="594" y="3661"/>
                  </a:cubicBezTo>
                  <a:cubicBezTo>
                    <a:pt x="752" y="4028"/>
                    <a:pt x="927" y="4187"/>
                    <a:pt x="1092" y="4187"/>
                  </a:cubicBezTo>
                  <a:cubicBezTo>
                    <a:pt x="1108" y="4187"/>
                    <a:pt x="1124" y="4185"/>
                    <a:pt x="1139" y="4182"/>
                  </a:cubicBezTo>
                  <a:cubicBezTo>
                    <a:pt x="1288" y="4153"/>
                    <a:pt x="1393" y="3992"/>
                    <a:pt x="1411" y="3679"/>
                  </a:cubicBezTo>
                  <a:cubicBezTo>
                    <a:pt x="1515" y="3893"/>
                    <a:pt x="1642" y="3992"/>
                    <a:pt x="1769" y="3992"/>
                  </a:cubicBezTo>
                  <a:cubicBezTo>
                    <a:pt x="1773" y="3992"/>
                    <a:pt x="1777" y="3992"/>
                    <a:pt x="1780" y="3992"/>
                  </a:cubicBezTo>
                  <a:cubicBezTo>
                    <a:pt x="2001" y="3980"/>
                    <a:pt x="2150" y="3676"/>
                    <a:pt x="2093" y="2972"/>
                  </a:cubicBezTo>
                  <a:lnTo>
                    <a:pt x="2093" y="2972"/>
                  </a:lnTo>
                  <a:cubicBezTo>
                    <a:pt x="2098" y="2974"/>
                    <a:pt x="2102" y="2974"/>
                    <a:pt x="2107" y="2974"/>
                  </a:cubicBezTo>
                  <a:cubicBezTo>
                    <a:pt x="2111" y="2974"/>
                    <a:pt x="2116" y="2974"/>
                    <a:pt x="2120" y="2972"/>
                  </a:cubicBezTo>
                  <a:cubicBezTo>
                    <a:pt x="2236" y="2966"/>
                    <a:pt x="2323" y="2838"/>
                    <a:pt x="2341" y="2558"/>
                  </a:cubicBezTo>
                  <a:cubicBezTo>
                    <a:pt x="2476" y="2866"/>
                    <a:pt x="2645" y="3000"/>
                    <a:pt x="2812" y="3000"/>
                  </a:cubicBezTo>
                  <a:cubicBezTo>
                    <a:pt x="2829" y="3000"/>
                    <a:pt x="2845" y="2999"/>
                    <a:pt x="2862" y="2996"/>
                  </a:cubicBezTo>
                  <a:cubicBezTo>
                    <a:pt x="3026" y="2969"/>
                    <a:pt x="3140" y="2814"/>
                    <a:pt x="3149" y="2510"/>
                  </a:cubicBezTo>
                  <a:cubicBezTo>
                    <a:pt x="3265" y="2701"/>
                    <a:pt x="3400" y="2785"/>
                    <a:pt x="3533" y="2785"/>
                  </a:cubicBezTo>
                  <a:cubicBezTo>
                    <a:pt x="3550" y="2785"/>
                    <a:pt x="3567" y="2784"/>
                    <a:pt x="3584" y="2781"/>
                  </a:cubicBezTo>
                  <a:cubicBezTo>
                    <a:pt x="3673" y="2766"/>
                    <a:pt x="3751" y="2713"/>
                    <a:pt x="3795" y="2632"/>
                  </a:cubicBezTo>
                  <a:cubicBezTo>
                    <a:pt x="3927" y="3076"/>
                    <a:pt x="4138" y="3263"/>
                    <a:pt x="4355" y="3263"/>
                  </a:cubicBezTo>
                  <a:cubicBezTo>
                    <a:pt x="4374" y="3263"/>
                    <a:pt x="4393" y="3261"/>
                    <a:pt x="4412" y="3258"/>
                  </a:cubicBezTo>
                  <a:cubicBezTo>
                    <a:pt x="4430" y="3255"/>
                    <a:pt x="4448" y="3252"/>
                    <a:pt x="4466" y="3246"/>
                  </a:cubicBezTo>
                  <a:cubicBezTo>
                    <a:pt x="4526" y="3494"/>
                    <a:pt x="4630" y="3613"/>
                    <a:pt x="4752" y="3625"/>
                  </a:cubicBezTo>
                  <a:cubicBezTo>
                    <a:pt x="4759" y="3625"/>
                    <a:pt x="4765" y="3626"/>
                    <a:pt x="4771" y="3626"/>
                  </a:cubicBezTo>
                  <a:cubicBezTo>
                    <a:pt x="4862" y="3626"/>
                    <a:pt x="4948" y="3565"/>
                    <a:pt x="5015" y="3425"/>
                  </a:cubicBezTo>
                  <a:cubicBezTo>
                    <a:pt x="5050" y="3440"/>
                    <a:pt x="5088" y="3447"/>
                    <a:pt x="5128" y="3447"/>
                  </a:cubicBezTo>
                  <a:cubicBezTo>
                    <a:pt x="5145" y="3447"/>
                    <a:pt x="5162" y="3446"/>
                    <a:pt x="5179" y="3443"/>
                  </a:cubicBezTo>
                  <a:cubicBezTo>
                    <a:pt x="5217" y="3437"/>
                    <a:pt x="5253" y="3422"/>
                    <a:pt x="5286" y="3404"/>
                  </a:cubicBezTo>
                  <a:cubicBezTo>
                    <a:pt x="5345" y="3482"/>
                    <a:pt x="5435" y="3530"/>
                    <a:pt x="5533" y="3535"/>
                  </a:cubicBezTo>
                  <a:cubicBezTo>
                    <a:pt x="5536" y="3536"/>
                    <a:pt x="5539" y="3536"/>
                    <a:pt x="5541" y="3536"/>
                  </a:cubicBezTo>
                  <a:cubicBezTo>
                    <a:pt x="5657" y="3536"/>
                    <a:pt x="5765" y="3473"/>
                    <a:pt x="5849" y="3336"/>
                  </a:cubicBezTo>
                  <a:cubicBezTo>
                    <a:pt x="5930" y="3762"/>
                    <a:pt x="6088" y="3950"/>
                    <a:pt x="6270" y="3956"/>
                  </a:cubicBezTo>
                  <a:cubicBezTo>
                    <a:pt x="6271" y="3956"/>
                    <a:pt x="6273" y="3956"/>
                    <a:pt x="6275" y="3956"/>
                  </a:cubicBezTo>
                  <a:cubicBezTo>
                    <a:pt x="6427" y="3956"/>
                    <a:pt x="6563" y="3821"/>
                    <a:pt x="6651" y="3524"/>
                  </a:cubicBezTo>
                  <a:cubicBezTo>
                    <a:pt x="6708" y="3762"/>
                    <a:pt x="6815" y="3884"/>
                    <a:pt x="6943" y="3905"/>
                  </a:cubicBezTo>
                  <a:cubicBezTo>
                    <a:pt x="6956" y="3907"/>
                    <a:pt x="6969" y="3908"/>
                    <a:pt x="6982" y="3908"/>
                  </a:cubicBezTo>
                  <a:cubicBezTo>
                    <a:pt x="7189" y="3908"/>
                    <a:pt x="7384" y="3635"/>
                    <a:pt x="7480" y="2987"/>
                  </a:cubicBezTo>
                  <a:cubicBezTo>
                    <a:pt x="7486" y="2987"/>
                    <a:pt x="7495" y="2990"/>
                    <a:pt x="7504" y="2993"/>
                  </a:cubicBezTo>
                  <a:cubicBezTo>
                    <a:pt x="7512" y="2994"/>
                    <a:pt x="7520" y="2995"/>
                    <a:pt x="7528" y="2995"/>
                  </a:cubicBezTo>
                  <a:cubicBezTo>
                    <a:pt x="7636" y="2995"/>
                    <a:pt x="7739" y="2885"/>
                    <a:pt x="7814" y="2635"/>
                  </a:cubicBezTo>
                  <a:cubicBezTo>
                    <a:pt x="7885" y="2996"/>
                    <a:pt x="8043" y="3160"/>
                    <a:pt x="8228" y="3169"/>
                  </a:cubicBezTo>
                  <a:cubicBezTo>
                    <a:pt x="8233" y="3169"/>
                    <a:pt x="8239" y="3169"/>
                    <a:pt x="8245" y="3169"/>
                  </a:cubicBezTo>
                  <a:cubicBezTo>
                    <a:pt x="8405" y="3169"/>
                    <a:pt x="8546" y="3043"/>
                    <a:pt x="8618" y="2760"/>
                  </a:cubicBezTo>
                  <a:cubicBezTo>
                    <a:pt x="8702" y="2996"/>
                    <a:pt x="8836" y="3109"/>
                    <a:pt x="8988" y="3115"/>
                  </a:cubicBezTo>
                  <a:cubicBezTo>
                    <a:pt x="8992" y="3115"/>
                    <a:pt x="8995" y="3115"/>
                    <a:pt x="8998" y="3115"/>
                  </a:cubicBezTo>
                  <a:cubicBezTo>
                    <a:pt x="9084" y="3115"/>
                    <a:pt x="9169" y="3080"/>
                    <a:pt x="9227" y="3014"/>
                  </a:cubicBezTo>
                  <a:cubicBezTo>
                    <a:pt x="9262" y="3512"/>
                    <a:pt x="9456" y="3735"/>
                    <a:pt x="9698" y="3750"/>
                  </a:cubicBezTo>
                  <a:cubicBezTo>
                    <a:pt x="9706" y="3751"/>
                    <a:pt x="9715" y="3751"/>
                    <a:pt x="9723" y="3751"/>
                  </a:cubicBezTo>
                  <a:cubicBezTo>
                    <a:pt x="9833" y="3751"/>
                    <a:pt x="9938" y="3699"/>
                    <a:pt x="10008" y="3613"/>
                  </a:cubicBezTo>
                  <a:cubicBezTo>
                    <a:pt x="10082" y="3932"/>
                    <a:pt x="10234" y="4081"/>
                    <a:pt x="10413" y="4090"/>
                  </a:cubicBezTo>
                  <a:cubicBezTo>
                    <a:pt x="10418" y="4090"/>
                    <a:pt x="10424" y="4090"/>
                    <a:pt x="10429" y="4090"/>
                  </a:cubicBezTo>
                  <a:cubicBezTo>
                    <a:pt x="10675" y="4090"/>
                    <a:pt x="10881" y="3816"/>
                    <a:pt x="10893" y="3151"/>
                  </a:cubicBezTo>
                  <a:cubicBezTo>
                    <a:pt x="10908" y="2459"/>
                    <a:pt x="10711" y="1753"/>
                    <a:pt x="10452" y="1356"/>
                  </a:cubicBezTo>
                  <a:cubicBezTo>
                    <a:pt x="10362" y="1595"/>
                    <a:pt x="10246" y="1854"/>
                    <a:pt x="10151" y="2134"/>
                  </a:cubicBezTo>
                  <a:cubicBezTo>
                    <a:pt x="10070" y="1741"/>
                    <a:pt x="9924" y="1389"/>
                    <a:pt x="9754" y="1151"/>
                  </a:cubicBezTo>
                  <a:cubicBezTo>
                    <a:pt x="9662" y="1368"/>
                    <a:pt x="9540" y="1604"/>
                    <a:pt x="9435" y="1866"/>
                  </a:cubicBezTo>
                  <a:cubicBezTo>
                    <a:pt x="9390" y="1273"/>
                    <a:pt x="9209" y="704"/>
                    <a:pt x="8985" y="367"/>
                  </a:cubicBezTo>
                  <a:cubicBezTo>
                    <a:pt x="8869" y="704"/>
                    <a:pt x="8696" y="1085"/>
                    <a:pt x="8601" y="1511"/>
                  </a:cubicBezTo>
                  <a:cubicBezTo>
                    <a:pt x="8520" y="1085"/>
                    <a:pt x="8374" y="701"/>
                    <a:pt x="8207" y="447"/>
                  </a:cubicBezTo>
                  <a:cubicBezTo>
                    <a:pt x="8115" y="722"/>
                    <a:pt x="7984" y="1026"/>
                    <a:pt x="7891" y="1362"/>
                  </a:cubicBezTo>
                  <a:cubicBezTo>
                    <a:pt x="7870" y="1133"/>
                    <a:pt x="7823" y="906"/>
                    <a:pt x="7745" y="689"/>
                  </a:cubicBezTo>
                  <a:cubicBezTo>
                    <a:pt x="7671" y="888"/>
                    <a:pt x="7569" y="1106"/>
                    <a:pt x="7483" y="1345"/>
                  </a:cubicBezTo>
                  <a:cubicBezTo>
                    <a:pt x="7450" y="1058"/>
                    <a:pt x="7381" y="778"/>
                    <a:pt x="7283" y="510"/>
                  </a:cubicBezTo>
                  <a:cubicBezTo>
                    <a:pt x="7110" y="960"/>
                    <a:pt x="6869" y="1470"/>
                    <a:pt x="6726" y="2060"/>
                  </a:cubicBezTo>
                  <a:cubicBezTo>
                    <a:pt x="6660" y="1336"/>
                    <a:pt x="6484" y="659"/>
                    <a:pt x="6270" y="245"/>
                  </a:cubicBezTo>
                  <a:cubicBezTo>
                    <a:pt x="6183" y="575"/>
                    <a:pt x="6067" y="936"/>
                    <a:pt x="5971" y="1327"/>
                  </a:cubicBezTo>
                  <a:cubicBezTo>
                    <a:pt x="5882" y="793"/>
                    <a:pt x="5727" y="316"/>
                    <a:pt x="554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1"/>
            <p:cNvSpPr/>
            <p:nvPr/>
          </p:nvSpPr>
          <p:spPr>
            <a:xfrm>
              <a:off x="-11825" y="4209030"/>
              <a:ext cx="9155822" cy="2809376"/>
            </a:xfrm>
            <a:custGeom>
              <a:rect b="b" l="l" r="r" t="t"/>
              <a:pathLst>
                <a:path extrusionOk="0" h="24021" w="78285">
                  <a:moveTo>
                    <a:pt x="1" y="1"/>
                  </a:moveTo>
                  <a:lnTo>
                    <a:pt x="1" y="14810"/>
                  </a:lnTo>
                  <a:cubicBezTo>
                    <a:pt x="6895" y="16390"/>
                    <a:pt x="15051" y="17934"/>
                    <a:pt x="24313" y="19332"/>
                  </a:cubicBezTo>
                  <a:cubicBezTo>
                    <a:pt x="44705" y="22411"/>
                    <a:pt x="64164" y="23991"/>
                    <a:pt x="78285" y="24021"/>
                  </a:cubicBezTo>
                  <a:lnTo>
                    <a:pt x="78285" y="9865"/>
                  </a:lnTo>
                  <a:cubicBezTo>
                    <a:pt x="60009" y="5349"/>
                    <a:pt x="33795" y="1712"/>
                    <a:pt x="12735" y="466"/>
                  </a:cubicBezTo>
                  <a:cubicBezTo>
                    <a:pt x="8159" y="198"/>
                    <a:pt x="3897" y="43"/>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6" name="Google Shape;286;p11"/>
            <p:cNvGrpSpPr/>
            <p:nvPr/>
          </p:nvGrpSpPr>
          <p:grpSpPr>
            <a:xfrm>
              <a:off x="-11888" y="4564950"/>
              <a:ext cx="9142838" cy="803504"/>
              <a:chOff x="-11888" y="4564950"/>
              <a:chExt cx="9142838" cy="803504"/>
            </a:xfrm>
          </p:grpSpPr>
          <p:sp>
            <p:nvSpPr>
              <p:cNvPr id="287" name="Google Shape;287;p11"/>
              <p:cNvSpPr/>
              <p:nvPr/>
            </p:nvSpPr>
            <p:spPr>
              <a:xfrm flipH="1">
                <a:off x="-11888" y="4564950"/>
                <a:ext cx="8491988" cy="789848"/>
              </a:xfrm>
              <a:custGeom>
                <a:rect b="b" l="l" r="r" t="t"/>
                <a:pathLst>
                  <a:path extrusionOk="0" h="5853" w="74514">
                    <a:moveTo>
                      <a:pt x="74514" y="1"/>
                    </a:moveTo>
                    <a:lnTo>
                      <a:pt x="1968" y="4541"/>
                    </a:lnTo>
                    <a:lnTo>
                      <a:pt x="1" y="5852"/>
                    </a:lnTo>
                    <a:lnTo>
                      <a:pt x="74514" y="5852"/>
                    </a:lnTo>
                    <a:lnTo>
                      <a:pt x="7451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flipH="1">
                <a:off x="2173843" y="4769000"/>
                <a:ext cx="6957107" cy="599454"/>
              </a:xfrm>
              <a:custGeom>
                <a:rect b="b" l="l" r="r" t="t"/>
                <a:pathLst>
                  <a:path extrusionOk="0" h="5367" w="61046">
                    <a:moveTo>
                      <a:pt x="1" y="1"/>
                    </a:moveTo>
                    <a:lnTo>
                      <a:pt x="1" y="5366"/>
                    </a:lnTo>
                    <a:lnTo>
                      <a:pt x="35145" y="5366"/>
                    </a:lnTo>
                    <a:cubicBezTo>
                      <a:pt x="36039" y="5143"/>
                      <a:pt x="36916" y="4764"/>
                      <a:pt x="37759" y="4427"/>
                    </a:cubicBezTo>
                    <a:lnTo>
                      <a:pt x="37232" y="4201"/>
                    </a:lnTo>
                    <a:cubicBezTo>
                      <a:pt x="38352" y="3485"/>
                      <a:pt x="39697" y="2967"/>
                      <a:pt x="41092" y="2710"/>
                    </a:cubicBezTo>
                    <a:cubicBezTo>
                      <a:pt x="40672" y="2594"/>
                      <a:pt x="40341" y="2338"/>
                      <a:pt x="40201" y="2022"/>
                    </a:cubicBezTo>
                    <a:cubicBezTo>
                      <a:pt x="43822" y="1020"/>
                      <a:pt x="47644" y="830"/>
                      <a:pt x="51394" y="675"/>
                    </a:cubicBezTo>
                    <a:cubicBezTo>
                      <a:pt x="54494" y="549"/>
                      <a:pt x="57949" y="132"/>
                      <a:pt x="61046" y="43"/>
                    </a:cubicBezTo>
                    <a:lnTo>
                      <a:pt x="6080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9" name="Google Shape;289;p11"/>
            <p:cNvSpPr/>
            <p:nvPr/>
          </p:nvSpPr>
          <p:spPr>
            <a:xfrm flipH="1">
              <a:off x="3564804" y="4391450"/>
              <a:ext cx="4434527" cy="599453"/>
            </a:xfrm>
            <a:custGeom>
              <a:rect b="b" l="l" r="r" t="t"/>
              <a:pathLst>
                <a:path extrusionOk="0" h="4892" w="39703">
                  <a:moveTo>
                    <a:pt x="14588" y="1"/>
                  </a:moveTo>
                  <a:cubicBezTo>
                    <a:pt x="13857" y="1"/>
                    <a:pt x="13285" y="40"/>
                    <a:pt x="12916" y="128"/>
                  </a:cubicBezTo>
                  <a:cubicBezTo>
                    <a:pt x="9300" y="990"/>
                    <a:pt x="0" y="3318"/>
                    <a:pt x="0" y="3318"/>
                  </a:cubicBezTo>
                  <a:cubicBezTo>
                    <a:pt x="0" y="3318"/>
                    <a:pt x="6297" y="4891"/>
                    <a:pt x="16387" y="4891"/>
                  </a:cubicBezTo>
                  <a:cubicBezTo>
                    <a:pt x="17858" y="4891"/>
                    <a:pt x="19409" y="4858"/>
                    <a:pt x="21033" y="4781"/>
                  </a:cubicBezTo>
                  <a:cubicBezTo>
                    <a:pt x="33800" y="4179"/>
                    <a:pt x="39702" y="3058"/>
                    <a:pt x="39702" y="3058"/>
                  </a:cubicBezTo>
                  <a:cubicBezTo>
                    <a:pt x="39702" y="3058"/>
                    <a:pt x="21018" y="1"/>
                    <a:pt x="145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0" name="Google Shape;290;p11"/>
            <p:cNvGrpSpPr/>
            <p:nvPr/>
          </p:nvGrpSpPr>
          <p:grpSpPr>
            <a:xfrm>
              <a:off x="4572001" y="4327547"/>
              <a:ext cx="341373" cy="663350"/>
              <a:chOff x="4572001" y="4327547"/>
              <a:chExt cx="341373" cy="663350"/>
            </a:xfrm>
          </p:grpSpPr>
          <p:sp>
            <p:nvSpPr>
              <p:cNvPr id="291" name="Google Shape;291;p11"/>
              <p:cNvSpPr/>
              <p:nvPr/>
            </p:nvSpPr>
            <p:spPr>
              <a:xfrm>
                <a:off x="4691334" y="4484644"/>
                <a:ext cx="222040" cy="506253"/>
              </a:xfrm>
              <a:custGeom>
                <a:rect b="b" l="l" r="r" t="t"/>
                <a:pathLst>
                  <a:path extrusionOk="0" h="2116" w="928">
                    <a:moveTo>
                      <a:pt x="465" y="1"/>
                    </a:moveTo>
                    <a:cubicBezTo>
                      <a:pt x="52" y="1"/>
                      <a:pt x="0" y="1997"/>
                      <a:pt x="143" y="2053"/>
                    </a:cubicBezTo>
                    <a:cubicBezTo>
                      <a:pt x="245" y="2092"/>
                      <a:pt x="322" y="2115"/>
                      <a:pt x="409" y="2115"/>
                    </a:cubicBezTo>
                    <a:cubicBezTo>
                      <a:pt x="476" y="2115"/>
                      <a:pt x="550" y="2101"/>
                      <a:pt x="647" y="2068"/>
                    </a:cubicBezTo>
                    <a:cubicBezTo>
                      <a:pt x="844" y="2000"/>
                      <a:pt x="927" y="250"/>
                      <a:pt x="549" y="26"/>
                    </a:cubicBezTo>
                    <a:cubicBezTo>
                      <a:pt x="519" y="9"/>
                      <a:pt x="491" y="1"/>
                      <a:pt x="4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a:off x="4572001" y="4327547"/>
                <a:ext cx="223954" cy="623725"/>
              </a:xfrm>
              <a:custGeom>
                <a:rect b="b" l="l" r="r" t="t"/>
                <a:pathLst>
                  <a:path extrusionOk="0" h="2607" w="936">
                    <a:moveTo>
                      <a:pt x="436" y="1"/>
                    </a:moveTo>
                    <a:cubicBezTo>
                      <a:pt x="434" y="1"/>
                      <a:pt x="432" y="1"/>
                      <a:pt x="430" y="1"/>
                    </a:cubicBezTo>
                    <a:cubicBezTo>
                      <a:pt x="1" y="25"/>
                      <a:pt x="52" y="2472"/>
                      <a:pt x="183" y="2535"/>
                    </a:cubicBezTo>
                    <a:cubicBezTo>
                      <a:pt x="276" y="2579"/>
                      <a:pt x="349" y="2607"/>
                      <a:pt x="433" y="2607"/>
                    </a:cubicBezTo>
                    <a:cubicBezTo>
                      <a:pt x="506" y="2607"/>
                      <a:pt x="588" y="2585"/>
                      <a:pt x="698" y="2535"/>
                    </a:cubicBezTo>
                    <a:cubicBezTo>
                      <a:pt x="936" y="2428"/>
                      <a:pt x="857" y="1"/>
                      <a:pt x="43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3" name="Google Shape;293;p11"/>
          <p:cNvSpPr txBox="1"/>
          <p:nvPr>
            <p:ph hasCustomPrompt="1" type="title"/>
          </p:nvPr>
        </p:nvSpPr>
        <p:spPr>
          <a:xfrm>
            <a:off x="1093500" y="716425"/>
            <a:ext cx="6957000" cy="1402500"/>
          </a:xfrm>
          <a:prstGeom prst="rect">
            <a:avLst/>
          </a:prstGeom>
        </p:spPr>
        <p:txBody>
          <a:bodyPr anchorCtr="0" anchor="ctr" bIns="91425" lIns="91425" spcFirstLastPara="1" rIns="91425" wrap="square" tIns="91425">
            <a:noAutofit/>
          </a:bodyPr>
          <a:lstStyle>
            <a:lvl1pPr lvl="0" algn="ctr">
              <a:spcBef>
                <a:spcPts val="0"/>
              </a:spcBef>
              <a:spcAft>
                <a:spcPts val="0"/>
              </a:spcAft>
              <a:buSzPts val="12000"/>
              <a:buNone/>
              <a:defRPr sz="15000">
                <a:solidFill>
                  <a:schemeClr val="dk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94" name="Google Shape;294;p11"/>
          <p:cNvSpPr txBox="1"/>
          <p:nvPr>
            <p:ph idx="1" type="body"/>
          </p:nvPr>
        </p:nvSpPr>
        <p:spPr>
          <a:xfrm>
            <a:off x="1093500" y="2243575"/>
            <a:ext cx="6957000" cy="3519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Char char="●"/>
              <a:defRPr sz="18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grpSp>
        <p:nvGrpSpPr>
          <p:cNvPr id="295" name="Google Shape;295;p11"/>
          <p:cNvGrpSpPr/>
          <p:nvPr/>
        </p:nvGrpSpPr>
        <p:grpSpPr>
          <a:xfrm>
            <a:off x="-2007191" y="195093"/>
            <a:ext cx="11527870" cy="2307042"/>
            <a:chOff x="-2007191" y="195093"/>
            <a:chExt cx="11527870" cy="2307042"/>
          </a:xfrm>
        </p:grpSpPr>
        <p:sp>
          <p:nvSpPr>
            <p:cNvPr id="296" name="Google Shape;296;p11"/>
            <p:cNvSpPr/>
            <p:nvPr/>
          </p:nvSpPr>
          <p:spPr>
            <a:xfrm>
              <a:off x="5871435" y="195093"/>
              <a:ext cx="3649243" cy="434925"/>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1"/>
            <p:cNvSpPr/>
            <p:nvPr/>
          </p:nvSpPr>
          <p:spPr>
            <a:xfrm>
              <a:off x="-2007191" y="2118913"/>
              <a:ext cx="3558317" cy="383222"/>
            </a:xfrm>
            <a:custGeom>
              <a:rect b="b" l="l" r="r" t="t"/>
              <a:pathLst>
                <a:path extrusionOk="0" h="4084" w="37921">
                  <a:moveTo>
                    <a:pt x="8455" y="0"/>
                  </a:moveTo>
                  <a:cubicBezTo>
                    <a:pt x="8425" y="0"/>
                    <a:pt x="8395" y="1"/>
                    <a:pt x="8365" y="3"/>
                  </a:cubicBezTo>
                  <a:cubicBezTo>
                    <a:pt x="7441" y="72"/>
                    <a:pt x="4946" y="2174"/>
                    <a:pt x="4541" y="2627"/>
                  </a:cubicBezTo>
                  <a:cubicBezTo>
                    <a:pt x="4541" y="2627"/>
                    <a:pt x="1" y="3667"/>
                    <a:pt x="3998" y="3804"/>
                  </a:cubicBezTo>
                  <a:cubicBezTo>
                    <a:pt x="4359" y="3816"/>
                    <a:pt x="4700" y="3822"/>
                    <a:pt x="5025" y="3822"/>
                  </a:cubicBezTo>
                  <a:cubicBezTo>
                    <a:pt x="8303" y="3822"/>
                    <a:pt x="9856" y="3262"/>
                    <a:pt x="11459" y="3262"/>
                  </a:cubicBezTo>
                  <a:cubicBezTo>
                    <a:pt x="13049" y="3262"/>
                    <a:pt x="15242" y="3755"/>
                    <a:pt x="16908" y="3755"/>
                  </a:cubicBezTo>
                  <a:cubicBezTo>
                    <a:pt x="17092" y="3755"/>
                    <a:pt x="17269" y="3749"/>
                    <a:pt x="17439" y="3736"/>
                  </a:cubicBezTo>
                  <a:cubicBezTo>
                    <a:pt x="19141" y="3601"/>
                    <a:pt x="21636" y="3464"/>
                    <a:pt x="23347" y="3396"/>
                  </a:cubicBezTo>
                  <a:cubicBezTo>
                    <a:pt x="23698" y="3382"/>
                    <a:pt x="24053" y="3374"/>
                    <a:pt x="24411" y="3374"/>
                  </a:cubicBezTo>
                  <a:cubicBezTo>
                    <a:pt x="25802" y="3374"/>
                    <a:pt x="27251" y="3494"/>
                    <a:pt x="28760" y="3873"/>
                  </a:cubicBezTo>
                  <a:cubicBezTo>
                    <a:pt x="29393" y="4031"/>
                    <a:pt x="29875" y="4083"/>
                    <a:pt x="30353" y="4083"/>
                  </a:cubicBezTo>
                  <a:cubicBezTo>
                    <a:pt x="31307" y="4083"/>
                    <a:pt x="32242" y="3873"/>
                    <a:pt x="34323" y="3873"/>
                  </a:cubicBezTo>
                  <a:cubicBezTo>
                    <a:pt x="37444" y="3873"/>
                    <a:pt x="37920" y="2990"/>
                    <a:pt x="36835" y="2627"/>
                  </a:cubicBezTo>
                  <a:cubicBezTo>
                    <a:pt x="36036" y="2359"/>
                    <a:pt x="31552" y="2131"/>
                    <a:pt x="28645" y="2131"/>
                  </a:cubicBezTo>
                  <a:cubicBezTo>
                    <a:pt x="27605" y="2131"/>
                    <a:pt x="26768" y="2160"/>
                    <a:pt x="26373" y="2227"/>
                  </a:cubicBezTo>
                  <a:cubicBezTo>
                    <a:pt x="26237" y="2250"/>
                    <a:pt x="26107" y="2261"/>
                    <a:pt x="25980" y="2261"/>
                  </a:cubicBezTo>
                  <a:cubicBezTo>
                    <a:pt x="24711" y="2261"/>
                    <a:pt x="23784" y="1201"/>
                    <a:pt x="20822" y="954"/>
                  </a:cubicBezTo>
                  <a:cubicBezTo>
                    <a:pt x="19737" y="864"/>
                    <a:pt x="18780" y="834"/>
                    <a:pt x="17889" y="834"/>
                  </a:cubicBezTo>
                  <a:cubicBezTo>
                    <a:pt x="16107" y="834"/>
                    <a:pt x="14591" y="954"/>
                    <a:pt x="12848" y="954"/>
                  </a:cubicBezTo>
                  <a:cubicBezTo>
                    <a:pt x="10322" y="954"/>
                    <a:pt x="9353" y="0"/>
                    <a:pt x="8455" y="0"/>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98" name="Shape 29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
    <p:spTree>
      <p:nvGrpSpPr>
        <p:cNvPr id="299" name="Shape 299"/>
        <p:cNvGrpSpPr/>
        <p:nvPr/>
      </p:nvGrpSpPr>
      <p:grpSpPr>
        <a:xfrm>
          <a:off x="0" y="0"/>
          <a:ext cx="0" cy="0"/>
          <a:chOff x="0" y="0"/>
          <a:chExt cx="0" cy="0"/>
        </a:xfrm>
      </p:grpSpPr>
      <p:sp>
        <p:nvSpPr>
          <p:cNvPr id="300" name="Google Shape;300;p13"/>
          <p:cNvSpPr txBox="1"/>
          <p:nvPr>
            <p:ph type="title"/>
          </p:nvPr>
        </p:nvSpPr>
        <p:spPr>
          <a:xfrm>
            <a:off x="726100" y="534600"/>
            <a:ext cx="7691700" cy="572700"/>
          </a:xfrm>
          <a:prstGeom prst="rect">
            <a:avLst/>
          </a:prstGeom>
        </p:spPr>
        <p:txBody>
          <a:bodyPr anchorCtr="0" anchor="ctr" bIns="91425" lIns="91425" spcFirstLastPara="1" rIns="91425" wrap="square" tIns="91425">
            <a:noAutofit/>
          </a:bodyPr>
          <a:lstStyle>
            <a:lvl1pPr lvl="0" algn="ctr">
              <a:spcBef>
                <a:spcPts val="0"/>
              </a:spcBef>
              <a:spcAft>
                <a:spcPts val="0"/>
              </a:spcAft>
              <a:buSzPts val="3500"/>
              <a:buNone/>
              <a:defRPr sz="3500">
                <a:latin typeface="Grenze Medium"/>
                <a:ea typeface="Grenze Medium"/>
                <a:cs typeface="Grenze Medium"/>
                <a:sym typeface="Grenze Medium"/>
              </a:defRPr>
            </a:lvl1pPr>
            <a:lvl2pPr lvl="1">
              <a:spcBef>
                <a:spcPts val="0"/>
              </a:spcBef>
              <a:spcAft>
                <a:spcPts val="0"/>
              </a:spcAft>
              <a:buSzPts val="3500"/>
              <a:buNone/>
              <a:defRPr>
                <a:latin typeface="Bai Jamjuree"/>
                <a:ea typeface="Bai Jamjuree"/>
                <a:cs typeface="Bai Jamjuree"/>
                <a:sym typeface="Bai Jamjuree"/>
              </a:defRPr>
            </a:lvl2pPr>
            <a:lvl3pPr lvl="2">
              <a:spcBef>
                <a:spcPts val="0"/>
              </a:spcBef>
              <a:spcAft>
                <a:spcPts val="0"/>
              </a:spcAft>
              <a:buSzPts val="3500"/>
              <a:buNone/>
              <a:defRPr>
                <a:latin typeface="Bai Jamjuree"/>
                <a:ea typeface="Bai Jamjuree"/>
                <a:cs typeface="Bai Jamjuree"/>
                <a:sym typeface="Bai Jamjuree"/>
              </a:defRPr>
            </a:lvl3pPr>
            <a:lvl4pPr lvl="3">
              <a:spcBef>
                <a:spcPts val="0"/>
              </a:spcBef>
              <a:spcAft>
                <a:spcPts val="0"/>
              </a:spcAft>
              <a:buSzPts val="3500"/>
              <a:buNone/>
              <a:defRPr>
                <a:latin typeface="Bai Jamjuree"/>
                <a:ea typeface="Bai Jamjuree"/>
                <a:cs typeface="Bai Jamjuree"/>
                <a:sym typeface="Bai Jamjuree"/>
              </a:defRPr>
            </a:lvl4pPr>
            <a:lvl5pPr lvl="4">
              <a:spcBef>
                <a:spcPts val="0"/>
              </a:spcBef>
              <a:spcAft>
                <a:spcPts val="0"/>
              </a:spcAft>
              <a:buSzPts val="3500"/>
              <a:buNone/>
              <a:defRPr>
                <a:latin typeface="Bai Jamjuree"/>
                <a:ea typeface="Bai Jamjuree"/>
                <a:cs typeface="Bai Jamjuree"/>
                <a:sym typeface="Bai Jamjuree"/>
              </a:defRPr>
            </a:lvl5pPr>
            <a:lvl6pPr lvl="5">
              <a:spcBef>
                <a:spcPts val="0"/>
              </a:spcBef>
              <a:spcAft>
                <a:spcPts val="0"/>
              </a:spcAft>
              <a:buSzPts val="3500"/>
              <a:buNone/>
              <a:defRPr>
                <a:latin typeface="Bai Jamjuree"/>
                <a:ea typeface="Bai Jamjuree"/>
                <a:cs typeface="Bai Jamjuree"/>
                <a:sym typeface="Bai Jamjuree"/>
              </a:defRPr>
            </a:lvl6pPr>
            <a:lvl7pPr lvl="6">
              <a:spcBef>
                <a:spcPts val="0"/>
              </a:spcBef>
              <a:spcAft>
                <a:spcPts val="0"/>
              </a:spcAft>
              <a:buSzPts val="3500"/>
              <a:buNone/>
              <a:defRPr>
                <a:latin typeface="Bai Jamjuree"/>
                <a:ea typeface="Bai Jamjuree"/>
                <a:cs typeface="Bai Jamjuree"/>
                <a:sym typeface="Bai Jamjuree"/>
              </a:defRPr>
            </a:lvl7pPr>
            <a:lvl8pPr lvl="7">
              <a:spcBef>
                <a:spcPts val="0"/>
              </a:spcBef>
              <a:spcAft>
                <a:spcPts val="0"/>
              </a:spcAft>
              <a:buSzPts val="3500"/>
              <a:buNone/>
              <a:defRPr>
                <a:latin typeface="Bai Jamjuree"/>
                <a:ea typeface="Bai Jamjuree"/>
                <a:cs typeface="Bai Jamjuree"/>
                <a:sym typeface="Bai Jamjuree"/>
              </a:defRPr>
            </a:lvl8pPr>
            <a:lvl9pPr lvl="8">
              <a:spcBef>
                <a:spcPts val="0"/>
              </a:spcBef>
              <a:spcAft>
                <a:spcPts val="0"/>
              </a:spcAft>
              <a:buSzPts val="3500"/>
              <a:buNone/>
              <a:defRPr>
                <a:latin typeface="Bai Jamjuree"/>
                <a:ea typeface="Bai Jamjuree"/>
                <a:cs typeface="Bai Jamjuree"/>
                <a:sym typeface="Bai Jamjuree"/>
              </a:defRPr>
            </a:lvl9pPr>
          </a:lstStyle>
          <a:p/>
        </p:txBody>
      </p:sp>
      <p:sp>
        <p:nvSpPr>
          <p:cNvPr id="301" name="Google Shape;301;p13"/>
          <p:cNvSpPr txBox="1"/>
          <p:nvPr>
            <p:ph hasCustomPrompt="1" idx="2" type="title"/>
          </p:nvPr>
        </p:nvSpPr>
        <p:spPr>
          <a:xfrm flipH="1">
            <a:off x="1345149" y="1318325"/>
            <a:ext cx="873000" cy="68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5000">
                <a:solidFill>
                  <a:schemeClr val="dk2"/>
                </a:solidFill>
                <a:latin typeface="Grenze Medium"/>
                <a:ea typeface="Grenze Medium"/>
                <a:cs typeface="Grenze Medium"/>
                <a:sym typeface="Grenze Medium"/>
              </a:defRPr>
            </a:lvl1pPr>
            <a:lvl2pPr lvl="1" rtl="0" algn="r">
              <a:spcBef>
                <a:spcPts val="0"/>
              </a:spcBef>
              <a:spcAft>
                <a:spcPts val="0"/>
              </a:spcAft>
              <a:buSzPts val="2500"/>
              <a:buNone/>
              <a:defRPr sz="2500"/>
            </a:lvl2pPr>
            <a:lvl3pPr lvl="2" rtl="0" algn="r">
              <a:spcBef>
                <a:spcPts val="0"/>
              </a:spcBef>
              <a:spcAft>
                <a:spcPts val="0"/>
              </a:spcAft>
              <a:buSzPts val="2500"/>
              <a:buNone/>
              <a:defRPr sz="2500"/>
            </a:lvl3pPr>
            <a:lvl4pPr lvl="3" rtl="0" algn="r">
              <a:spcBef>
                <a:spcPts val="0"/>
              </a:spcBef>
              <a:spcAft>
                <a:spcPts val="0"/>
              </a:spcAft>
              <a:buSzPts val="2500"/>
              <a:buNone/>
              <a:defRPr sz="2500"/>
            </a:lvl4pPr>
            <a:lvl5pPr lvl="4" rtl="0" algn="r">
              <a:spcBef>
                <a:spcPts val="0"/>
              </a:spcBef>
              <a:spcAft>
                <a:spcPts val="0"/>
              </a:spcAft>
              <a:buSzPts val="2500"/>
              <a:buNone/>
              <a:defRPr sz="2500"/>
            </a:lvl5pPr>
            <a:lvl6pPr lvl="5" rtl="0" algn="r">
              <a:spcBef>
                <a:spcPts val="0"/>
              </a:spcBef>
              <a:spcAft>
                <a:spcPts val="0"/>
              </a:spcAft>
              <a:buSzPts val="2500"/>
              <a:buNone/>
              <a:defRPr sz="2500"/>
            </a:lvl6pPr>
            <a:lvl7pPr lvl="6" rtl="0" algn="r">
              <a:spcBef>
                <a:spcPts val="0"/>
              </a:spcBef>
              <a:spcAft>
                <a:spcPts val="0"/>
              </a:spcAft>
              <a:buSzPts val="2500"/>
              <a:buNone/>
              <a:defRPr sz="2500"/>
            </a:lvl7pPr>
            <a:lvl8pPr lvl="7" rtl="0" algn="r">
              <a:spcBef>
                <a:spcPts val="0"/>
              </a:spcBef>
              <a:spcAft>
                <a:spcPts val="0"/>
              </a:spcAft>
              <a:buSzPts val="2500"/>
              <a:buNone/>
              <a:defRPr sz="2500"/>
            </a:lvl8pPr>
            <a:lvl9pPr lvl="8" rtl="0" algn="r">
              <a:spcBef>
                <a:spcPts val="0"/>
              </a:spcBef>
              <a:spcAft>
                <a:spcPts val="0"/>
              </a:spcAft>
              <a:buSzPts val="2500"/>
              <a:buNone/>
              <a:defRPr sz="2500"/>
            </a:lvl9pPr>
          </a:lstStyle>
          <a:p>
            <a:r>
              <a:t>xx%</a:t>
            </a:r>
          </a:p>
        </p:txBody>
      </p:sp>
      <p:sp>
        <p:nvSpPr>
          <p:cNvPr id="302" name="Google Shape;302;p13"/>
          <p:cNvSpPr txBox="1"/>
          <p:nvPr>
            <p:ph idx="1" type="subTitle"/>
          </p:nvPr>
        </p:nvSpPr>
        <p:spPr>
          <a:xfrm>
            <a:off x="726100" y="2507288"/>
            <a:ext cx="2111100" cy="458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lvl1pPr>
            <a:lvl2pPr lvl="1" rtl="0" algn="r">
              <a:spcBef>
                <a:spcPts val="0"/>
              </a:spcBef>
              <a:spcAft>
                <a:spcPts val="0"/>
              </a:spcAft>
              <a:buClr>
                <a:schemeClr val="dk1"/>
              </a:buClr>
              <a:buSzPts val="1400"/>
              <a:buNone/>
              <a:defRPr>
                <a:solidFill>
                  <a:schemeClr val="dk1"/>
                </a:solidFill>
              </a:defRPr>
            </a:lvl2pPr>
            <a:lvl3pPr lvl="2" rtl="0" algn="r">
              <a:spcBef>
                <a:spcPts val="0"/>
              </a:spcBef>
              <a:spcAft>
                <a:spcPts val="0"/>
              </a:spcAft>
              <a:buClr>
                <a:schemeClr val="dk1"/>
              </a:buClr>
              <a:buSzPts val="1400"/>
              <a:buNone/>
              <a:defRPr>
                <a:solidFill>
                  <a:schemeClr val="dk1"/>
                </a:solidFill>
              </a:defRPr>
            </a:lvl3pPr>
            <a:lvl4pPr lvl="3" rtl="0" algn="r">
              <a:spcBef>
                <a:spcPts val="0"/>
              </a:spcBef>
              <a:spcAft>
                <a:spcPts val="0"/>
              </a:spcAft>
              <a:buClr>
                <a:schemeClr val="dk1"/>
              </a:buClr>
              <a:buSzPts val="1400"/>
              <a:buNone/>
              <a:defRPr>
                <a:solidFill>
                  <a:schemeClr val="dk1"/>
                </a:solidFill>
              </a:defRPr>
            </a:lvl4pPr>
            <a:lvl5pPr lvl="4" rtl="0" algn="r">
              <a:spcBef>
                <a:spcPts val="0"/>
              </a:spcBef>
              <a:spcAft>
                <a:spcPts val="0"/>
              </a:spcAft>
              <a:buClr>
                <a:schemeClr val="dk1"/>
              </a:buClr>
              <a:buSzPts val="1400"/>
              <a:buNone/>
              <a:defRPr>
                <a:solidFill>
                  <a:schemeClr val="dk1"/>
                </a:solidFill>
              </a:defRPr>
            </a:lvl5pPr>
            <a:lvl6pPr lvl="5" rtl="0" algn="r">
              <a:spcBef>
                <a:spcPts val="0"/>
              </a:spcBef>
              <a:spcAft>
                <a:spcPts val="0"/>
              </a:spcAft>
              <a:buClr>
                <a:schemeClr val="dk1"/>
              </a:buClr>
              <a:buSzPts val="1400"/>
              <a:buNone/>
              <a:defRPr>
                <a:solidFill>
                  <a:schemeClr val="dk1"/>
                </a:solidFill>
              </a:defRPr>
            </a:lvl6pPr>
            <a:lvl7pPr lvl="6" rtl="0" algn="r">
              <a:spcBef>
                <a:spcPts val="0"/>
              </a:spcBef>
              <a:spcAft>
                <a:spcPts val="0"/>
              </a:spcAft>
              <a:buClr>
                <a:schemeClr val="dk1"/>
              </a:buClr>
              <a:buSzPts val="1400"/>
              <a:buNone/>
              <a:defRPr>
                <a:solidFill>
                  <a:schemeClr val="dk1"/>
                </a:solidFill>
              </a:defRPr>
            </a:lvl7pPr>
            <a:lvl8pPr lvl="7" rtl="0" algn="r">
              <a:spcBef>
                <a:spcPts val="0"/>
              </a:spcBef>
              <a:spcAft>
                <a:spcPts val="0"/>
              </a:spcAft>
              <a:buClr>
                <a:schemeClr val="dk1"/>
              </a:buClr>
              <a:buSzPts val="1400"/>
              <a:buNone/>
              <a:defRPr>
                <a:solidFill>
                  <a:schemeClr val="dk1"/>
                </a:solidFill>
              </a:defRPr>
            </a:lvl8pPr>
            <a:lvl9pPr lvl="8" rtl="0" algn="r">
              <a:spcBef>
                <a:spcPts val="0"/>
              </a:spcBef>
              <a:spcAft>
                <a:spcPts val="0"/>
              </a:spcAft>
              <a:buClr>
                <a:schemeClr val="dk1"/>
              </a:buClr>
              <a:buSzPts val="1400"/>
              <a:buNone/>
              <a:defRPr>
                <a:solidFill>
                  <a:schemeClr val="dk1"/>
                </a:solidFill>
              </a:defRPr>
            </a:lvl9pPr>
          </a:lstStyle>
          <a:p/>
        </p:txBody>
      </p:sp>
      <p:sp>
        <p:nvSpPr>
          <p:cNvPr id="303" name="Google Shape;303;p13"/>
          <p:cNvSpPr txBox="1"/>
          <p:nvPr>
            <p:ph idx="3" type="subTitle"/>
          </p:nvPr>
        </p:nvSpPr>
        <p:spPr>
          <a:xfrm>
            <a:off x="726100" y="2108088"/>
            <a:ext cx="2111100" cy="3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000"/>
              <a:buNone/>
              <a:defRPr sz="2500">
                <a:latin typeface="Grenze Medium"/>
                <a:ea typeface="Grenze Medium"/>
                <a:cs typeface="Grenze Medium"/>
                <a:sym typeface="Grenze Medium"/>
              </a:defRPr>
            </a:lvl1pPr>
            <a:lvl2pPr lvl="1" rtl="0" algn="r">
              <a:spcBef>
                <a:spcPts val="0"/>
              </a:spcBef>
              <a:spcAft>
                <a:spcPts val="0"/>
              </a:spcAft>
              <a:buClr>
                <a:schemeClr val="dk1"/>
              </a:buClr>
              <a:buSzPts val="2000"/>
              <a:buNone/>
              <a:defRPr sz="2000">
                <a:solidFill>
                  <a:schemeClr val="dk1"/>
                </a:solidFill>
              </a:defRPr>
            </a:lvl2pPr>
            <a:lvl3pPr lvl="2" rtl="0" algn="r">
              <a:spcBef>
                <a:spcPts val="0"/>
              </a:spcBef>
              <a:spcAft>
                <a:spcPts val="0"/>
              </a:spcAft>
              <a:buClr>
                <a:schemeClr val="dk1"/>
              </a:buClr>
              <a:buSzPts val="2000"/>
              <a:buNone/>
              <a:defRPr sz="2000">
                <a:solidFill>
                  <a:schemeClr val="dk1"/>
                </a:solidFill>
              </a:defRPr>
            </a:lvl3pPr>
            <a:lvl4pPr lvl="3" rtl="0" algn="r">
              <a:spcBef>
                <a:spcPts val="0"/>
              </a:spcBef>
              <a:spcAft>
                <a:spcPts val="0"/>
              </a:spcAft>
              <a:buClr>
                <a:schemeClr val="dk1"/>
              </a:buClr>
              <a:buSzPts val="2000"/>
              <a:buNone/>
              <a:defRPr sz="2000">
                <a:solidFill>
                  <a:schemeClr val="dk1"/>
                </a:solidFill>
              </a:defRPr>
            </a:lvl4pPr>
            <a:lvl5pPr lvl="4" rtl="0" algn="r">
              <a:spcBef>
                <a:spcPts val="0"/>
              </a:spcBef>
              <a:spcAft>
                <a:spcPts val="0"/>
              </a:spcAft>
              <a:buClr>
                <a:schemeClr val="dk1"/>
              </a:buClr>
              <a:buSzPts val="2000"/>
              <a:buNone/>
              <a:defRPr sz="2000">
                <a:solidFill>
                  <a:schemeClr val="dk1"/>
                </a:solidFill>
              </a:defRPr>
            </a:lvl5pPr>
            <a:lvl6pPr lvl="5" rtl="0" algn="r">
              <a:spcBef>
                <a:spcPts val="0"/>
              </a:spcBef>
              <a:spcAft>
                <a:spcPts val="0"/>
              </a:spcAft>
              <a:buClr>
                <a:schemeClr val="dk1"/>
              </a:buClr>
              <a:buSzPts val="2000"/>
              <a:buNone/>
              <a:defRPr sz="2000">
                <a:solidFill>
                  <a:schemeClr val="dk1"/>
                </a:solidFill>
              </a:defRPr>
            </a:lvl6pPr>
            <a:lvl7pPr lvl="6" rtl="0" algn="r">
              <a:spcBef>
                <a:spcPts val="0"/>
              </a:spcBef>
              <a:spcAft>
                <a:spcPts val="0"/>
              </a:spcAft>
              <a:buClr>
                <a:schemeClr val="dk1"/>
              </a:buClr>
              <a:buSzPts val="2000"/>
              <a:buNone/>
              <a:defRPr sz="2000">
                <a:solidFill>
                  <a:schemeClr val="dk1"/>
                </a:solidFill>
              </a:defRPr>
            </a:lvl7pPr>
            <a:lvl8pPr lvl="7" rtl="0" algn="r">
              <a:spcBef>
                <a:spcPts val="0"/>
              </a:spcBef>
              <a:spcAft>
                <a:spcPts val="0"/>
              </a:spcAft>
              <a:buClr>
                <a:schemeClr val="dk1"/>
              </a:buClr>
              <a:buSzPts val="2000"/>
              <a:buNone/>
              <a:defRPr sz="2000">
                <a:solidFill>
                  <a:schemeClr val="dk1"/>
                </a:solidFill>
              </a:defRPr>
            </a:lvl8pPr>
            <a:lvl9pPr lvl="8" rtl="0" algn="r">
              <a:spcBef>
                <a:spcPts val="0"/>
              </a:spcBef>
              <a:spcAft>
                <a:spcPts val="0"/>
              </a:spcAft>
              <a:buClr>
                <a:schemeClr val="dk1"/>
              </a:buClr>
              <a:buSzPts val="2000"/>
              <a:buNone/>
              <a:defRPr sz="2000">
                <a:solidFill>
                  <a:schemeClr val="dk1"/>
                </a:solidFill>
              </a:defRPr>
            </a:lvl9pPr>
          </a:lstStyle>
          <a:p/>
        </p:txBody>
      </p:sp>
      <p:sp>
        <p:nvSpPr>
          <p:cNvPr id="304" name="Google Shape;304;p13"/>
          <p:cNvSpPr txBox="1"/>
          <p:nvPr>
            <p:ph hasCustomPrompt="1" idx="4" type="title"/>
          </p:nvPr>
        </p:nvSpPr>
        <p:spPr>
          <a:xfrm flipH="1">
            <a:off x="4135499" y="1318325"/>
            <a:ext cx="873000" cy="68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5000">
                <a:solidFill>
                  <a:schemeClr val="dk2"/>
                </a:solidFill>
                <a:latin typeface="Grenze Medium"/>
                <a:ea typeface="Grenze Medium"/>
                <a:cs typeface="Grenze Medium"/>
                <a:sym typeface="Grenze Medium"/>
              </a:defRPr>
            </a:lvl1pPr>
            <a:lvl2pPr lvl="1" rtl="0" algn="r">
              <a:spcBef>
                <a:spcPts val="0"/>
              </a:spcBef>
              <a:spcAft>
                <a:spcPts val="0"/>
              </a:spcAft>
              <a:buSzPts val="2500"/>
              <a:buNone/>
              <a:defRPr sz="2500"/>
            </a:lvl2pPr>
            <a:lvl3pPr lvl="2" rtl="0" algn="r">
              <a:spcBef>
                <a:spcPts val="0"/>
              </a:spcBef>
              <a:spcAft>
                <a:spcPts val="0"/>
              </a:spcAft>
              <a:buSzPts val="2500"/>
              <a:buNone/>
              <a:defRPr sz="2500"/>
            </a:lvl3pPr>
            <a:lvl4pPr lvl="3" rtl="0" algn="r">
              <a:spcBef>
                <a:spcPts val="0"/>
              </a:spcBef>
              <a:spcAft>
                <a:spcPts val="0"/>
              </a:spcAft>
              <a:buSzPts val="2500"/>
              <a:buNone/>
              <a:defRPr sz="2500"/>
            </a:lvl4pPr>
            <a:lvl5pPr lvl="4" rtl="0" algn="r">
              <a:spcBef>
                <a:spcPts val="0"/>
              </a:spcBef>
              <a:spcAft>
                <a:spcPts val="0"/>
              </a:spcAft>
              <a:buSzPts val="2500"/>
              <a:buNone/>
              <a:defRPr sz="2500"/>
            </a:lvl5pPr>
            <a:lvl6pPr lvl="5" rtl="0" algn="r">
              <a:spcBef>
                <a:spcPts val="0"/>
              </a:spcBef>
              <a:spcAft>
                <a:spcPts val="0"/>
              </a:spcAft>
              <a:buSzPts val="2500"/>
              <a:buNone/>
              <a:defRPr sz="2500"/>
            </a:lvl6pPr>
            <a:lvl7pPr lvl="6" rtl="0" algn="r">
              <a:spcBef>
                <a:spcPts val="0"/>
              </a:spcBef>
              <a:spcAft>
                <a:spcPts val="0"/>
              </a:spcAft>
              <a:buSzPts val="2500"/>
              <a:buNone/>
              <a:defRPr sz="2500"/>
            </a:lvl7pPr>
            <a:lvl8pPr lvl="7" rtl="0" algn="r">
              <a:spcBef>
                <a:spcPts val="0"/>
              </a:spcBef>
              <a:spcAft>
                <a:spcPts val="0"/>
              </a:spcAft>
              <a:buSzPts val="2500"/>
              <a:buNone/>
              <a:defRPr sz="2500"/>
            </a:lvl8pPr>
            <a:lvl9pPr lvl="8" rtl="0" algn="r">
              <a:spcBef>
                <a:spcPts val="0"/>
              </a:spcBef>
              <a:spcAft>
                <a:spcPts val="0"/>
              </a:spcAft>
              <a:buSzPts val="2500"/>
              <a:buNone/>
              <a:defRPr sz="2500"/>
            </a:lvl9pPr>
          </a:lstStyle>
          <a:p>
            <a:r>
              <a:t>xx%</a:t>
            </a:r>
          </a:p>
        </p:txBody>
      </p:sp>
      <p:sp>
        <p:nvSpPr>
          <p:cNvPr id="305" name="Google Shape;305;p13"/>
          <p:cNvSpPr txBox="1"/>
          <p:nvPr>
            <p:ph idx="5" type="subTitle"/>
          </p:nvPr>
        </p:nvSpPr>
        <p:spPr>
          <a:xfrm>
            <a:off x="3516450" y="2507288"/>
            <a:ext cx="2111100" cy="458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lvl1pPr>
            <a:lvl2pPr lvl="1" rtl="0" algn="r">
              <a:spcBef>
                <a:spcPts val="0"/>
              </a:spcBef>
              <a:spcAft>
                <a:spcPts val="0"/>
              </a:spcAft>
              <a:buClr>
                <a:schemeClr val="dk1"/>
              </a:buClr>
              <a:buSzPts val="1400"/>
              <a:buNone/>
              <a:defRPr>
                <a:solidFill>
                  <a:schemeClr val="dk1"/>
                </a:solidFill>
              </a:defRPr>
            </a:lvl2pPr>
            <a:lvl3pPr lvl="2" rtl="0" algn="r">
              <a:spcBef>
                <a:spcPts val="0"/>
              </a:spcBef>
              <a:spcAft>
                <a:spcPts val="0"/>
              </a:spcAft>
              <a:buClr>
                <a:schemeClr val="dk1"/>
              </a:buClr>
              <a:buSzPts val="1400"/>
              <a:buNone/>
              <a:defRPr>
                <a:solidFill>
                  <a:schemeClr val="dk1"/>
                </a:solidFill>
              </a:defRPr>
            </a:lvl3pPr>
            <a:lvl4pPr lvl="3" rtl="0" algn="r">
              <a:spcBef>
                <a:spcPts val="0"/>
              </a:spcBef>
              <a:spcAft>
                <a:spcPts val="0"/>
              </a:spcAft>
              <a:buClr>
                <a:schemeClr val="dk1"/>
              </a:buClr>
              <a:buSzPts val="1400"/>
              <a:buNone/>
              <a:defRPr>
                <a:solidFill>
                  <a:schemeClr val="dk1"/>
                </a:solidFill>
              </a:defRPr>
            </a:lvl4pPr>
            <a:lvl5pPr lvl="4" rtl="0" algn="r">
              <a:spcBef>
                <a:spcPts val="0"/>
              </a:spcBef>
              <a:spcAft>
                <a:spcPts val="0"/>
              </a:spcAft>
              <a:buClr>
                <a:schemeClr val="dk1"/>
              </a:buClr>
              <a:buSzPts val="1400"/>
              <a:buNone/>
              <a:defRPr>
                <a:solidFill>
                  <a:schemeClr val="dk1"/>
                </a:solidFill>
              </a:defRPr>
            </a:lvl5pPr>
            <a:lvl6pPr lvl="5" rtl="0" algn="r">
              <a:spcBef>
                <a:spcPts val="0"/>
              </a:spcBef>
              <a:spcAft>
                <a:spcPts val="0"/>
              </a:spcAft>
              <a:buClr>
                <a:schemeClr val="dk1"/>
              </a:buClr>
              <a:buSzPts val="1400"/>
              <a:buNone/>
              <a:defRPr>
                <a:solidFill>
                  <a:schemeClr val="dk1"/>
                </a:solidFill>
              </a:defRPr>
            </a:lvl6pPr>
            <a:lvl7pPr lvl="6" rtl="0" algn="r">
              <a:spcBef>
                <a:spcPts val="0"/>
              </a:spcBef>
              <a:spcAft>
                <a:spcPts val="0"/>
              </a:spcAft>
              <a:buClr>
                <a:schemeClr val="dk1"/>
              </a:buClr>
              <a:buSzPts val="1400"/>
              <a:buNone/>
              <a:defRPr>
                <a:solidFill>
                  <a:schemeClr val="dk1"/>
                </a:solidFill>
              </a:defRPr>
            </a:lvl7pPr>
            <a:lvl8pPr lvl="7" rtl="0" algn="r">
              <a:spcBef>
                <a:spcPts val="0"/>
              </a:spcBef>
              <a:spcAft>
                <a:spcPts val="0"/>
              </a:spcAft>
              <a:buClr>
                <a:schemeClr val="dk1"/>
              </a:buClr>
              <a:buSzPts val="1400"/>
              <a:buNone/>
              <a:defRPr>
                <a:solidFill>
                  <a:schemeClr val="dk1"/>
                </a:solidFill>
              </a:defRPr>
            </a:lvl8pPr>
            <a:lvl9pPr lvl="8" rtl="0" algn="r">
              <a:spcBef>
                <a:spcPts val="0"/>
              </a:spcBef>
              <a:spcAft>
                <a:spcPts val="0"/>
              </a:spcAft>
              <a:buClr>
                <a:schemeClr val="dk1"/>
              </a:buClr>
              <a:buSzPts val="1400"/>
              <a:buNone/>
              <a:defRPr>
                <a:solidFill>
                  <a:schemeClr val="dk1"/>
                </a:solidFill>
              </a:defRPr>
            </a:lvl9pPr>
          </a:lstStyle>
          <a:p/>
        </p:txBody>
      </p:sp>
      <p:sp>
        <p:nvSpPr>
          <p:cNvPr id="306" name="Google Shape;306;p13"/>
          <p:cNvSpPr txBox="1"/>
          <p:nvPr>
            <p:ph idx="6" type="subTitle"/>
          </p:nvPr>
        </p:nvSpPr>
        <p:spPr>
          <a:xfrm>
            <a:off x="3516450" y="2108088"/>
            <a:ext cx="2111100" cy="3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000"/>
              <a:buNone/>
              <a:defRPr sz="2500">
                <a:latin typeface="Grenze Medium"/>
                <a:ea typeface="Grenze Medium"/>
                <a:cs typeface="Grenze Medium"/>
                <a:sym typeface="Grenze Medium"/>
              </a:defRPr>
            </a:lvl1pPr>
            <a:lvl2pPr lvl="1" rtl="0" algn="r">
              <a:spcBef>
                <a:spcPts val="0"/>
              </a:spcBef>
              <a:spcAft>
                <a:spcPts val="0"/>
              </a:spcAft>
              <a:buClr>
                <a:schemeClr val="dk1"/>
              </a:buClr>
              <a:buSzPts val="2000"/>
              <a:buNone/>
              <a:defRPr sz="2000">
                <a:solidFill>
                  <a:schemeClr val="dk1"/>
                </a:solidFill>
              </a:defRPr>
            </a:lvl2pPr>
            <a:lvl3pPr lvl="2" rtl="0" algn="r">
              <a:spcBef>
                <a:spcPts val="0"/>
              </a:spcBef>
              <a:spcAft>
                <a:spcPts val="0"/>
              </a:spcAft>
              <a:buClr>
                <a:schemeClr val="dk1"/>
              </a:buClr>
              <a:buSzPts val="2000"/>
              <a:buNone/>
              <a:defRPr sz="2000">
                <a:solidFill>
                  <a:schemeClr val="dk1"/>
                </a:solidFill>
              </a:defRPr>
            </a:lvl3pPr>
            <a:lvl4pPr lvl="3" rtl="0" algn="r">
              <a:spcBef>
                <a:spcPts val="0"/>
              </a:spcBef>
              <a:spcAft>
                <a:spcPts val="0"/>
              </a:spcAft>
              <a:buClr>
                <a:schemeClr val="dk1"/>
              </a:buClr>
              <a:buSzPts val="2000"/>
              <a:buNone/>
              <a:defRPr sz="2000">
                <a:solidFill>
                  <a:schemeClr val="dk1"/>
                </a:solidFill>
              </a:defRPr>
            </a:lvl4pPr>
            <a:lvl5pPr lvl="4" rtl="0" algn="r">
              <a:spcBef>
                <a:spcPts val="0"/>
              </a:spcBef>
              <a:spcAft>
                <a:spcPts val="0"/>
              </a:spcAft>
              <a:buClr>
                <a:schemeClr val="dk1"/>
              </a:buClr>
              <a:buSzPts val="2000"/>
              <a:buNone/>
              <a:defRPr sz="2000">
                <a:solidFill>
                  <a:schemeClr val="dk1"/>
                </a:solidFill>
              </a:defRPr>
            </a:lvl5pPr>
            <a:lvl6pPr lvl="5" rtl="0" algn="r">
              <a:spcBef>
                <a:spcPts val="0"/>
              </a:spcBef>
              <a:spcAft>
                <a:spcPts val="0"/>
              </a:spcAft>
              <a:buClr>
                <a:schemeClr val="dk1"/>
              </a:buClr>
              <a:buSzPts val="2000"/>
              <a:buNone/>
              <a:defRPr sz="2000">
                <a:solidFill>
                  <a:schemeClr val="dk1"/>
                </a:solidFill>
              </a:defRPr>
            </a:lvl6pPr>
            <a:lvl7pPr lvl="6" rtl="0" algn="r">
              <a:spcBef>
                <a:spcPts val="0"/>
              </a:spcBef>
              <a:spcAft>
                <a:spcPts val="0"/>
              </a:spcAft>
              <a:buClr>
                <a:schemeClr val="dk1"/>
              </a:buClr>
              <a:buSzPts val="2000"/>
              <a:buNone/>
              <a:defRPr sz="2000">
                <a:solidFill>
                  <a:schemeClr val="dk1"/>
                </a:solidFill>
              </a:defRPr>
            </a:lvl7pPr>
            <a:lvl8pPr lvl="7" rtl="0" algn="r">
              <a:spcBef>
                <a:spcPts val="0"/>
              </a:spcBef>
              <a:spcAft>
                <a:spcPts val="0"/>
              </a:spcAft>
              <a:buClr>
                <a:schemeClr val="dk1"/>
              </a:buClr>
              <a:buSzPts val="2000"/>
              <a:buNone/>
              <a:defRPr sz="2000">
                <a:solidFill>
                  <a:schemeClr val="dk1"/>
                </a:solidFill>
              </a:defRPr>
            </a:lvl8pPr>
            <a:lvl9pPr lvl="8" rtl="0" algn="r">
              <a:spcBef>
                <a:spcPts val="0"/>
              </a:spcBef>
              <a:spcAft>
                <a:spcPts val="0"/>
              </a:spcAft>
              <a:buClr>
                <a:schemeClr val="dk1"/>
              </a:buClr>
              <a:buSzPts val="2000"/>
              <a:buNone/>
              <a:defRPr sz="2000">
                <a:solidFill>
                  <a:schemeClr val="dk1"/>
                </a:solidFill>
              </a:defRPr>
            </a:lvl9pPr>
          </a:lstStyle>
          <a:p/>
        </p:txBody>
      </p:sp>
      <p:sp>
        <p:nvSpPr>
          <p:cNvPr id="307" name="Google Shape;307;p13"/>
          <p:cNvSpPr txBox="1"/>
          <p:nvPr>
            <p:ph hasCustomPrompt="1" idx="7" type="title"/>
          </p:nvPr>
        </p:nvSpPr>
        <p:spPr>
          <a:xfrm flipH="1">
            <a:off x="6925849" y="1318325"/>
            <a:ext cx="873000" cy="68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5000">
                <a:solidFill>
                  <a:schemeClr val="dk2"/>
                </a:solidFill>
                <a:latin typeface="Grenze Medium"/>
                <a:ea typeface="Grenze Medium"/>
                <a:cs typeface="Grenze Medium"/>
                <a:sym typeface="Grenze Medium"/>
              </a:defRPr>
            </a:lvl1pPr>
            <a:lvl2pPr lvl="1" rtl="0" algn="r">
              <a:spcBef>
                <a:spcPts val="0"/>
              </a:spcBef>
              <a:spcAft>
                <a:spcPts val="0"/>
              </a:spcAft>
              <a:buSzPts val="2500"/>
              <a:buNone/>
              <a:defRPr sz="2500"/>
            </a:lvl2pPr>
            <a:lvl3pPr lvl="2" rtl="0" algn="r">
              <a:spcBef>
                <a:spcPts val="0"/>
              </a:spcBef>
              <a:spcAft>
                <a:spcPts val="0"/>
              </a:spcAft>
              <a:buSzPts val="2500"/>
              <a:buNone/>
              <a:defRPr sz="2500"/>
            </a:lvl3pPr>
            <a:lvl4pPr lvl="3" rtl="0" algn="r">
              <a:spcBef>
                <a:spcPts val="0"/>
              </a:spcBef>
              <a:spcAft>
                <a:spcPts val="0"/>
              </a:spcAft>
              <a:buSzPts val="2500"/>
              <a:buNone/>
              <a:defRPr sz="2500"/>
            </a:lvl4pPr>
            <a:lvl5pPr lvl="4" rtl="0" algn="r">
              <a:spcBef>
                <a:spcPts val="0"/>
              </a:spcBef>
              <a:spcAft>
                <a:spcPts val="0"/>
              </a:spcAft>
              <a:buSzPts val="2500"/>
              <a:buNone/>
              <a:defRPr sz="2500"/>
            </a:lvl5pPr>
            <a:lvl6pPr lvl="5" rtl="0" algn="r">
              <a:spcBef>
                <a:spcPts val="0"/>
              </a:spcBef>
              <a:spcAft>
                <a:spcPts val="0"/>
              </a:spcAft>
              <a:buSzPts val="2500"/>
              <a:buNone/>
              <a:defRPr sz="2500"/>
            </a:lvl6pPr>
            <a:lvl7pPr lvl="6" rtl="0" algn="r">
              <a:spcBef>
                <a:spcPts val="0"/>
              </a:spcBef>
              <a:spcAft>
                <a:spcPts val="0"/>
              </a:spcAft>
              <a:buSzPts val="2500"/>
              <a:buNone/>
              <a:defRPr sz="2500"/>
            </a:lvl7pPr>
            <a:lvl8pPr lvl="7" rtl="0" algn="r">
              <a:spcBef>
                <a:spcPts val="0"/>
              </a:spcBef>
              <a:spcAft>
                <a:spcPts val="0"/>
              </a:spcAft>
              <a:buSzPts val="2500"/>
              <a:buNone/>
              <a:defRPr sz="2500"/>
            </a:lvl8pPr>
            <a:lvl9pPr lvl="8" rtl="0" algn="r">
              <a:spcBef>
                <a:spcPts val="0"/>
              </a:spcBef>
              <a:spcAft>
                <a:spcPts val="0"/>
              </a:spcAft>
              <a:buSzPts val="2500"/>
              <a:buNone/>
              <a:defRPr sz="2500"/>
            </a:lvl9pPr>
          </a:lstStyle>
          <a:p>
            <a:r>
              <a:t>xx%</a:t>
            </a:r>
          </a:p>
        </p:txBody>
      </p:sp>
      <p:sp>
        <p:nvSpPr>
          <p:cNvPr id="308" name="Google Shape;308;p13"/>
          <p:cNvSpPr txBox="1"/>
          <p:nvPr>
            <p:ph idx="8" type="subTitle"/>
          </p:nvPr>
        </p:nvSpPr>
        <p:spPr>
          <a:xfrm>
            <a:off x="6306800" y="2507288"/>
            <a:ext cx="2111100" cy="458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lvl1pPr>
            <a:lvl2pPr lvl="1" rtl="0" algn="r">
              <a:spcBef>
                <a:spcPts val="0"/>
              </a:spcBef>
              <a:spcAft>
                <a:spcPts val="0"/>
              </a:spcAft>
              <a:buClr>
                <a:schemeClr val="dk1"/>
              </a:buClr>
              <a:buSzPts val="1400"/>
              <a:buNone/>
              <a:defRPr>
                <a:solidFill>
                  <a:schemeClr val="dk1"/>
                </a:solidFill>
              </a:defRPr>
            </a:lvl2pPr>
            <a:lvl3pPr lvl="2" rtl="0" algn="r">
              <a:spcBef>
                <a:spcPts val="0"/>
              </a:spcBef>
              <a:spcAft>
                <a:spcPts val="0"/>
              </a:spcAft>
              <a:buClr>
                <a:schemeClr val="dk1"/>
              </a:buClr>
              <a:buSzPts val="1400"/>
              <a:buNone/>
              <a:defRPr>
                <a:solidFill>
                  <a:schemeClr val="dk1"/>
                </a:solidFill>
              </a:defRPr>
            </a:lvl3pPr>
            <a:lvl4pPr lvl="3" rtl="0" algn="r">
              <a:spcBef>
                <a:spcPts val="0"/>
              </a:spcBef>
              <a:spcAft>
                <a:spcPts val="0"/>
              </a:spcAft>
              <a:buClr>
                <a:schemeClr val="dk1"/>
              </a:buClr>
              <a:buSzPts val="1400"/>
              <a:buNone/>
              <a:defRPr>
                <a:solidFill>
                  <a:schemeClr val="dk1"/>
                </a:solidFill>
              </a:defRPr>
            </a:lvl4pPr>
            <a:lvl5pPr lvl="4" rtl="0" algn="r">
              <a:spcBef>
                <a:spcPts val="0"/>
              </a:spcBef>
              <a:spcAft>
                <a:spcPts val="0"/>
              </a:spcAft>
              <a:buClr>
                <a:schemeClr val="dk1"/>
              </a:buClr>
              <a:buSzPts val="1400"/>
              <a:buNone/>
              <a:defRPr>
                <a:solidFill>
                  <a:schemeClr val="dk1"/>
                </a:solidFill>
              </a:defRPr>
            </a:lvl5pPr>
            <a:lvl6pPr lvl="5" rtl="0" algn="r">
              <a:spcBef>
                <a:spcPts val="0"/>
              </a:spcBef>
              <a:spcAft>
                <a:spcPts val="0"/>
              </a:spcAft>
              <a:buClr>
                <a:schemeClr val="dk1"/>
              </a:buClr>
              <a:buSzPts val="1400"/>
              <a:buNone/>
              <a:defRPr>
                <a:solidFill>
                  <a:schemeClr val="dk1"/>
                </a:solidFill>
              </a:defRPr>
            </a:lvl6pPr>
            <a:lvl7pPr lvl="6" rtl="0" algn="r">
              <a:spcBef>
                <a:spcPts val="0"/>
              </a:spcBef>
              <a:spcAft>
                <a:spcPts val="0"/>
              </a:spcAft>
              <a:buClr>
                <a:schemeClr val="dk1"/>
              </a:buClr>
              <a:buSzPts val="1400"/>
              <a:buNone/>
              <a:defRPr>
                <a:solidFill>
                  <a:schemeClr val="dk1"/>
                </a:solidFill>
              </a:defRPr>
            </a:lvl7pPr>
            <a:lvl8pPr lvl="7" rtl="0" algn="r">
              <a:spcBef>
                <a:spcPts val="0"/>
              </a:spcBef>
              <a:spcAft>
                <a:spcPts val="0"/>
              </a:spcAft>
              <a:buClr>
                <a:schemeClr val="dk1"/>
              </a:buClr>
              <a:buSzPts val="1400"/>
              <a:buNone/>
              <a:defRPr>
                <a:solidFill>
                  <a:schemeClr val="dk1"/>
                </a:solidFill>
              </a:defRPr>
            </a:lvl8pPr>
            <a:lvl9pPr lvl="8" rtl="0" algn="r">
              <a:spcBef>
                <a:spcPts val="0"/>
              </a:spcBef>
              <a:spcAft>
                <a:spcPts val="0"/>
              </a:spcAft>
              <a:buClr>
                <a:schemeClr val="dk1"/>
              </a:buClr>
              <a:buSzPts val="1400"/>
              <a:buNone/>
              <a:defRPr>
                <a:solidFill>
                  <a:schemeClr val="dk1"/>
                </a:solidFill>
              </a:defRPr>
            </a:lvl9pPr>
          </a:lstStyle>
          <a:p/>
        </p:txBody>
      </p:sp>
      <p:sp>
        <p:nvSpPr>
          <p:cNvPr id="309" name="Google Shape;309;p13"/>
          <p:cNvSpPr txBox="1"/>
          <p:nvPr>
            <p:ph idx="9" type="subTitle"/>
          </p:nvPr>
        </p:nvSpPr>
        <p:spPr>
          <a:xfrm>
            <a:off x="6306800" y="2108088"/>
            <a:ext cx="2111100" cy="3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000"/>
              <a:buNone/>
              <a:defRPr sz="2500">
                <a:latin typeface="Grenze Medium"/>
                <a:ea typeface="Grenze Medium"/>
                <a:cs typeface="Grenze Medium"/>
                <a:sym typeface="Grenze Medium"/>
              </a:defRPr>
            </a:lvl1pPr>
            <a:lvl2pPr lvl="1" rtl="0" algn="r">
              <a:spcBef>
                <a:spcPts val="0"/>
              </a:spcBef>
              <a:spcAft>
                <a:spcPts val="0"/>
              </a:spcAft>
              <a:buClr>
                <a:schemeClr val="dk1"/>
              </a:buClr>
              <a:buSzPts val="2000"/>
              <a:buNone/>
              <a:defRPr sz="2000">
                <a:solidFill>
                  <a:schemeClr val="dk1"/>
                </a:solidFill>
              </a:defRPr>
            </a:lvl2pPr>
            <a:lvl3pPr lvl="2" rtl="0" algn="r">
              <a:spcBef>
                <a:spcPts val="0"/>
              </a:spcBef>
              <a:spcAft>
                <a:spcPts val="0"/>
              </a:spcAft>
              <a:buClr>
                <a:schemeClr val="dk1"/>
              </a:buClr>
              <a:buSzPts val="2000"/>
              <a:buNone/>
              <a:defRPr sz="2000">
                <a:solidFill>
                  <a:schemeClr val="dk1"/>
                </a:solidFill>
              </a:defRPr>
            </a:lvl3pPr>
            <a:lvl4pPr lvl="3" rtl="0" algn="r">
              <a:spcBef>
                <a:spcPts val="0"/>
              </a:spcBef>
              <a:spcAft>
                <a:spcPts val="0"/>
              </a:spcAft>
              <a:buClr>
                <a:schemeClr val="dk1"/>
              </a:buClr>
              <a:buSzPts val="2000"/>
              <a:buNone/>
              <a:defRPr sz="2000">
                <a:solidFill>
                  <a:schemeClr val="dk1"/>
                </a:solidFill>
              </a:defRPr>
            </a:lvl4pPr>
            <a:lvl5pPr lvl="4" rtl="0" algn="r">
              <a:spcBef>
                <a:spcPts val="0"/>
              </a:spcBef>
              <a:spcAft>
                <a:spcPts val="0"/>
              </a:spcAft>
              <a:buClr>
                <a:schemeClr val="dk1"/>
              </a:buClr>
              <a:buSzPts val="2000"/>
              <a:buNone/>
              <a:defRPr sz="2000">
                <a:solidFill>
                  <a:schemeClr val="dk1"/>
                </a:solidFill>
              </a:defRPr>
            </a:lvl5pPr>
            <a:lvl6pPr lvl="5" rtl="0" algn="r">
              <a:spcBef>
                <a:spcPts val="0"/>
              </a:spcBef>
              <a:spcAft>
                <a:spcPts val="0"/>
              </a:spcAft>
              <a:buClr>
                <a:schemeClr val="dk1"/>
              </a:buClr>
              <a:buSzPts val="2000"/>
              <a:buNone/>
              <a:defRPr sz="2000">
                <a:solidFill>
                  <a:schemeClr val="dk1"/>
                </a:solidFill>
              </a:defRPr>
            </a:lvl6pPr>
            <a:lvl7pPr lvl="6" rtl="0" algn="r">
              <a:spcBef>
                <a:spcPts val="0"/>
              </a:spcBef>
              <a:spcAft>
                <a:spcPts val="0"/>
              </a:spcAft>
              <a:buClr>
                <a:schemeClr val="dk1"/>
              </a:buClr>
              <a:buSzPts val="2000"/>
              <a:buNone/>
              <a:defRPr sz="2000">
                <a:solidFill>
                  <a:schemeClr val="dk1"/>
                </a:solidFill>
              </a:defRPr>
            </a:lvl7pPr>
            <a:lvl8pPr lvl="7" rtl="0" algn="r">
              <a:spcBef>
                <a:spcPts val="0"/>
              </a:spcBef>
              <a:spcAft>
                <a:spcPts val="0"/>
              </a:spcAft>
              <a:buClr>
                <a:schemeClr val="dk1"/>
              </a:buClr>
              <a:buSzPts val="2000"/>
              <a:buNone/>
              <a:defRPr sz="2000">
                <a:solidFill>
                  <a:schemeClr val="dk1"/>
                </a:solidFill>
              </a:defRPr>
            </a:lvl8pPr>
            <a:lvl9pPr lvl="8" rtl="0" algn="r">
              <a:spcBef>
                <a:spcPts val="0"/>
              </a:spcBef>
              <a:spcAft>
                <a:spcPts val="0"/>
              </a:spcAft>
              <a:buClr>
                <a:schemeClr val="dk1"/>
              </a:buClr>
              <a:buSzPts val="2000"/>
              <a:buNone/>
              <a:defRPr sz="2000">
                <a:solidFill>
                  <a:schemeClr val="dk1"/>
                </a:solidFill>
              </a:defRPr>
            </a:lvl9pPr>
          </a:lstStyle>
          <a:p/>
        </p:txBody>
      </p:sp>
      <p:grpSp>
        <p:nvGrpSpPr>
          <p:cNvPr id="310" name="Google Shape;310;p13"/>
          <p:cNvGrpSpPr/>
          <p:nvPr/>
        </p:nvGrpSpPr>
        <p:grpSpPr>
          <a:xfrm>
            <a:off x="1658196" y="-48227"/>
            <a:ext cx="9304856" cy="716795"/>
            <a:chOff x="1658196" y="-48227"/>
            <a:chExt cx="9304856" cy="716795"/>
          </a:xfrm>
        </p:grpSpPr>
        <p:sp>
          <p:nvSpPr>
            <p:cNvPr id="311" name="Google Shape;311;p13"/>
            <p:cNvSpPr/>
            <p:nvPr/>
          </p:nvSpPr>
          <p:spPr>
            <a:xfrm flipH="1">
              <a:off x="1658196" y="-48227"/>
              <a:ext cx="2365095" cy="281878"/>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3"/>
            <p:cNvSpPr/>
            <p:nvPr/>
          </p:nvSpPr>
          <p:spPr>
            <a:xfrm flipH="1">
              <a:off x="7313809" y="233643"/>
              <a:ext cx="3649243" cy="434925"/>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 name="Google Shape;313;p13"/>
          <p:cNvGrpSpPr/>
          <p:nvPr/>
        </p:nvGrpSpPr>
        <p:grpSpPr>
          <a:xfrm>
            <a:off x="-112899" y="3417925"/>
            <a:ext cx="9305474" cy="3133952"/>
            <a:chOff x="-112899" y="3417925"/>
            <a:chExt cx="9305474" cy="3133952"/>
          </a:xfrm>
        </p:grpSpPr>
        <p:sp>
          <p:nvSpPr>
            <p:cNvPr id="314" name="Google Shape;314;p13"/>
            <p:cNvSpPr/>
            <p:nvPr/>
          </p:nvSpPr>
          <p:spPr>
            <a:xfrm>
              <a:off x="-89553" y="3417925"/>
              <a:ext cx="9233509" cy="3133952"/>
            </a:xfrm>
            <a:custGeom>
              <a:rect b="b" l="l" r="r" t="t"/>
              <a:pathLst>
                <a:path extrusionOk="0" h="21683" w="51004">
                  <a:moveTo>
                    <a:pt x="5828" y="0"/>
                  </a:moveTo>
                  <a:cubicBezTo>
                    <a:pt x="3858" y="0"/>
                    <a:pt x="1914" y="494"/>
                    <a:pt x="1" y="1496"/>
                  </a:cubicBezTo>
                  <a:lnTo>
                    <a:pt x="13" y="21623"/>
                  </a:lnTo>
                  <a:lnTo>
                    <a:pt x="51004" y="21682"/>
                  </a:lnTo>
                  <a:lnTo>
                    <a:pt x="51004" y="1553"/>
                  </a:lnTo>
                  <a:cubicBezTo>
                    <a:pt x="47641" y="893"/>
                    <a:pt x="44349" y="480"/>
                    <a:pt x="41229" y="480"/>
                  </a:cubicBezTo>
                  <a:cubicBezTo>
                    <a:pt x="37662" y="480"/>
                    <a:pt x="34321" y="1020"/>
                    <a:pt x="31357" y="2351"/>
                  </a:cubicBezTo>
                  <a:cubicBezTo>
                    <a:pt x="28067" y="3387"/>
                    <a:pt x="24976" y="3886"/>
                    <a:pt x="22068" y="3886"/>
                  </a:cubicBezTo>
                  <a:cubicBezTo>
                    <a:pt x="18777" y="3886"/>
                    <a:pt x="15721" y="3247"/>
                    <a:pt x="12881" y="2027"/>
                  </a:cubicBezTo>
                  <a:cubicBezTo>
                    <a:pt x="10501" y="684"/>
                    <a:pt x="8146" y="0"/>
                    <a:pt x="5828" y="0"/>
                  </a:cubicBezTo>
                  <a:close/>
                </a:path>
              </a:pathLst>
            </a:custGeom>
            <a:solidFill>
              <a:srgbClr val="637343">
                <a:alpha val="245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5" name="Google Shape;315;p13"/>
            <p:cNvGrpSpPr/>
            <p:nvPr/>
          </p:nvGrpSpPr>
          <p:grpSpPr>
            <a:xfrm>
              <a:off x="-112899" y="3679583"/>
              <a:ext cx="9305474" cy="2419671"/>
              <a:chOff x="-112899" y="3679583"/>
              <a:chExt cx="9305474" cy="2419671"/>
            </a:xfrm>
          </p:grpSpPr>
          <p:sp>
            <p:nvSpPr>
              <p:cNvPr id="316" name="Google Shape;316;p13"/>
              <p:cNvSpPr/>
              <p:nvPr/>
            </p:nvSpPr>
            <p:spPr>
              <a:xfrm flipH="1" rot="125670">
                <a:off x="-62774" y="3846440"/>
                <a:ext cx="9205225" cy="2085957"/>
              </a:xfrm>
              <a:custGeom>
                <a:rect b="b" l="l" r="r" t="t"/>
                <a:pathLst>
                  <a:path extrusionOk="0" h="20955" w="78285">
                    <a:moveTo>
                      <a:pt x="6935" y="0"/>
                    </a:moveTo>
                    <a:cubicBezTo>
                      <a:pt x="4513" y="0"/>
                      <a:pt x="2199" y="31"/>
                      <a:pt x="1" y="92"/>
                    </a:cubicBezTo>
                    <a:lnTo>
                      <a:pt x="1" y="14784"/>
                    </a:lnTo>
                    <a:cubicBezTo>
                      <a:pt x="7250" y="16132"/>
                      <a:pt x="15859" y="17381"/>
                      <a:pt x="25639" y="18418"/>
                    </a:cubicBezTo>
                    <a:cubicBezTo>
                      <a:pt x="41766" y="20131"/>
                      <a:pt x="57207" y="20955"/>
                      <a:pt x="69878" y="20955"/>
                    </a:cubicBezTo>
                    <a:cubicBezTo>
                      <a:pt x="72841" y="20955"/>
                      <a:pt x="75652" y="20910"/>
                      <a:pt x="78285" y="20821"/>
                    </a:cubicBezTo>
                    <a:lnTo>
                      <a:pt x="78285" y="6650"/>
                    </a:lnTo>
                    <a:cubicBezTo>
                      <a:pt x="59523" y="2891"/>
                      <a:pt x="32838" y="369"/>
                      <a:pt x="11647" y="38"/>
                    </a:cubicBezTo>
                    <a:cubicBezTo>
                      <a:pt x="10035" y="13"/>
                      <a:pt x="8464" y="0"/>
                      <a:pt x="693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3"/>
              <p:cNvSpPr/>
              <p:nvPr/>
            </p:nvSpPr>
            <p:spPr>
              <a:xfrm flipH="1">
                <a:off x="3994347" y="3988074"/>
                <a:ext cx="1033539" cy="287903"/>
              </a:xfrm>
              <a:custGeom>
                <a:rect b="b" l="l" r="r" t="t"/>
                <a:pathLst>
                  <a:path extrusionOk="0" h="7069" w="13403">
                    <a:moveTo>
                      <a:pt x="1" y="1"/>
                    </a:moveTo>
                    <a:lnTo>
                      <a:pt x="1" y="1"/>
                    </a:lnTo>
                    <a:cubicBezTo>
                      <a:pt x="7286" y="1002"/>
                      <a:pt x="12049" y="7069"/>
                      <a:pt x="12049" y="7069"/>
                    </a:cubicBezTo>
                    <a:lnTo>
                      <a:pt x="13403" y="7027"/>
                    </a:lnTo>
                    <a:cubicBezTo>
                      <a:pt x="8705" y="1551"/>
                      <a:pt x="3223" y="460"/>
                      <a:pt x="731" y="25"/>
                    </a:cubicBezTo>
                    <a:lnTo>
                      <a:pt x="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8" name="Google Shape;318;p13"/>
            <p:cNvGrpSpPr/>
            <p:nvPr/>
          </p:nvGrpSpPr>
          <p:grpSpPr>
            <a:xfrm>
              <a:off x="7958136" y="3803202"/>
              <a:ext cx="190778" cy="307592"/>
              <a:chOff x="7958136" y="3803202"/>
              <a:chExt cx="190778" cy="307592"/>
            </a:xfrm>
          </p:grpSpPr>
          <p:sp>
            <p:nvSpPr>
              <p:cNvPr id="319" name="Google Shape;319;p13"/>
              <p:cNvSpPr/>
              <p:nvPr/>
            </p:nvSpPr>
            <p:spPr>
              <a:xfrm>
                <a:off x="8043154" y="3869644"/>
                <a:ext cx="105760" cy="241150"/>
              </a:xfrm>
              <a:custGeom>
                <a:rect b="b" l="l" r="r" t="t"/>
                <a:pathLst>
                  <a:path extrusionOk="0" h="2116" w="928">
                    <a:moveTo>
                      <a:pt x="465" y="1"/>
                    </a:moveTo>
                    <a:cubicBezTo>
                      <a:pt x="52" y="1"/>
                      <a:pt x="0" y="1997"/>
                      <a:pt x="143" y="2053"/>
                    </a:cubicBezTo>
                    <a:cubicBezTo>
                      <a:pt x="245" y="2092"/>
                      <a:pt x="322" y="2115"/>
                      <a:pt x="409" y="2115"/>
                    </a:cubicBezTo>
                    <a:cubicBezTo>
                      <a:pt x="476" y="2115"/>
                      <a:pt x="550" y="2101"/>
                      <a:pt x="647" y="2068"/>
                    </a:cubicBezTo>
                    <a:cubicBezTo>
                      <a:pt x="844" y="2000"/>
                      <a:pt x="927" y="250"/>
                      <a:pt x="549" y="26"/>
                    </a:cubicBezTo>
                    <a:cubicBezTo>
                      <a:pt x="519" y="9"/>
                      <a:pt x="491" y="1"/>
                      <a:pt x="4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3"/>
              <p:cNvSpPr/>
              <p:nvPr/>
            </p:nvSpPr>
            <p:spPr>
              <a:xfrm>
                <a:off x="7958136" y="3803202"/>
                <a:ext cx="106671" cy="297107"/>
              </a:xfrm>
              <a:custGeom>
                <a:rect b="b" l="l" r="r" t="t"/>
                <a:pathLst>
                  <a:path extrusionOk="0" h="2607" w="936">
                    <a:moveTo>
                      <a:pt x="436" y="1"/>
                    </a:moveTo>
                    <a:cubicBezTo>
                      <a:pt x="434" y="1"/>
                      <a:pt x="432" y="1"/>
                      <a:pt x="430" y="1"/>
                    </a:cubicBezTo>
                    <a:cubicBezTo>
                      <a:pt x="1" y="25"/>
                      <a:pt x="52" y="2472"/>
                      <a:pt x="183" y="2535"/>
                    </a:cubicBezTo>
                    <a:cubicBezTo>
                      <a:pt x="276" y="2579"/>
                      <a:pt x="349" y="2607"/>
                      <a:pt x="433" y="2607"/>
                    </a:cubicBezTo>
                    <a:cubicBezTo>
                      <a:pt x="506" y="2607"/>
                      <a:pt x="588" y="2585"/>
                      <a:pt x="698" y="2535"/>
                    </a:cubicBezTo>
                    <a:cubicBezTo>
                      <a:pt x="936" y="2428"/>
                      <a:pt x="857" y="1"/>
                      <a:pt x="43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1" name="Google Shape;321;p13"/>
            <p:cNvSpPr/>
            <p:nvPr/>
          </p:nvSpPr>
          <p:spPr>
            <a:xfrm>
              <a:off x="-3" y="3803202"/>
              <a:ext cx="2739540" cy="795703"/>
            </a:xfrm>
            <a:custGeom>
              <a:rect b="b" l="l" r="r" t="t"/>
              <a:pathLst>
                <a:path extrusionOk="0" h="8803" w="30308">
                  <a:moveTo>
                    <a:pt x="4780" y="1"/>
                  </a:moveTo>
                  <a:cubicBezTo>
                    <a:pt x="4162" y="1"/>
                    <a:pt x="3492" y="1496"/>
                    <a:pt x="3608" y="2817"/>
                  </a:cubicBezTo>
                  <a:cubicBezTo>
                    <a:pt x="3501" y="2564"/>
                    <a:pt x="3330" y="2448"/>
                    <a:pt x="3179" y="2448"/>
                  </a:cubicBezTo>
                  <a:cubicBezTo>
                    <a:pt x="2918" y="2448"/>
                    <a:pt x="2717" y="2795"/>
                    <a:pt x="3011" y="3389"/>
                  </a:cubicBezTo>
                  <a:cubicBezTo>
                    <a:pt x="2909" y="3272"/>
                    <a:pt x="2805" y="3233"/>
                    <a:pt x="2701" y="3233"/>
                  </a:cubicBezTo>
                  <a:cubicBezTo>
                    <a:pt x="2489" y="3233"/>
                    <a:pt x="2277" y="3395"/>
                    <a:pt x="2084" y="3395"/>
                  </a:cubicBezTo>
                  <a:cubicBezTo>
                    <a:pt x="2036" y="3395"/>
                    <a:pt x="1990" y="3385"/>
                    <a:pt x="1944" y="3360"/>
                  </a:cubicBezTo>
                  <a:cubicBezTo>
                    <a:pt x="1513" y="3117"/>
                    <a:pt x="1536" y="2096"/>
                    <a:pt x="953" y="2096"/>
                  </a:cubicBezTo>
                  <a:cubicBezTo>
                    <a:pt x="928" y="2096"/>
                    <a:pt x="902" y="2098"/>
                    <a:pt x="874" y="2102"/>
                  </a:cubicBezTo>
                  <a:cubicBezTo>
                    <a:pt x="847" y="2340"/>
                    <a:pt x="743" y="2498"/>
                    <a:pt x="734" y="2751"/>
                  </a:cubicBezTo>
                  <a:cubicBezTo>
                    <a:pt x="567" y="2367"/>
                    <a:pt x="326" y="1836"/>
                    <a:pt x="1" y="1583"/>
                  </a:cubicBezTo>
                  <a:lnTo>
                    <a:pt x="1" y="8803"/>
                  </a:lnTo>
                  <a:lnTo>
                    <a:pt x="27938" y="8803"/>
                  </a:lnTo>
                  <a:cubicBezTo>
                    <a:pt x="28188" y="8564"/>
                    <a:pt x="29842" y="6767"/>
                    <a:pt x="30081" y="5932"/>
                  </a:cubicBezTo>
                  <a:cubicBezTo>
                    <a:pt x="30182" y="5578"/>
                    <a:pt x="30250" y="4762"/>
                    <a:pt x="30079" y="4762"/>
                  </a:cubicBezTo>
                  <a:cubicBezTo>
                    <a:pt x="30063" y="4762"/>
                    <a:pt x="30045" y="4769"/>
                    <a:pt x="30024" y="4784"/>
                  </a:cubicBezTo>
                  <a:cubicBezTo>
                    <a:pt x="30102" y="4644"/>
                    <a:pt x="30152" y="4492"/>
                    <a:pt x="30176" y="4334"/>
                  </a:cubicBezTo>
                  <a:cubicBezTo>
                    <a:pt x="30307" y="3589"/>
                    <a:pt x="30006" y="3479"/>
                    <a:pt x="29756" y="3419"/>
                  </a:cubicBezTo>
                  <a:cubicBezTo>
                    <a:pt x="29681" y="3401"/>
                    <a:pt x="29588" y="3389"/>
                    <a:pt x="29486" y="3389"/>
                  </a:cubicBezTo>
                  <a:cubicBezTo>
                    <a:pt x="29167" y="3389"/>
                    <a:pt x="28759" y="3510"/>
                    <a:pt x="28540" y="3959"/>
                  </a:cubicBezTo>
                  <a:cubicBezTo>
                    <a:pt x="28676" y="3438"/>
                    <a:pt x="28628" y="3246"/>
                    <a:pt x="28495" y="3246"/>
                  </a:cubicBezTo>
                  <a:cubicBezTo>
                    <a:pt x="28232" y="3246"/>
                    <a:pt x="27635" y="4003"/>
                    <a:pt x="27472" y="4457"/>
                  </a:cubicBezTo>
                  <a:cubicBezTo>
                    <a:pt x="27525" y="4082"/>
                    <a:pt x="27448" y="3923"/>
                    <a:pt x="27337" y="3923"/>
                  </a:cubicBezTo>
                  <a:cubicBezTo>
                    <a:pt x="27221" y="3923"/>
                    <a:pt x="27067" y="4096"/>
                    <a:pt x="26984" y="4376"/>
                  </a:cubicBezTo>
                  <a:cubicBezTo>
                    <a:pt x="26991" y="4186"/>
                    <a:pt x="26929" y="4103"/>
                    <a:pt x="26842" y="4103"/>
                  </a:cubicBezTo>
                  <a:cubicBezTo>
                    <a:pt x="26684" y="4103"/>
                    <a:pt x="26443" y="4375"/>
                    <a:pt x="26381" y="4778"/>
                  </a:cubicBezTo>
                  <a:cubicBezTo>
                    <a:pt x="26415" y="4443"/>
                    <a:pt x="26355" y="4260"/>
                    <a:pt x="26267" y="4260"/>
                  </a:cubicBezTo>
                  <a:cubicBezTo>
                    <a:pt x="26196" y="4260"/>
                    <a:pt x="26106" y="4376"/>
                    <a:pt x="26030" y="4623"/>
                  </a:cubicBezTo>
                  <a:cubicBezTo>
                    <a:pt x="26015" y="4158"/>
                    <a:pt x="26015" y="3640"/>
                    <a:pt x="25937" y="3199"/>
                  </a:cubicBezTo>
                  <a:cubicBezTo>
                    <a:pt x="25922" y="3109"/>
                    <a:pt x="25744" y="3148"/>
                    <a:pt x="25702" y="2954"/>
                  </a:cubicBezTo>
                  <a:cubicBezTo>
                    <a:pt x="25657" y="2760"/>
                    <a:pt x="25773" y="2480"/>
                    <a:pt x="25699" y="2269"/>
                  </a:cubicBezTo>
                  <a:cubicBezTo>
                    <a:pt x="25543" y="1820"/>
                    <a:pt x="25335" y="1633"/>
                    <a:pt x="25115" y="1633"/>
                  </a:cubicBezTo>
                  <a:cubicBezTo>
                    <a:pt x="24512" y="1633"/>
                    <a:pt x="23820" y="3036"/>
                    <a:pt x="23884" y="4328"/>
                  </a:cubicBezTo>
                  <a:cubicBezTo>
                    <a:pt x="23783" y="4057"/>
                    <a:pt x="23607" y="3928"/>
                    <a:pt x="23452" y="3928"/>
                  </a:cubicBezTo>
                  <a:cubicBezTo>
                    <a:pt x="23206" y="3928"/>
                    <a:pt x="23015" y="4254"/>
                    <a:pt x="23275" y="4847"/>
                  </a:cubicBezTo>
                  <a:cubicBezTo>
                    <a:pt x="23169" y="4710"/>
                    <a:pt x="23056" y="4667"/>
                    <a:pt x="22941" y="4667"/>
                  </a:cubicBezTo>
                  <a:cubicBezTo>
                    <a:pt x="22752" y="4667"/>
                    <a:pt x="22559" y="4783"/>
                    <a:pt x="22387" y="4783"/>
                  </a:cubicBezTo>
                  <a:cubicBezTo>
                    <a:pt x="22330" y="4783"/>
                    <a:pt x="22275" y="4770"/>
                    <a:pt x="22223" y="4737"/>
                  </a:cubicBezTo>
                  <a:cubicBezTo>
                    <a:pt x="21799" y="4456"/>
                    <a:pt x="21871" y="3406"/>
                    <a:pt x="21252" y="3406"/>
                  </a:cubicBezTo>
                  <a:cubicBezTo>
                    <a:pt x="21240" y="3406"/>
                    <a:pt x="21228" y="3407"/>
                    <a:pt x="21216" y="3407"/>
                  </a:cubicBezTo>
                  <a:cubicBezTo>
                    <a:pt x="21180" y="3646"/>
                    <a:pt x="21073" y="3792"/>
                    <a:pt x="21055" y="4042"/>
                  </a:cubicBezTo>
                  <a:cubicBezTo>
                    <a:pt x="20845" y="3495"/>
                    <a:pt x="20505" y="2656"/>
                    <a:pt x="19975" y="2656"/>
                  </a:cubicBezTo>
                  <a:cubicBezTo>
                    <a:pt x="19919" y="2656"/>
                    <a:pt x="19860" y="2666"/>
                    <a:pt x="19800" y="2686"/>
                  </a:cubicBezTo>
                  <a:cubicBezTo>
                    <a:pt x="19138" y="2906"/>
                    <a:pt x="19284" y="3837"/>
                    <a:pt x="19302" y="4621"/>
                  </a:cubicBezTo>
                  <a:cubicBezTo>
                    <a:pt x="19245" y="3874"/>
                    <a:pt x="18897" y="3513"/>
                    <a:pt x="18571" y="3513"/>
                  </a:cubicBezTo>
                  <a:cubicBezTo>
                    <a:pt x="18382" y="3513"/>
                    <a:pt x="18201" y="3635"/>
                    <a:pt x="18089" y="3875"/>
                  </a:cubicBezTo>
                  <a:cubicBezTo>
                    <a:pt x="18208" y="3151"/>
                    <a:pt x="17910" y="3044"/>
                    <a:pt x="17659" y="2981"/>
                  </a:cubicBezTo>
                  <a:cubicBezTo>
                    <a:pt x="17586" y="2964"/>
                    <a:pt x="17494" y="2952"/>
                    <a:pt x="17393" y="2952"/>
                  </a:cubicBezTo>
                  <a:cubicBezTo>
                    <a:pt x="17070" y="2952"/>
                    <a:pt x="16654" y="3073"/>
                    <a:pt x="16431" y="3527"/>
                  </a:cubicBezTo>
                  <a:cubicBezTo>
                    <a:pt x="16569" y="3003"/>
                    <a:pt x="16522" y="2809"/>
                    <a:pt x="16388" y="2809"/>
                  </a:cubicBezTo>
                  <a:cubicBezTo>
                    <a:pt x="16122" y="2809"/>
                    <a:pt x="15519" y="3570"/>
                    <a:pt x="15352" y="4027"/>
                  </a:cubicBezTo>
                  <a:cubicBezTo>
                    <a:pt x="15406" y="3649"/>
                    <a:pt x="15329" y="3489"/>
                    <a:pt x="15216" y="3489"/>
                  </a:cubicBezTo>
                  <a:cubicBezTo>
                    <a:pt x="15106" y="3489"/>
                    <a:pt x="14962" y="3643"/>
                    <a:pt x="14875" y="3896"/>
                  </a:cubicBezTo>
                  <a:lnTo>
                    <a:pt x="14860" y="3896"/>
                  </a:lnTo>
                  <a:cubicBezTo>
                    <a:pt x="14856" y="3740"/>
                    <a:pt x="14797" y="3671"/>
                    <a:pt x="14717" y="3671"/>
                  </a:cubicBezTo>
                  <a:cubicBezTo>
                    <a:pt x="14557" y="3671"/>
                    <a:pt x="14314" y="3943"/>
                    <a:pt x="14252" y="4349"/>
                  </a:cubicBezTo>
                  <a:cubicBezTo>
                    <a:pt x="14287" y="4012"/>
                    <a:pt x="14228" y="3829"/>
                    <a:pt x="14138" y="3829"/>
                  </a:cubicBezTo>
                  <a:cubicBezTo>
                    <a:pt x="14066" y="3829"/>
                    <a:pt x="13975" y="3944"/>
                    <a:pt x="13898" y="4191"/>
                  </a:cubicBezTo>
                  <a:cubicBezTo>
                    <a:pt x="13886" y="3726"/>
                    <a:pt x="13880" y="3205"/>
                    <a:pt x="13805" y="2760"/>
                  </a:cubicBezTo>
                  <a:cubicBezTo>
                    <a:pt x="13793" y="2671"/>
                    <a:pt x="13608" y="2710"/>
                    <a:pt x="13570" y="2516"/>
                  </a:cubicBezTo>
                  <a:cubicBezTo>
                    <a:pt x="13528" y="2322"/>
                    <a:pt x="13644" y="2039"/>
                    <a:pt x="13570" y="1827"/>
                  </a:cubicBezTo>
                  <a:cubicBezTo>
                    <a:pt x="13414" y="1376"/>
                    <a:pt x="13204" y="1188"/>
                    <a:pt x="12982" y="1188"/>
                  </a:cubicBezTo>
                  <a:cubicBezTo>
                    <a:pt x="12374" y="1188"/>
                    <a:pt x="11672" y="2597"/>
                    <a:pt x="11733" y="3893"/>
                  </a:cubicBezTo>
                  <a:cubicBezTo>
                    <a:pt x="11633" y="3622"/>
                    <a:pt x="11456" y="3493"/>
                    <a:pt x="11300" y="3493"/>
                  </a:cubicBezTo>
                  <a:cubicBezTo>
                    <a:pt x="11051" y="3493"/>
                    <a:pt x="10856" y="3820"/>
                    <a:pt x="11116" y="4415"/>
                  </a:cubicBezTo>
                  <a:cubicBezTo>
                    <a:pt x="11010" y="4278"/>
                    <a:pt x="10897" y="4235"/>
                    <a:pt x="10782" y="4235"/>
                  </a:cubicBezTo>
                  <a:cubicBezTo>
                    <a:pt x="10591" y="4235"/>
                    <a:pt x="10396" y="4352"/>
                    <a:pt x="10222" y="4352"/>
                  </a:cubicBezTo>
                  <a:cubicBezTo>
                    <a:pt x="10164" y="4352"/>
                    <a:pt x="10108" y="4339"/>
                    <a:pt x="10055" y="4305"/>
                  </a:cubicBezTo>
                  <a:cubicBezTo>
                    <a:pt x="9987" y="4257"/>
                    <a:pt x="9927" y="4194"/>
                    <a:pt x="9885" y="4120"/>
                  </a:cubicBezTo>
                  <a:cubicBezTo>
                    <a:pt x="9903" y="4060"/>
                    <a:pt x="9921" y="4003"/>
                    <a:pt x="9936" y="3944"/>
                  </a:cubicBezTo>
                  <a:cubicBezTo>
                    <a:pt x="10023" y="3584"/>
                    <a:pt x="10060" y="2766"/>
                    <a:pt x="9893" y="2766"/>
                  </a:cubicBezTo>
                  <a:cubicBezTo>
                    <a:pt x="9876" y="2766"/>
                    <a:pt x="9856" y="2775"/>
                    <a:pt x="9835" y="2793"/>
                  </a:cubicBezTo>
                  <a:cubicBezTo>
                    <a:pt x="9906" y="2647"/>
                    <a:pt x="9954" y="2489"/>
                    <a:pt x="9972" y="2328"/>
                  </a:cubicBezTo>
                  <a:cubicBezTo>
                    <a:pt x="10073" y="1565"/>
                    <a:pt x="9766" y="1479"/>
                    <a:pt x="9510" y="1437"/>
                  </a:cubicBezTo>
                  <a:cubicBezTo>
                    <a:pt x="9459" y="1429"/>
                    <a:pt x="9400" y="1424"/>
                    <a:pt x="9335" y="1424"/>
                  </a:cubicBezTo>
                  <a:cubicBezTo>
                    <a:pt x="9001" y="1424"/>
                    <a:pt x="8527" y="1558"/>
                    <a:pt x="8299" y="2078"/>
                  </a:cubicBezTo>
                  <a:cubicBezTo>
                    <a:pt x="8414" y="1555"/>
                    <a:pt x="8364" y="1361"/>
                    <a:pt x="8238" y="1361"/>
                  </a:cubicBezTo>
                  <a:cubicBezTo>
                    <a:pt x="8019" y="1361"/>
                    <a:pt x="7569" y="1944"/>
                    <a:pt x="7343" y="2415"/>
                  </a:cubicBezTo>
                  <a:cubicBezTo>
                    <a:pt x="7307" y="2450"/>
                    <a:pt x="7277" y="2489"/>
                    <a:pt x="7250" y="2531"/>
                  </a:cubicBezTo>
                  <a:cubicBezTo>
                    <a:pt x="7259" y="2254"/>
                    <a:pt x="7188" y="2135"/>
                    <a:pt x="7094" y="2135"/>
                  </a:cubicBezTo>
                  <a:cubicBezTo>
                    <a:pt x="6975" y="2135"/>
                    <a:pt x="6820" y="2323"/>
                    <a:pt x="6743" y="2620"/>
                  </a:cubicBezTo>
                  <a:cubicBezTo>
                    <a:pt x="6743" y="2437"/>
                    <a:pt x="6683" y="2357"/>
                    <a:pt x="6600" y="2357"/>
                  </a:cubicBezTo>
                  <a:cubicBezTo>
                    <a:pt x="6440" y="2357"/>
                    <a:pt x="6197" y="2653"/>
                    <a:pt x="6150" y="3073"/>
                  </a:cubicBezTo>
                  <a:cubicBezTo>
                    <a:pt x="6171" y="2738"/>
                    <a:pt x="6107" y="2560"/>
                    <a:pt x="6020" y="2560"/>
                  </a:cubicBezTo>
                  <a:cubicBezTo>
                    <a:pt x="5947" y="2560"/>
                    <a:pt x="5859" y="2684"/>
                    <a:pt x="5790" y="2945"/>
                  </a:cubicBezTo>
                  <a:cubicBezTo>
                    <a:pt x="5757" y="2477"/>
                    <a:pt x="5736" y="1956"/>
                    <a:pt x="5641" y="1514"/>
                  </a:cubicBezTo>
                  <a:cubicBezTo>
                    <a:pt x="5623" y="1428"/>
                    <a:pt x="5444" y="1482"/>
                    <a:pt x="5393" y="1288"/>
                  </a:cubicBezTo>
                  <a:cubicBezTo>
                    <a:pt x="5342" y="1097"/>
                    <a:pt x="5444" y="805"/>
                    <a:pt x="5363" y="596"/>
                  </a:cubicBezTo>
                  <a:cubicBezTo>
                    <a:pt x="5197" y="177"/>
                    <a:pt x="4991" y="1"/>
                    <a:pt x="478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2" name="Google Shape;322;p13"/>
            <p:cNvGrpSpPr/>
            <p:nvPr/>
          </p:nvGrpSpPr>
          <p:grpSpPr>
            <a:xfrm>
              <a:off x="-104236" y="4057253"/>
              <a:ext cx="9262884" cy="1585293"/>
              <a:chOff x="-89548" y="4056178"/>
              <a:chExt cx="9262884" cy="1585293"/>
            </a:xfrm>
          </p:grpSpPr>
          <p:sp>
            <p:nvSpPr>
              <p:cNvPr id="323" name="Google Shape;323;p13"/>
              <p:cNvSpPr/>
              <p:nvPr/>
            </p:nvSpPr>
            <p:spPr>
              <a:xfrm flipH="1" rot="125670">
                <a:off x="-60719" y="4223579"/>
                <a:ext cx="9205225" cy="1250493"/>
              </a:xfrm>
              <a:custGeom>
                <a:rect b="b" l="l" r="r" t="t"/>
                <a:pathLst>
                  <a:path extrusionOk="0" h="25296" w="78285">
                    <a:moveTo>
                      <a:pt x="8782" y="0"/>
                    </a:moveTo>
                    <a:cubicBezTo>
                      <a:pt x="8473" y="0"/>
                      <a:pt x="8165" y="1"/>
                      <a:pt x="7858" y="3"/>
                    </a:cubicBezTo>
                    <a:cubicBezTo>
                      <a:pt x="5161" y="18"/>
                      <a:pt x="2540" y="62"/>
                      <a:pt x="1" y="137"/>
                    </a:cubicBezTo>
                    <a:lnTo>
                      <a:pt x="1" y="25296"/>
                    </a:lnTo>
                    <a:lnTo>
                      <a:pt x="78285" y="25296"/>
                    </a:lnTo>
                    <a:lnTo>
                      <a:pt x="78285" y="6203"/>
                    </a:lnTo>
                    <a:cubicBezTo>
                      <a:pt x="66054" y="3628"/>
                      <a:pt x="48723" y="1580"/>
                      <a:pt x="29380" y="685"/>
                    </a:cubicBezTo>
                    <a:cubicBezTo>
                      <a:pt x="22199" y="352"/>
                      <a:pt x="15304" y="0"/>
                      <a:pt x="87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3"/>
              <p:cNvSpPr/>
              <p:nvPr/>
            </p:nvSpPr>
            <p:spPr>
              <a:xfrm flipH="1" rot="126382">
                <a:off x="3531680" y="4343736"/>
                <a:ext cx="3720756" cy="958568"/>
              </a:xfrm>
              <a:custGeom>
                <a:rect b="b" l="l" r="r" t="t"/>
                <a:pathLst>
                  <a:path extrusionOk="0" h="19391" w="31822">
                    <a:moveTo>
                      <a:pt x="29944" y="0"/>
                    </a:moveTo>
                    <a:cubicBezTo>
                      <a:pt x="23836" y="1228"/>
                      <a:pt x="10920" y="4296"/>
                      <a:pt x="1" y="19143"/>
                    </a:cubicBezTo>
                    <a:lnTo>
                      <a:pt x="3172" y="19391"/>
                    </a:lnTo>
                    <a:cubicBezTo>
                      <a:pt x="3172" y="19391"/>
                      <a:pt x="14187" y="2957"/>
                      <a:pt x="31822" y="122"/>
                    </a:cubicBezTo>
                    <a:lnTo>
                      <a:pt x="2994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2">
    <p:spTree>
      <p:nvGrpSpPr>
        <p:cNvPr id="325" name="Shape 325"/>
        <p:cNvGrpSpPr/>
        <p:nvPr/>
      </p:nvGrpSpPr>
      <p:grpSpPr>
        <a:xfrm>
          <a:off x="0" y="0"/>
          <a:ext cx="0" cy="0"/>
          <a:chOff x="0" y="0"/>
          <a:chExt cx="0" cy="0"/>
        </a:xfrm>
      </p:grpSpPr>
      <p:sp>
        <p:nvSpPr>
          <p:cNvPr id="326" name="Google Shape;326;p14"/>
          <p:cNvSpPr txBox="1"/>
          <p:nvPr>
            <p:ph type="title"/>
          </p:nvPr>
        </p:nvSpPr>
        <p:spPr>
          <a:xfrm>
            <a:off x="726100" y="534600"/>
            <a:ext cx="7691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500">
                <a:latin typeface="Grenze Medium"/>
                <a:ea typeface="Grenze Medium"/>
                <a:cs typeface="Grenze Medium"/>
                <a:sym typeface="Grenze Medium"/>
              </a:defRPr>
            </a:lvl1pPr>
            <a:lvl2pPr lvl="1" rtl="0">
              <a:spcBef>
                <a:spcPts val="0"/>
              </a:spcBef>
              <a:spcAft>
                <a:spcPts val="0"/>
              </a:spcAft>
              <a:buSzPts val="3500"/>
              <a:buNone/>
              <a:defRPr>
                <a:latin typeface="Bai Jamjuree"/>
                <a:ea typeface="Bai Jamjuree"/>
                <a:cs typeface="Bai Jamjuree"/>
                <a:sym typeface="Bai Jamjuree"/>
              </a:defRPr>
            </a:lvl2pPr>
            <a:lvl3pPr lvl="2" rtl="0">
              <a:spcBef>
                <a:spcPts val="0"/>
              </a:spcBef>
              <a:spcAft>
                <a:spcPts val="0"/>
              </a:spcAft>
              <a:buSzPts val="3500"/>
              <a:buNone/>
              <a:defRPr>
                <a:latin typeface="Bai Jamjuree"/>
                <a:ea typeface="Bai Jamjuree"/>
                <a:cs typeface="Bai Jamjuree"/>
                <a:sym typeface="Bai Jamjuree"/>
              </a:defRPr>
            </a:lvl3pPr>
            <a:lvl4pPr lvl="3" rtl="0">
              <a:spcBef>
                <a:spcPts val="0"/>
              </a:spcBef>
              <a:spcAft>
                <a:spcPts val="0"/>
              </a:spcAft>
              <a:buSzPts val="3500"/>
              <a:buNone/>
              <a:defRPr>
                <a:latin typeface="Bai Jamjuree"/>
                <a:ea typeface="Bai Jamjuree"/>
                <a:cs typeface="Bai Jamjuree"/>
                <a:sym typeface="Bai Jamjuree"/>
              </a:defRPr>
            </a:lvl4pPr>
            <a:lvl5pPr lvl="4" rtl="0">
              <a:spcBef>
                <a:spcPts val="0"/>
              </a:spcBef>
              <a:spcAft>
                <a:spcPts val="0"/>
              </a:spcAft>
              <a:buSzPts val="3500"/>
              <a:buNone/>
              <a:defRPr>
                <a:latin typeface="Bai Jamjuree"/>
                <a:ea typeface="Bai Jamjuree"/>
                <a:cs typeface="Bai Jamjuree"/>
                <a:sym typeface="Bai Jamjuree"/>
              </a:defRPr>
            </a:lvl5pPr>
            <a:lvl6pPr lvl="5" rtl="0">
              <a:spcBef>
                <a:spcPts val="0"/>
              </a:spcBef>
              <a:spcAft>
                <a:spcPts val="0"/>
              </a:spcAft>
              <a:buSzPts val="3500"/>
              <a:buNone/>
              <a:defRPr>
                <a:latin typeface="Bai Jamjuree"/>
                <a:ea typeface="Bai Jamjuree"/>
                <a:cs typeface="Bai Jamjuree"/>
                <a:sym typeface="Bai Jamjuree"/>
              </a:defRPr>
            </a:lvl6pPr>
            <a:lvl7pPr lvl="6" rtl="0">
              <a:spcBef>
                <a:spcPts val="0"/>
              </a:spcBef>
              <a:spcAft>
                <a:spcPts val="0"/>
              </a:spcAft>
              <a:buSzPts val="3500"/>
              <a:buNone/>
              <a:defRPr>
                <a:latin typeface="Bai Jamjuree"/>
                <a:ea typeface="Bai Jamjuree"/>
                <a:cs typeface="Bai Jamjuree"/>
                <a:sym typeface="Bai Jamjuree"/>
              </a:defRPr>
            </a:lvl7pPr>
            <a:lvl8pPr lvl="7" rtl="0">
              <a:spcBef>
                <a:spcPts val="0"/>
              </a:spcBef>
              <a:spcAft>
                <a:spcPts val="0"/>
              </a:spcAft>
              <a:buSzPts val="3500"/>
              <a:buNone/>
              <a:defRPr>
                <a:latin typeface="Bai Jamjuree"/>
                <a:ea typeface="Bai Jamjuree"/>
                <a:cs typeface="Bai Jamjuree"/>
                <a:sym typeface="Bai Jamjuree"/>
              </a:defRPr>
            </a:lvl8pPr>
            <a:lvl9pPr lvl="8" rtl="0">
              <a:spcBef>
                <a:spcPts val="0"/>
              </a:spcBef>
              <a:spcAft>
                <a:spcPts val="0"/>
              </a:spcAft>
              <a:buSzPts val="3500"/>
              <a:buNone/>
              <a:defRPr>
                <a:latin typeface="Bai Jamjuree"/>
                <a:ea typeface="Bai Jamjuree"/>
                <a:cs typeface="Bai Jamjuree"/>
                <a:sym typeface="Bai Jamjuree"/>
              </a:defRPr>
            </a:lvl9pPr>
          </a:lstStyle>
          <a:p/>
        </p:txBody>
      </p:sp>
      <p:grpSp>
        <p:nvGrpSpPr>
          <p:cNvPr id="327" name="Google Shape;327;p14"/>
          <p:cNvGrpSpPr/>
          <p:nvPr/>
        </p:nvGrpSpPr>
        <p:grpSpPr>
          <a:xfrm>
            <a:off x="-95061" y="4313975"/>
            <a:ext cx="9378766" cy="3133952"/>
            <a:chOff x="-95061" y="4313975"/>
            <a:chExt cx="9378766" cy="3133952"/>
          </a:xfrm>
        </p:grpSpPr>
        <p:sp>
          <p:nvSpPr>
            <p:cNvPr id="328" name="Google Shape;328;p14"/>
            <p:cNvSpPr/>
            <p:nvPr/>
          </p:nvSpPr>
          <p:spPr>
            <a:xfrm>
              <a:off x="-89553" y="4313975"/>
              <a:ext cx="9233509" cy="3133952"/>
            </a:xfrm>
            <a:custGeom>
              <a:rect b="b" l="l" r="r" t="t"/>
              <a:pathLst>
                <a:path extrusionOk="0" h="21683" w="51004">
                  <a:moveTo>
                    <a:pt x="5828" y="0"/>
                  </a:moveTo>
                  <a:cubicBezTo>
                    <a:pt x="3858" y="0"/>
                    <a:pt x="1914" y="494"/>
                    <a:pt x="1" y="1496"/>
                  </a:cubicBezTo>
                  <a:lnTo>
                    <a:pt x="13" y="21623"/>
                  </a:lnTo>
                  <a:lnTo>
                    <a:pt x="51004" y="21682"/>
                  </a:lnTo>
                  <a:lnTo>
                    <a:pt x="51004" y="1553"/>
                  </a:lnTo>
                  <a:cubicBezTo>
                    <a:pt x="47641" y="893"/>
                    <a:pt x="44349" y="480"/>
                    <a:pt x="41229" y="480"/>
                  </a:cubicBezTo>
                  <a:cubicBezTo>
                    <a:pt x="37662" y="480"/>
                    <a:pt x="34321" y="1020"/>
                    <a:pt x="31357" y="2351"/>
                  </a:cubicBezTo>
                  <a:cubicBezTo>
                    <a:pt x="28067" y="3387"/>
                    <a:pt x="24976" y="3886"/>
                    <a:pt x="22068" y="3886"/>
                  </a:cubicBezTo>
                  <a:cubicBezTo>
                    <a:pt x="18777" y="3886"/>
                    <a:pt x="15721" y="3247"/>
                    <a:pt x="12881" y="2027"/>
                  </a:cubicBezTo>
                  <a:cubicBezTo>
                    <a:pt x="10501" y="684"/>
                    <a:pt x="8146" y="0"/>
                    <a:pt x="5828" y="0"/>
                  </a:cubicBezTo>
                  <a:close/>
                </a:path>
              </a:pathLst>
            </a:custGeom>
            <a:solidFill>
              <a:srgbClr val="637343">
                <a:alpha val="245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9" name="Google Shape;329;p14"/>
            <p:cNvGrpSpPr/>
            <p:nvPr/>
          </p:nvGrpSpPr>
          <p:grpSpPr>
            <a:xfrm>
              <a:off x="7461298" y="4550107"/>
              <a:ext cx="1822407" cy="682786"/>
              <a:chOff x="7135398" y="3857557"/>
              <a:chExt cx="1822407" cy="682786"/>
            </a:xfrm>
          </p:grpSpPr>
          <p:sp>
            <p:nvSpPr>
              <p:cNvPr id="330" name="Google Shape;330;p14"/>
              <p:cNvSpPr/>
              <p:nvPr/>
            </p:nvSpPr>
            <p:spPr>
              <a:xfrm>
                <a:off x="8285192" y="3900831"/>
                <a:ext cx="148299" cy="480334"/>
              </a:xfrm>
              <a:custGeom>
                <a:rect b="b" l="l" r="r" t="t"/>
                <a:pathLst>
                  <a:path extrusionOk="0" h="4107" w="1268">
                    <a:moveTo>
                      <a:pt x="1005" y="0"/>
                    </a:moveTo>
                    <a:cubicBezTo>
                      <a:pt x="716" y="716"/>
                      <a:pt x="281" y="1553"/>
                      <a:pt x="141" y="2579"/>
                    </a:cubicBezTo>
                    <a:cubicBezTo>
                      <a:pt x="1" y="3586"/>
                      <a:pt x="153" y="4048"/>
                      <a:pt x="418" y="4102"/>
                    </a:cubicBezTo>
                    <a:cubicBezTo>
                      <a:pt x="434" y="4105"/>
                      <a:pt x="449" y="4106"/>
                      <a:pt x="465" y="4106"/>
                    </a:cubicBezTo>
                    <a:cubicBezTo>
                      <a:pt x="718" y="4106"/>
                      <a:pt x="972" y="3715"/>
                      <a:pt x="1113" y="2758"/>
                    </a:cubicBezTo>
                    <a:cubicBezTo>
                      <a:pt x="1268" y="1720"/>
                      <a:pt x="1202" y="629"/>
                      <a:pt x="100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4"/>
              <p:cNvSpPr/>
              <p:nvPr/>
            </p:nvSpPr>
            <p:spPr>
              <a:xfrm>
                <a:off x="8211276" y="4002582"/>
                <a:ext cx="112394" cy="377414"/>
              </a:xfrm>
              <a:custGeom>
                <a:rect b="b" l="l" r="r" t="t"/>
                <a:pathLst>
                  <a:path extrusionOk="0" h="3227" w="961">
                    <a:moveTo>
                      <a:pt x="823" y="1"/>
                    </a:moveTo>
                    <a:cubicBezTo>
                      <a:pt x="597" y="552"/>
                      <a:pt x="260" y="1193"/>
                      <a:pt x="129" y="2001"/>
                    </a:cubicBezTo>
                    <a:cubicBezTo>
                      <a:pt x="1" y="2797"/>
                      <a:pt x="96" y="3169"/>
                      <a:pt x="287" y="3220"/>
                    </a:cubicBezTo>
                    <a:cubicBezTo>
                      <a:pt x="301" y="3224"/>
                      <a:pt x="316" y="3226"/>
                      <a:pt x="331" y="3226"/>
                    </a:cubicBezTo>
                    <a:cubicBezTo>
                      <a:pt x="509" y="3226"/>
                      <a:pt x="697" y="2921"/>
                      <a:pt x="823" y="2183"/>
                    </a:cubicBezTo>
                    <a:cubicBezTo>
                      <a:pt x="961" y="1369"/>
                      <a:pt x="946" y="507"/>
                      <a:pt x="82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4"/>
              <p:cNvSpPr/>
              <p:nvPr/>
            </p:nvSpPr>
            <p:spPr>
              <a:xfrm>
                <a:off x="8448346" y="3999775"/>
                <a:ext cx="152860" cy="456475"/>
              </a:xfrm>
              <a:custGeom>
                <a:rect b="b" l="l" r="r" t="t"/>
                <a:pathLst>
                  <a:path extrusionOk="0" h="3903" w="1307">
                    <a:moveTo>
                      <a:pt x="1193" y="1"/>
                    </a:moveTo>
                    <a:cubicBezTo>
                      <a:pt x="880" y="660"/>
                      <a:pt x="430" y="1414"/>
                      <a:pt x="212" y="2388"/>
                    </a:cubicBezTo>
                    <a:cubicBezTo>
                      <a:pt x="1" y="3345"/>
                      <a:pt x="93" y="3810"/>
                      <a:pt x="317" y="3891"/>
                    </a:cubicBezTo>
                    <a:cubicBezTo>
                      <a:pt x="338" y="3898"/>
                      <a:pt x="360" y="3902"/>
                      <a:pt x="382" y="3902"/>
                    </a:cubicBezTo>
                    <a:cubicBezTo>
                      <a:pt x="595" y="3902"/>
                      <a:pt x="838" y="3546"/>
                      <a:pt x="1038" y="2678"/>
                    </a:cubicBezTo>
                    <a:cubicBezTo>
                      <a:pt x="1262" y="1697"/>
                      <a:pt x="1306" y="636"/>
                      <a:pt x="11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4"/>
              <p:cNvSpPr/>
              <p:nvPr/>
            </p:nvSpPr>
            <p:spPr>
              <a:xfrm>
                <a:off x="8540390" y="4032523"/>
                <a:ext cx="105026" cy="309229"/>
              </a:xfrm>
              <a:custGeom>
                <a:rect b="b" l="l" r="r" t="t"/>
                <a:pathLst>
                  <a:path extrusionOk="0" h="2644" w="898">
                    <a:moveTo>
                      <a:pt x="823" y="1"/>
                    </a:moveTo>
                    <a:lnTo>
                      <a:pt x="823" y="1"/>
                    </a:lnTo>
                    <a:cubicBezTo>
                      <a:pt x="609" y="439"/>
                      <a:pt x="299" y="949"/>
                      <a:pt x="150" y="1614"/>
                    </a:cubicBezTo>
                    <a:cubicBezTo>
                      <a:pt x="1" y="2263"/>
                      <a:pt x="63" y="2582"/>
                      <a:pt x="215" y="2636"/>
                    </a:cubicBezTo>
                    <a:cubicBezTo>
                      <a:pt x="230" y="2641"/>
                      <a:pt x="244" y="2644"/>
                      <a:pt x="259" y="2644"/>
                    </a:cubicBezTo>
                    <a:cubicBezTo>
                      <a:pt x="405" y="2644"/>
                      <a:pt x="572" y="2399"/>
                      <a:pt x="710" y="1804"/>
                    </a:cubicBezTo>
                    <a:cubicBezTo>
                      <a:pt x="865" y="1140"/>
                      <a:pt x="898" y="424"/>
                      <a:pt x="82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4"/>
              <p:cNvSpPr/>
              <p:nvPr/>
            </p:nvSpPr>
            <p:spPr>
              <a:xfrm>
                <a:off x="8363319" y="3946794"/>
                <a:ext cx="142334" cy="503608"/>
              </a:xfrm>
              <a:custGeom>
                <a:rect b="b" l="l" r="r" t="t"/>
                <a:pathLst>
                  <a:path extrusionOk="0" h="4306" w="1217">
                    <a:moveTo>
                      <a:pt x="993" y="1"/>
                    </a:moveTo>
                    <a:cubicBezTo>
                      <a:pt x="713" y="758"/>
                      <a:pt x="292" y="1649"/>
                      <a:pt x="146" y="2725"/>
                    </a:cubicBezTo>
                    <a:cubicBezTo>
                      <a:pt x="0" y="3783"/>
                      <a:pt x="140" y="4257"/>
                      <a:pt x="391" y="4302"/>
                    </a:cubicBezTo>
                    <a:cubicBezTo>
                      <a:pt x="403" y="4304"/>
                      <a:pt x="415" y="4305"/>
                      <a:pt x="428" y="4305"/>
                    </a:cubicBezTo>
                    <a:cubicBezTo>
                      <a:pt x="667" y="4305"/>
                      <a:pt x="914" y="3889"/>
                      <a:pt x="1062" y="2877"/>
                    </a:cubicBezTo>
                    <a:cubicBezTo>
                      <a:pt x="1217" y="1789"/>
                      <a:pt x="1172" y="651"/>
                      <a:pt x="9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4"/>
              <p:cNvSpPr/>
              <p:nvPr/>
            </p:nvSpPr>
            <p:spPr>
              <a:xfrm>
                <a:off x="8748572" y="4129480"/>
                <a:ext cx="138475" cy="352619"/>
              </a:xfrm>
              <a:custGeom>
                <a:rect b="b" l="l" r="r" t="t"/>
                <a:pathLst>
                  <a:path extrusionOk="0" h="3015" w="1184">
                    <a:moveTo>
                      <a:pt x="895" y="1"/>
                    </a:moveTo>
                    <a:cubicBezTo>
                      <a:pt x="632" y="504"/>
                      <a:pt x="233" y="1089"/>
                      <a:pt x="116" y="1843"/>
                    </a:cubicBezTo>
                    <a:cubicBezTo>
                      <a:pt x="0" y="2588"/>
                      <a:pt x="158" y="2946"/>
                      <a:pt x="418" y="3005"/>
                    </a:cubicBezTo>
                    <a:cubicBezTo>
                      <a:pt x="442" y="3011"/>
                      <a:pt x="466" y="3014"/>
                      <a:pt x="490" y="3014"/>
                    </a:cubicBezTo>
                    <a:cubicBezTo>
                      <a:pt x="724" y="3014"/>
                      <a:pt x="948" y="2733"/>
                      <a:pt x="1058" y="2054"/>
                    </a:cubicBezTo>
                    <a:cubicBezTo>
                      <a:pt x="1184" y="1297"/>
                      <a:pt x="1097" y="481"/>
                      <a:pt x="8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4"/>
              <p:cNvSpPr/>
              <p:nvPr/>
            </p:nvSpPr>
            <p:spPr>
              <a:xfrm>
                <a:off x="8825646" y="4169596"/>
                <a:ext cx="132159" cy="370747"/>
              </a:xfrm>
              <a:custGeom>
                <a:rect b="b" l="l" r="r" t="t"/>
                <a:pathLst>
                  <a:path extrusionOk="0" h="3170" w="1130">
                    <a:moveTo>
                      <a:pt x="870" y="0"/>
                    </a:moveTo>
                    <a:cubicBezTo>
                      <a:pt x="617" y="540"/>
                      <a:pt x="236" y="1166"/>
                      <a:pt x="116" y="1959"/>
                    </a:cubicBezTo>
                    <a:cubicBezTo>
                      <a:pt x="0" y="2740"/>
                      <a:pt x="146" y="3110"/>
                      <a:pt x="391" y="3163"/>
                    </a:cubicBezTo>
                    <a:cubicBezTo>
                      <a:pt x="409" y="3167"/>
                      <a:pt x="428" y="3169"/>
                      <a:pt x="447" y="3169"/>
                    </a:cubicBezTo>
                    <a:cubicBezTo>
                      <a:pt x="670" y="3169"/>
                      <a:pt x="889" y="2870"/>
                      <a:pt x="1005" y="2144"/>
                    </a:cubicBezTo>
                    <a:cubicBezTo>
                      <a:pt x="1130" y="1348"/>
                      <a:pt x="1058" y="498"/>
                      <a:pt x="87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4"/>
              <p:cNvSpPr/>
              <p:nvPr/>
            </p:nvSpPr>
            <p:spPr>
              <a:xfrm>
                <a:off x="8684714" y="4009951"/>
                <a:ext cx="128417" cy="373437"/>
              </a:xfrm>
              <a:custGeom>
                <a:rect b="b" l="l" r="r" t="t"/>
                <a:pathLst>
                  <a:path extrusionOk="0" h="3193" w="1098">
                    <a:moveTo>
                      <a:pt x="832" y="0"/>
                    </a:moveTo>
                    <a:cubicBezTo>
                      <a:pt x="588" y="546"/>
                      <a:pt x="215" y="1181"/>
                      <a:pt x="108" y="1980"/>
                    </a:cubicBezTo>
                    <a:cubicBezTo>
                      <a:pt x="1" y="2769"/>
                      <a:pt x="144" y="3136"/>
                      <a:pt x="385" y="3187"/>
                    </a:cubicBezTo>
                    <a:cubicBezTo>
                      <a:pt x="403" y="3190"/>
                      <a:pt x="420" y="3192"/>
                      <a:pt x="438" y="3192"/>
                    </a:cubicBezTo>
                    <a:cubicBezTo>
                      <a:pt x="658" y="3192"/>
                      <a:pt x="874" y="2890"/>
                      <a:pt x="981" y="2155"/>
                    </a:cubicBezTo>
                    <a:cubicBezTo>
                      <a:pt x="1098" y="1351"/>
                      <a:pt x="1017" y="498"/>
                      <a:pt x="83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4"/>
              <p:cNvSpPr/>
              <p:nvPr/>
            </p:nvSpPr>
            <p:spPr>
              <a:xfrm>
                <a:off x="8598985" y="4007495"/>
                <a:ext cx="125259" cy="370280"/>
              </a:xfrm>
              <a:custGeom>
                <a:rect b="b" l="l" r="r" t="t"/>
                <a:pathLst>
                  <a:path extrusionOk="0" h="3166" w="1071">
                    <a:moveTo>
                      <a:pt x="802" y="0"/>
                    </a:moveTo>
                    <a:cubicBezTo>
                      <a:pt x="567" y="540"/>
                      <a:pt x="203" y="1172"/>
                      <a:pt x="102" y="1965"/>
                    </a:cubicBezTo>
                    <a:cubicBezTo>
                      <a:pt x="0" y="2746"/>
                      <a:pt x="147" y="3112"/>
                      <a:pt x="382" y="3160"/>
                    </a:cubicBezTo>
                    <a:cubicBezTo>
                      <a:pt x="399" y="3164"/>
                      <a:pt x="417" y="3166"/>
                      <a:pt x="434" y="3166"/>
                    </a:cubicBezTo>
                    <a:cubicBezTo>
                      <a:pt x="652" y="3166"/>
                      <a:pt x="861" y="2866"/>
                      <a:pt x="960" y="2135"/>
                    </a:cubicBezTo>
                    <a:cubicBezTo>
                      <a:pt x="1071" y="1339"/>
                      <a:pt x="990" y="492"/>
                      <a:pt x="80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4"/>
              <p:cNvSpPr/>
              <p:nvPr/>
            </p:nvSpPr>
            <p:spPr>
              <a:xfrm>
                <a:off x="7673045" y="3857557"/>
                <a:ext cx="123738" cy="407939"/>
              </a:xfrm>
              <a:custGeom>
                <a:rect b="b" l="l" r="r" t="t"/>
                <a:pathLst>
                  <a:path extrusionOk="0" h="3488" w="1058">
                    <a:moveTo>
                      <a:pt x="424" y="1"/>
                    </a:moveTo>
                    <a:cubicBezTo>
                      <a:pt x="271" y="773"/>
                      <a:pt x="0" y="1700"/>
                      <a:pt x="48" y="2740"/>
                    </a:cubicBezTo>
                    <a:cubicBezTo>
                      <a:pt x="77" y="3361"/>
                      <a:pt x="176" y="3488"/>
                      <a:pt x="309" y="3488"/>
                    </a:cubicBezTo>
                    <a:cubicBezTo>
                      <a:pt x="395" y="3488"/>
                      <a:pt x="495" y="3436"/>
                      <a:pt x="599" y="3429"/>
                    </a:cubicBezTo>
                    <a:cubicBezTo>
                      <a:pt x="607" y="3428"/>
                      <a:pt x="614" y="3428"/>
                      <a:pt x="621" y="3428"/>
                    </a:cubicBezTo>
                    <a:cubicBezTo>
                      <a:pt x="704" y="3428"/>
                      <a:pt x="781" y="3453"/>
                      <a:pt x="845" y="3453"/>
                    </a:cubicBezTo>
                    <a:cubicBezTo>
                      <a:pt x="978" y="3453"/>
                      <a:pt x="1057" y="3343"/>
                      <a:pt x="1032" y="2665"/>
                    </a:cubicBezTo>
                    <a:cubicBezTo>
                      <a:pt x="990" y="1613"/>
                      <a:pt x="731" y="564"/>
                      <a:pt x="42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4"/>
              <p:cNvSpPr/>
              <p:nvPr/>
            </p:nvSpPr>
            <p:spPr>
              <a:xfrm>
                <a:off x="7609538" y="3981296"/>
                <a:ext cx="85962" cy="310048"/>
              </a:xfrm>
              <a:custGeom>
                <a:rect b="b" l="l" r="r" t="t"/>
                <a:pathLst>
                  <a:path extrusionOk="0" h="2651" w="735">
                    <a:moveTo>
                      <a:pt x="329" y="1"/>
                    </a:moveTo>
                    <a:cubicBezTo>
                      <a:pt x="209" y="597"/>
                      <a:pt x="1" y="1309"/>
                      <a:pt x="19" y="2132"/>
                    </a:cubicBezTo>
                    <a:cubicBezTo>
                      <a:pt x="28" y="2547"/>
                      <a:pt x="75" y="2648"/>
                      <a:pt x="145" y="2648"/>
                    </a:cubicBezTo>
                    <a:cubicBezTo>
                      <a:pt x="212" y="2648"/>
                      <a:pt x="298" y="2558"/>
                      <a:pt x="392" y="2558"/>
                    </a:cubicBezTo>
                    <a:cubicBezTo>
                      <a:pt x="393" y="2558"/>
                      <a:pt x="393" y="2558"/>
                      <a:pt x="394" y="2558"/>
                    </a:cubicBezTo>
                    <a:cubicBezTo>
                      <a:pt x="489" y="2558"/>
                      <a:pt x="573" y="2651"/>
                      <a:pt x="634" y="2651"/>
                    </a:cubicBezTo>
                    <a:cubicBezTo>
                      <a:pt x="697" y="2651"/>
                      <a:pt x="734" y="2549"/>
                      <a:pt x="728" y="2132"/>
                    </a:cubicBezTo>
                    <a:cubicBezTo>
                      <a:pt x="713" y="1303"/>
                      <a:pt x="540" y="463"/>
                      <a:pt x="32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4"/>
              <p:cNvSpPr/>
              <p:nvPr/>
            </p:nvSpPr>
            <p:spPr>
              <a:xfrm>
                <a:off x="7857952" y="3907029"/>
                <a:ext cx="107365" cy="393787"/>
              </a:xfrm>
              <a:custGeom>
                <a:rect b="b" l="l" r="r" t="t"/>
                <a:pathLst>
                  <a:path extrusionOk="0" h="3367" w="918">
                    <a:moveTo>
                      <a:pt x="542" y="1"/>
                    </a:moveTo>
                    <a:cubicBezTo>
                      <a:pt x="357" y="722"/>
                      <a:pt x="53" y="1575"/>
                      <a:pt x="20" y="2585"/>
                    </a:cubicBezTo>
                    <a:cubicBezTo>
                      <a:pt x="1" y="3218"/>
                      <a:pt x="65" y="3323"/>
                      <a:pt x="175" y="3323"/>
                    </a:cubicBezTo>
                    <a:cubicBezTo>
                      <a:pt x="230" y="3323"/>
                      <a:pt x="297" y="3297"/>
                      <a:pt x="370" y="3297"/>
                    </a:cubicBezTo>
                    <a:cubicBezTo>
                      <a:pt x="379" y="3297"/>
                      <a:pt x="387" y="3297"/>
                      <a:pt x="396" y="3298"/>
                    </a:cubicBezTo>
                    <a:cubicBezTo>
                      <a:pt x="492" y="3306"/>
                      <a:pt x="584" y="3367"/>
                      <a:pt x="661" y="3367"/>
                    </a:cubicBezTo>
                    <a:cubicBezTo>
                      <a:pt x="772" y="3367"/>
                      <a:pt x="854" y="3241"/>
                      <a:pt x="878" y="2654"/>
                    </a:cubicBezTo>
                    <a:cubicBezTo>
                      <a:pt x="917" y="1640"/>
                      <a:pt x="765" y="591"/>
                      <a:pt x="54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4"/>
              <p:cNvSpPr/>
              <p:nvPr/>
            </p:nvSpPr>
            <p:spPr>
              <a:xfrm>
                <a:off x="7929295" y="3926210"/>
                <a:ext cx="74734" cy="319521"/>
              </a:xfrm>
              <a:custGeom>
                <a:rect b="b" l="l" r="r" t="t"/>
                <a:pathLst>
                  <a:path extrusionOk="0" h="2732" w="639">
                    <a:moveTo>
                      <a:pt x="388" y="1"/>
                    </a:moveTo>
                    <a:cubicBezTo>
                      <a:pt x="260" y="487"/>
                      <a:pt x="54" y="1062"/>
                      <a:pt x="27" y="1748"/>
                    </a:cubicBezTo>
                    <a:cubicBezTo>
                      <a:pt x="0" y="2424"/>
                      <a:pt x="119" y="2716"/>
                      <a:pt x="277" y="2731"/>
                    </a:cubicBezTo>
                    <a:cubicBezTo>
                      <a:pt x="281" y="2732"/>
                      <a:pt x="284" y="2732"/>
                      <a:pt x="287" y="2732"/>
                    </a:cubicBezTo>
                    <a:cubicBezTo>
                      <a:pt x="444" y="2732"/>
                      <a:pt x="579" y="2458"/>
                      <a:pt x="608" y="1792"/>
                    </a:cubicBezTo>
                    <a:cubicBezTo>
                      <a:pt x="638" y="1104"/>
                      <a:pt x="537" y="397"/>
                      <a:pt x="38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4"/>
              <p:cNvSpPr/>
              <p:nvPr/>
            </p:nvSpPr>
            <p:spPr>
              <a:xfrm>
                <a:off x="7760879" y="3882703"/>
                <a:ext cx="117774" cy="431096"/>
              </a:xfrm>
              <a:custGeom>
                <a:rect b="b" l="l" r="r" t="t"/>
                <a:pathLst>
                  <a:path extrusionOk="0" h="3686" w="1007">
                    <a:moveTo>
                      <a:pt x="385" y="0"/>
                    </a:moveTo>
                    <a:cubicBezTo>
                      <a:pt x="248" y="814"/>
                      <a:pt x="0" y="1789"/>
                      <a:pt x="54" y="2880"/>
                    </a:cubicBezTo>
                    <a:cubicBezTo>
                      <a:pt x="86" y="3555"/>
                      <a:pt x="187" y="3685"/>
                      <a:pt x="320" y="3685"/>
                    </a:cubicBezTo>
                    <a:cubicBezTo>
                      <a:pt x="397" y="3685"/>
                      <a:pt x="486" y="3640"/>
                      <a:pt x="579" y="3634"/>
                    </a:cubicBezTo>
                    <a:cubicBezTo>
                      <a:pt x="589" y="3633"/>
                      <a:pt x="600" y="3633"/>
                      <a:pt x="610" y="3633"/>
                    </a:cubicBezTo>
                    <a:cubicBezTo>
                      <a:pt x="676" y="3633"/>
                      <a:pt x="736" y="3648"/>
                      <a:pt x="788" y="3648"/>
                    </a:cubicBezTo>
                    <a:cubicBezTo>
                      <a:pt x="925" y="3648"/>
                      <a:pt x="1006" y="3544"/>
                      <a:pt x="975" y="2793"/>
                    </a:cubicBezTo>
                    <a:cubicBezTo>
                      <a:pt x="927" y="1693"/>
                      <a:pt x="677" y="593"/>
                      <a:pt x="3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4"/>
              <p:cNvSpPr/>
              <p:nvPr/>
            </p:nvSpPr>
            <p:spPr>
              <a:xfrm>
                <a:off x="8151278" y="3965624"/>
                <a:ext cx="117306" cy="358233"/>
              </a:xfrm>
              <a:custGeom>
                <a:rect b="b" l="l" r="r" t="t"/>
                <a:pathLst>
                  <a:path extrusionOk="0" h="3063" w="1003">
                    <a:moveTo>
                      <a:pt x="451" y="1"/>
                    </a:moveTo>
                    <a:cubicBezTo>
                      <a:pt x="287" y="561"/>
                      <a:pt x="1" y="1235"/>
                      <a:pt x="25" y="2001"/>
                    </a:cubicBezTo>
                    <a:cubicBezTo>
                      <a:pt x="48" y="2751"/>
                      <a:pt x="265" y="3062"/>
                      <a:pt x="524" y="3062"/>
                    </a:cubicBezTo>
                    <a:cubicBezTo>
                      <a:pt x="527" y="3062"/>
                      <a:pt x="529" y="3062"/>
                      <a:pt x="532" y="3062"/>
                    </a:cubicBezTo>
                    <a:cubicBezTo>
                      <a:pt x="797" y="3053"/>
                      <a:pt x="1003" y="2731"/>
                      <a:pt x="985" y="1968"/>
                    </a:cubicBezTo>
                    <a:cubicBezTo>
                      <a:pt x="967" y="1193"/>
                      <a:pt x="734" y="421"/>
                      <a:pt x="45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4"/>
              <p:cNvSpPr/>
              <p:nvPr/>
            </p:nvSpPr>
            <p:spPr>
              <a:xfrm>
                <a:off x="8236071" y="3986209"/>
                <a:ext cx="111692" cy="375659"/>
              </a:xfrm>
              <a:custGeom>
                <a:rect b="b" l="l" r="r" t="t"/>
                <a:pathLst>
                  <a:path extrusionOk="0" h="3212" w="955">
                    <a:moveTo>
                      <a:pt x="409" y="1"/>
                    </a:moveTo>
                    <a:cubicBezTo>
                      <a:pt x="260" y="591"/>
                      <a:pt x="0" y="1300"/>
                      <a:pt x="30" y="2105"/>
                    </a:cubicBezTo>
                    <a:cubicBezTo>
                      <a:pt x="59" y="2884"/>
                      <a:pt x="261" y="3211"/>
                      <a:pt x="503" y="3211"/>
                    </a:cubicBezTo>
                    <a:cubicBezTo>
                      <a:pt x="507" y="3211"/>
                      <a:pt x="512" y="3211"/>
                      <a:pt x="516" y="3211"/>
                    </a:cubicBezTo>
                    <a:cubicBezTo>
                      <a:pt x="763" y="3202"/>
                      <a:pt x="954" y="2859"/>
                      <a:pt x="930" y="2060"/>
                    </a:cubicBezTo>
                    <a:cubicBezTo>
                      <a:pt x="907" y="1250"/>
                      <a:pt x="680" y="439"/>
                      <a:pt x="40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4"/>
              <p:cNvSpPr/>
              <p:nvPr/>
            </p:nvSpPr>
            <p:spPr>
              <a:xfrm>
                <a:off x="8067654" y="3867381"/>
                <a:ext cx="112043" cy="377297"/>
              </a:xfrm>
              <a:custGeom>
                <a:rect b="b" l="l" r="r" t="t"/>
                <a:pathLst>
                  <a:path extrusionOk="0" h="3226" w="958">
                    <a:moveTo>
                      <a:pt x="385" y="0"/>
                    </a:moveTo>
                    <a:cubicBezTo>
                      <a:pt x="248" y="593"/>
                      <a:pt x="1" y="1312"/>
                      <a:pt x="39" y="2119"/>
                    </a:cubicBezTo>
                    <a:cubicBezTo>
                      <a:pt x="77" y="2901"/>
                      <a:pt x="279" y="3226"/>
                      <a:pt x="518" y="3226"/>
                    </a:cubicBezTo>
                    <a:cubicBezTo>
                      <a:pt x="522" y="3226"/>
                      <a:pt x="527" y="3226"/>
                      <a:pt x="531" y="3225"/>
                    </a:cubicBezTo>
                    <a:cubicBezTo>
                      <a:pt x="773" y="3213"/>
                      <a:pt x="957" y="2871"/>
                      <a:pt x="922" y="2066"/>
                    </a:cubicBezTo>
                    <a:cubicBezTo>
                      <a:pt x="889" y="1249"/>
                      <a:pt x="656" y="438"/>
                      <a:pt x="3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4"/>
              <p:cNvSpPr/>
              <p:nvPr/>
            </p:nvSpPr>
            <p:spPr>
              <a:xfrm>
                <a:off x="7981925" y="3887498"/>
                <a:ext cx="111341" cy="373905"/>
              </a:xfrm>
              <a:custGeom>
                <a:rect b="b" l="l" r="r" t="t"/>
                <a:pathLst>
                  <a:path extrusionOk="0" h="3197" w="952">
                    <a:moveTo>
                      <a:pt x="370" y="1"/>
                    </a:moveTo>
                    <a:cubicBezTo>
                      <a:pt x="239" y="588"/>
                      <a:pt x="0" y="1298"/>
                      <a:pt x="45" y="2099"/>
                    </a:cubicBezTo>
                    <a:cubicBezTo>
                      <a:pt x="86" y="2875"/>
                      <a:pt x="288" y="3197"/>
                      <a:pt x="521" y="3197"/>
                    </a:cubicBezTo>
                    <a:cubicBezTo>
                      <a:pt x="525" y="3197"/>
                      <a:pt x="530" y="3197"/>
                      <a:pt x="534" y="3196"/>
                    </a:cubicBezTo>
                    <a:cubicBezTo>
                      <a:pt x="772" y="3187"/>
                      <a:pt x="951" y="2845"/>
                      <a:pt x="915" y="2046"/>
                    </a:cubicBezTo>
                    <a:cubicBezTo>
                      <a:pt x="877" y="1241"/>
                      <a:pt x="644" y="433"/>
                      <a:pt x="37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4"/>
              <p:cNvSpPr/>
              <p:nvPr/>
            </p:nvSpPr>
            <p:spPr>
              <a:xfrm>
                <a:off x="7204402" y="3901532"/>
                <a:ext cx="122920" cy="306188"/>
              </a:xfrm>
              <a:custGeom>
                <a:rect b="b" l="l" r="r" t="t"/>
                <a:pathLst>
                  <a:path extrusionOk="0" h="2618" w="1051">
                    <a:moveTo>
                      <a:pt x="463" y="0"/>
                    </a:moveTo>
                    <a:cubicBezTo>
                      <a:pt x="296" y="462"/>
                      <a:pt x="1" y="1020"/>
                      <a:pt x="25" y="1678"/>
                    </a:cubicBezTo>
                    <a:cubicBezTo>
                      <a:pt x="49" y="2337"/>
                      <a:pt x="281" y="2617"/>
                      <a:pt x="558" y="2617"/>
                    </a:cubicBezTo>
                    <a:cubicBezTo>
                      <a:pt x="560" y="2617"/>
                      <a:pt x="561" y="2617"/>
                      <a:pt x="563" y="2617"/>
                    </a:cubicBezTo>
                    <a:cubicBezTo>
                      <a:pt x="838" y="2617"/>
                      <a:pt x="1050" y="2340"/>
                      <a:pt x="1026" y="1684"/>
                    </a:cubicBezTo>
                    <a:cubicBezTo>
                      <a:pt x="1003" y="1023"/>
                      <a:pt x="758" y="364"/>
                      <a:pt x="4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4"/>
              <p:cNvSpPr/>
              <p:nvPr/>
            </p:nvSpPr>
            <p:spPr>
              <a:xfrm>
                <a:off x="7135398" y="3972642"/>
                <a:ext cx="87599" cy="245606"/>
              </a:xfrm>
              <a:custGeom>
                <a:rect b="b" l="l" r="r" t="t"/>
                <a:pathLst>
                  <a:path extrusionOk="0" h="2100" w="749">
                    <a:moveTo>
                      <a:pt x="388" y="0"/>
                    </a:moveTo>
                    <a:cubicBezTo>
                      <a:pt x="248" y="361"/>
                      <a:pt x="13" y="802"/>
                      <a:pt x="7" y="1330"/>
                    </a:cubicBezTo>
                    <a:cubicBezTo>
                      <a:pt x="1" y="1857"/>
                      <a:pt x="165" y="2090"/>
                      <a:pt x="367" y="2099"/>
                    </a:cubicBezTo>
                    <a:cubicBezTo>
                      <a:pt x="371" y="2099"/>
                      <a:pt x="375" y="2099"/>
                      <a:pt x="379" y="2099"/>
                    </a:cubicBezTo>
                    <a:cubicBezTo>
                      <a:pt x="577" y="2099"/>
                      <a:pt x="737" y="1883"/>
                      <a:pt x="743" y="1366"/>
                    </a:cubicBezTo>
                    <a:cubicBezTo>
                      <a:pt x="749" y="835"/>
                      <a:pt x="591" y="298"/>
                      <a:pt x="38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4"/>
              <p:cNvSpPr/>
              <p:nvPr/>
            </p:nvSpPr>
            <p:spPr>
              <a:xfrm>
                <a:off x="7385684" y="3944338"/>
                <a:ext cx="109587" cy="292855"/>
              </a:xfrm>
              <a:custGeom>
                <a:rect b="b" l="l" r="r" t="t"/>
                <a:pathLst>
                  <a:path extrusionOk="0" h="2504" w="937">
                    <a:moveTo>
                      <a:pt x="576" y="1"/>
                    </a:moveTo>
                    <a:cubicBezTo>
                      <a:pt x="391" y="424"/>
                      <a:pt x="84" y="934"/>
                      <a:pt x="43" y="1563"/>
                    </a:cubicBezTo>
                    <a:cubicBezTo>
                      <a:pt x="1" y="2192"/>
                      <a:pt x="177" y="2478"/>
                      <a:pt x="409" y="2502"/>
                    </a:cubicBezTo>
                    <a:cubicBezTo>
                      <a:pt x="420" y="2503"/>
                      <a:pt x="430" y="2503"/>
                      <a:pt x="440" y="2503"/>
                    </a:cubicBezTo>
                    <a:cubicBezTo>
                      <a:pt x="662" y="2503"/>
                      <a:pt x="852" y="2251"/>
                      <a:pt x="895" y="1649"/>
                    </a:cubicBezTo>
                    <a:cubicBezTo>
                      <a:pt x="937" y="1020"/>
                      <a:pt x="794" y="370"/>
                      <a:pt x="57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4"/>
              <p:cNvSpPr/>
              <p:nvPr/>
            </p:nvSpPr>
            <p:spPr>
              <a:xfrm>
                <a:off x="7459249" y="3959075"/>
                <a:ext cx="73331" cy="196134"/>
              </a:xfrm>
              <a:custGeom>
                <a:rect b="b" l="l" r="r" t="t"/>
                <a:pathLst>
                  <a:path extrusionOk="0" h="1677" w="627">
                    <a:moveTo>
                      <a:pt x="388" y="0"/>
                    </a:moveTo>
                    <a:cubicBezTo>
                      <a:pt x="263" y="286"/>
                      <a:pt x="58" y="626"/>
                      <a:pt x="31" y="1049"/>
                    </a:cubicBezTo>
                    <a:cubicBezTo>
                      <a:pt x="1" y="1470"/>
                      <a:pt x="117" y="1660"/>
                      <a:pt x="275" y="1675"/>
                    </a:cubicBezTo>
                    <a:cubicBezTo>
                      <a:pt x="283" y="1676"/>
                      <a:pt x="290" y="1677"/>
                      <a:pt x="298" y="1677"/>
                    </a:cubicBezTo>
                    <a:cubicBezTo>
                      <a:pt x="446" y="1677"/>
                      <a:pt x="572" y="1506"/>
                      <a:pt x="600" y="1106"/>
                    </a:cubicBezTo>
                    <a:cubicBezTo>
                      <a:pt x="627" y="683"/>
                      <a:pt x="532" y="247"/>
                      <a:pt x="38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4"/>
              <p:cNvSpPr/>
              <p:nvPr/>
            </p:nvSpPr>
            <p:spPr>
              <a:xfrm>
                <a:off x="7292353" y="3922117"/>
                <a:ext cx="116838" cy="321158"/>
              </a:xfrm>
              <a:custGeom>
                <a:rect b="b" l="l" r="r" t="t"/>
                <a:pathLst>
                  <a:path extrusionOk="0" h="2746" w="999">
                    <a:moveTo>
                      <a:pt x="411" y="0"/>
                    </a:moveTo>
                    <a:cubicBezTo>
                      <a:pt x="265" y="486"/>
                      <a:pt x="0" y="1079"/>
                      <a:pt x="36" y="1768"/>
                    </a:cubicBezTo>
                    <a:cubicBezTo>
                      <a:pt x="71" y="2456"/>
                      <a:pt x="290" y="2745"/>
                      <a:pt x="545" y="2745"/>
                    </a:cubicBezTo>
                    <a:cubicBezTo>
                      <a:pt x="546" y="2745"/>
                      <a:pt x="547" y="2745"/>
                      <a:pt x="549" y="2745"/>
                    </a:cubicBezTo>
                    <a:cubicBezTo>
                      <a:pt x="805" y="2745"/>
                      <a:pt x="999" y="2450"/>
                      <a:pt x="966" y="1759"/>
                    </a:cubicBezTo>
                    <a:cubicBezTo>
                      <a:pt x="930" y="1070"/>
                      <a:pt x="692" y="379"/>
                      <a:pt x="41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4"/>
              <p:cNvSpPr/>
              <p:nvPr/>
            </p:nvSpPr>
            <p:spPr>
              <a:xfrm>
                <a:off x="7674448" y="3996267"/>
                <a:ext cx="113680" cy="219174"/>
              </a:xfrm>
              <a:custGeom>
                <a:rect b="b" l="l" r="r" t="t"/>
                <a:pathLst>
                  <a:path extrusionOk="0" h="1874" w="972">
                    <a:moveTo>
                      <a:pt x="406" y="1"/>
                    </a:moveTo>
                    <a:cubicBezTo>
                      <a:pt x="259" y="329"/>
                      <a:pt x="0" y="719"/>
                      <a:pt x="33" y="1193"/>
                    </a:cubicBezTo>
                    <a:cubicBezTo>
                      <a:pt x="66" y="1664"/>
                      <a:pt x="277" y="1867"/>
                      <a:pt x="531" y="1873"/>
                    </a:cubicBezTo>
                    <a:cubicBezTo>
                      <a:pt x="536" y="1873"/>
                      <a:pt x="542" y="1873"/>
                      <a:pt x="547" y="1873"/>
                    </a:cubicBezTo>
                    <a:cubicBezTo>
                      <a:pt x="792" y="1873"/>
                      <a:pt x="971" y="1678"/>
                      <a:pt x="942" y="1217"/>
                    </a:cubicBezTo>
                    <a:cubicBezTo>
                      <a:pt x="909" y="746"/>
                      <a:pt x="677" y="266"/>
                      <a:pt x="40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4"/>
              <p:cNvSpPr/>
              <p:nvPr/>
            </p:nvSpPr>
            <p:spPr>
              <a:xfrm>
                <a:off x="7754563" y="4013108"/>
                <a:ext cx="108534" cy="230167"/>
              </a:xfrm>
              <a:custGeom>
                <a:rect b="b" l="l" r="r" t="t"/>
                <a:pathLst>
                  <a:path extrusionOk="0" h="1968" w="928">
                    <a:moveTo>
                      <a:pt x="355" y="0"/>
                    </a:moveTo>
                    <a:cubicBezTo>
                      <a:pt x="230" y="346"/>
                      <a:pt x="1" y="763"/>
                      <a:pt x="45" y="1258"/>
                    </a:cubicBezTo>
                    <a:cubicBezTo>
                      <a:pt x="87" y="1750"/>
                      <a:pt x="293" y="1961"/>
                      <a:pt x="525" y="1967"/>
                    </a:cubicBezTo>
                    <a:cubicBezTo>
                      <a:pt x="527" y="1967"/>
                      <a:pt x="529" y="1967"/>
                      <a:pt x="530" y="1967"/>
                    </a:cubicBezTo>
                    <a:cubicBezTo>
                      <a:pt x="760" y="1967"/>
                      <a:pt x="928" y="1761"/>
                      <a:pt x="886" y="1270"/>
                    </a:cubicBezTo>
                    <a:cubicBezTo>
                      <a:pt x="844" y="775"/>
                      <a:pt x="618" y="277"/>
                      <a:pt x="35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4"/>
              <p:cNvSpPr/>
              <p:nvPr/>
            </p:nvSpPr>
            <p:spPr>
              <a:xfrm>
                <a:off x="7593515" y="3932526"/>
                <a:ext cx="108885" cy="229817"/>
              </a:xfrm>
              <a:custGeom>
                <a:rect b="b" l="l" r="r" t="t"/>
                <a:pathLst>
                  <a:path extrusionOk="0" h="1965" w="931">
                    <a:moveTo>
                      <a:pt x="358" y="0"/>
                    </a:moveTo>
                    <a:cubicBezTo>
                      <a:pt x="230" y="346"/>
                      <a:pt x="1" y="761"/>
                      <a:pt x="45" y="1255"/>
                    </a:cubicBezTo>
                    <a:cubicBezTo>
                      <a:pt x="87" y="1750"/>
                      <a:pt x="293" y="1962"/>
                      <a:pt x="525" y="1965"/>
                    </a:cubicBezTo>
                    <a:cubicBezTo>
                      <a:pt x="529" y="1965"/>
                      <a:pt x="532" y="1965"/>
                      <a:pt x="535" y="1965"/>
                    </a:cubicBezTo>
                    <a:cubicBezTo>
                      <a:pt x="765" y="1965"/>
                      <a:pt x="930" y="1758"/>
                      <a:pt x="889" y="1270"/>
                    </a:cubicBezTo>
                    <a:cubicBezTo>
                      <a:pt x="844" y="775"/>
                      <a:pt x="618" y="278"/>
                      <a:pt x="3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4"/>
              <p:cNvSpPr/>
              <p:nvPr/>
            </p:nvSpPr>
            <p:spPr>
              <a:xfrm>
                <a:off x="7511294" y="3939192"/>
                <a:ext cx="108417" cy="229817"/>
              </a:xfrm>
              <a:custGeom>
                <a:rect b="b" l="l" r="r" t="t"/>
                <a:pathLst>
                  <a:path extrusionOk="0" h="1965" w="927">
                    <a:moveTo>
                      <a:pt x="355" y="0"/>
                    </a:moveTo>
                    <a:cubicBezTo>
                      <a:pt x="230" y="343"/>
                      <a:pt x="0" y="760"/>
                      <a:pt x="42" y="1255"/>
                    </a:cubicBezTo>
                    <a:cubicBezTo>
                      <a:pt x="87" y="1750"/>
                      <a:pt x="292" y="1962"/>
                      <a:pt x="525" y="1964"/>
                    </a:cubicBezTo>
                    <a:cubicBezTo>
                      <a:pt x="528" y="1965"/>
                      <a:pt x="531" y="1965"/>
                      <a:pt x="534" y="1965"/>
                    </a:cubicBezTo>
                    <a:cubicBezTo>
                      <a:pt x="762" y="1965"/>
                      <a:pt x="927" y="1758"/>
                      <a:pt x="885" y="1270"/>
                    </a:cubicBezTo>
                    <a:cubicBezTo>
                      <a:pt x="844" y="775"/>
                      <a:pt x="617" y="277"/>
                      <a:pt x="35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7" name="Google Shape;357;p14"/>
            <p:cNvGrpSpPr/>
            <p:nvPr/>
          </p:nvGrpSpPr>
          <p:grpSpPr>
            <a:xfrm>
              <a:off x="-95061" y="4533678"/>
              <a:ext cx="9262884" cy="1585293"/>
              <a:chOff x="-89548" y="4056178"/>
              <a:chExt cx="9262884" cy="1585293"/>
            </a:xfrm>
          </p:grpSpPr>
          <p:sp>
            <p:nvSpPr>
              <p:cNvPr id="358" name="Google Shape;358;p14"/>
              <p:cNvSpPr/>
              <p:nvPr/>
            </p:nvSpPr>
            <p:spPr>
              <a:xfrm flipH="1" rot="125670">
                <a:off x="-60719" y="4223579"/>
                <a:ext cx="9205225" cy="1250493"/>
              </a:xfrm>
              <a:custGeom>
                <a:rect b="b" l="l" r="r" t="t"/>
                <a:pathLst>
                  <a:path extrusionOk="0" h="25296" w="78285">
                    <a:moveTo>
                      <a:pt x="8782" y="0"/>
                    </a:moveTo>
                    <a:cubicBezTo>
                      <a:pt x="8473" y="0"/>
                      <a:pt x="8165" y="1"/>
                      <a:pt x="7858" y="3"/>
                    </a:cubicBezTo>
                    <a:cubicBezTo>
                      <a:pt x="5161" y="18"/>
                      <a:pt x="2540" y="62"/>
                      <a:pt x="1" y="137"/>
                    </a:cubicBezTo>
                    <a:lnTo>
                      <a:pt x="1" y="25296"/>
                    </a:lnTo>
                    <a:lnTo>
                      <a:pt x="78285" y="25296"/>
                    </a:lnTo>
                    <a:lnTo>
                      <a:pt x="78285" y="6203"/>
                    </a:lnTo>
                    <a:cubicBezTo>
                      <a:pt x="66054" y="3628"/>
                      <a:pt x="48723" y="1580"/>
                      <a:pt x="29380" y="685"/>
                    </a:cubicBezTo>
                    <a:cubicBezTo>
                      <a:pt x="22199" y="352"/>
                      <a:pt x="15304" y="0"/>
                      <a:pt x="878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4"/>
              <p:cNvSpPr/>
              <p:nvPr/>
            </p:nvSpPr>
            <p:spPr>
              <a:xfrm flipH="1" rot="126382">
                <a:off x="3531680" y="4343736"/>
                <a:ext cx="3720756" cy="958568"/>
              </a:xfrm>
              <a:custGeom>
                <a:rect b="b" l="l" r="r" t="t"/>
                <a:pathLst>
                  <a:path extrusionOk="0" h="19391" w="31822">
                    <a:moveTo>
                      <a:pt x="29944" y="0"/>
                    </a:moveTo>
                    <a:cubicBezTo>
                      <a:pt x="23836" y="1228"/>
                      <a:pt x="10920" y="4296"/>
                      <a:pt x="1" y="19143"/>
                    </a:cubicBezTo>
                    <a:lnTo>
                      <a:pt x="3172" y="19391"/>
                    </a:lnTo>
                    <a:cubicBezTo>
                      <a:pt x="3172" y="19391"/>
                      <a:pt x="14187" y="2957"/>
                      <a:pt x="31822" y="122"/>
                    </a:cubicBezTo>
                    <a:lnTo>
                      <a:pt x="29944"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2_2">
    <p:spTree>
      <p:nvGrpSpPr>
        <p:cNvPr id="360" name="Shape 360"/>
        <p:cNvGrpSpPr/>
        <p:nvPr/>
      </p:nvGrpSpPr>
      <p:grpSpPr>
        <a:xfrm>
          <a:off x="0" y="0"/>
          <a:ext cx="0" cy="0"/>
          <a:chOff x="0" y="0"/>
          <a:chExt cx="0" cy="0"/>
        </a:xfrm>
      </p:grpSpPr>
      <p:sp>
        <p:nvSpPr>
          <p:cNvPr id="361" name="Google Shape;361;p15"/>
          <p:cNvSpPr txBox="1"/>
          <p:nvPr>
            <p:ph type="title"/>
          </p:nvPr>
        </p:nvSpPr>
        <p:spPr>
          <a:xfrm>
            <a:off x="726100" y="534600"/>
            <a:ext cx="7691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500">
                <a:latin typeface="Grenze Medium"/>
                <a:ea typeface="Grenze Medium"/>
                <a:cs typeface="Grenze Medium"/>
                <a:sym typeface="Grenze Medium"/>
              </a:defRPr>
            </a:lvl1pPr>
            <a:lvl2pPr lvl="1" rtl="0">
              <a:spcBef>
                <a:spcPts val="0"/>
              </a:spcBef>
              <a:spcAft>
                <a:spcPts val="0"/>
              </a:spcAft>
              <a:buSzPts val="3500"/>
              <a:buNone/>
              <a:defRPr>
                <a:latin typeface="Bai Jamjuree"/>
                <a:ea typeface="Bai Jamjuree"/>
                <a:cs typeface="Bai Jamjuree"/>
                <a:sym typeface="Bai Jamjuree"/>
              </a:defRPr>
            </a:lvl2pPr>
            <a:lvl3pPr lvl="2" rtl="0">
              <a:spcBef>
                <a:spcPts val="0"/>
              </a:spcBef>
              <a:spcAft>
                <a:spcPts val="0"/>
              </a:spcAft>
              <a:buSzPts val="3500"/>
              <a:buNone/>
              <a:defRPr>
                <a:latin typeface="Bai Jamjuree"/>
                <a:ea typeface="Bai Jamjuree"/>
                <a:cs typeface="Bai Jamjuree"/>
                <a:sym typeface="Bai Jamjuree"/>
              </a:defRPr>
            </a:lvl3pPr>
            <a:lvl4pPr lvl="3" rtl="0">
              <a:spcBef>
                <a:spcPts val="0"/>
              </a:spcBef>
              <a:spcAft>
                <a:spcPts val="0"/>
              </a:spcAft>
              <a:buSzPts val="3500"/>
              <a:buNone/>
              <a:defRPr>
                <a:latin typeface="Bai Jamjuree"/>
                <a:ea typeface="Bai Jamjuree"/>
                <a:cs typeface="Bai Jamjuree"/>
                <a:sym typeface="Bai Jamjuree"/>
              </a:defRPr>
            </a:lvl4pPr>
            <a:lvl5pPr lvl="4" rtl="0">
              <a:spcBef>
                <a:spcPts val="0"/>
              </a:spcBef>
              <a:spcAft>
                <a:spcPts val="0"/>
              </a:spcAft>
              <a:buSzPts val="3500"/>
              <a:buNone/>
              <a:defRPr>
                <a:latin typeface="Bai Jamjuree"/>
                <a:ea typeface="Bai Jamjuree"/>
                <a:cs typeface="Bai Jamjuree"/>
                <a:sym typeface="Bai Jamjuree"/>
              </a:defRPr>
            </a:lvl5pPr>
            <a:lvl6pPr lvl="5" rtl="0">
              <a:spcBef>
                <a:spcPts val="0"/>
              </a:spcBef>
              <a:spcAft>
                <a:spcPts val="0"/>
              </a:spcAft>
              <a:buSzPts val="3500"/>
              <a:buNone/>
              <a:defRPr>
                <a:latin typeface="Bai Jamjuree"/>
                <a:ea typeface="Bai Jamjuree"/>
                <a:cs typeface="Bai Jamjuree"/>
                <a:sym typeface="Bai Jamjuree"/>
              </a:defRPr>
            </a:lvl6pPr>
            <a:lvl7pPr lvl="6" rtl="0">
              <a:spcBef>
                <a:spcPts val="0"/>
              </a:spcBef>
              <a:spcAft>
                <a:spcPts val="0"/>
              </a:spcAft>
              <a:buSzPts val="3500"/>
              <a:buNone/>
              <a:defRPr>
                <a:latin typeface="Bai Jamjuree"/>
                <a:ea typeface="Bai Jamjuree"/>
                <a:cs typeface="Bai Jamjuree"/>
                <a:sym typeface="Bai Jamjuree"/>
              </a:defRPr>
            </a:lvl7pPr>
            <a:lvl8pPr lvl="7" rtl="0">
              <a:spcBef>
                <a:spcPts val="0"/>
              </a:spcBef>
              <a:spcAft>
                <a:spcPts val="0"/>
              </a:spcAft>
              <a:buSzPts val="3500"/>
              <a:buNone/>
              <a:defRPr>
                <a:latin typeface="Bai Jamjuree"/>
                <a:ea typeface="Bai Jamjuree"/>
                <a:cs typeface="Bai Jamjuree"/>
                <a:sym typeface="Bai Jamjuree"/>
              </a:defRPr>
            </a:lvl8pPr>
            <a:lvl9pPr lvl="8" rtl="0">
              <a:spcBef>
                <a:spcPts val="0"/>
              </a:spcBef>
              <a:spcAft>
                <a:spcPts val="0"/>
              </a:spcAft>
              <a:buSzPts val="3500"/>
              <a:buNone/>
              <a:defRPr>
                <a:latin typeface="Bai Jamjuree"/>
                <a:ea typeface="Bai Jamjuree"/>
                <a:cs typeface="Bai Jamjuree"/>
                <a:sym typeface="Bai Jamjuree"/>
              </a:defRPr>
            </a:lvl9pPr>
          </a:lstStyle>
          <a:p/>
        </p:txBody>
      </p:sp>
      <p:sp>
        <p:nvSpPr>
          <p:cNvPr id="362" name="Google Shape;362;p15"/>
          <p:cNvSpPr/>
          <p:nvPr/>
        </p:nvSpPr>
        <p:spPr>
          <a:xfrm flipH="1">
            <a:off x="-1644739" y="1107298"/>
            <a:ext cx="3142324" cy="338400"/>
          </a:xfrm>
          <a:custGeom>
            <a:rect b="b" l="l" r="r" t="t"/>
            <a:pathLst>
              <a:path extrusionOk="0" h="4084" w="37921">
                <a:moveTo>
                  <a:pt x="8455" y="0"/>
                </a:moveTo>
                <a:cubicBezTo>
                  <a:pt x="8425" y="0"/>
                  <a:pt x="8395" y="1"/>
                  <a:pt x="8365" y="3"/>
                </a:cubicBezTo>
                <a:cubicBezTo>
                  <a:pt x="7441" y="72"/>
                  <a:pt x="4946" y="2174"/>
                  <a:pt x="4541" y="2627"/>
                </a:cubicBezTo>
                <a:cubicBezTo>
                  <a:pt x="4541" y="2627"/>
                  <a:pt x="1" y="3667"/>
                  <a:pt x="3998" y="3804"/>
                </a:cubicBezTo>
                <a:cubicBezTo>
                  <a:pt x="4359" y="3816"/>
                  <a:pt x="4700" y="3822"/>
                  <a:pt x="5025" y="3822"/>
                </a:cubicBezTo>
                <a:cubicBezTo>
                  <a:pt x="8303" y="3822"/>
                  <a:pt x="9856" y="3262"/>
                  <a:pt x="11459" y="3262"/>
                </a:cubicBezTo>
                <a:cubicBezTo>
                  <a:pt x="13049" y="3262"/>
                  <a:pt x="15242" y="3755"/>
                  <a:pt x="16908" y="3755"/>
                </a:cubicBezTo>
                <a:cubicBezTo>
                  <a:pt x="17092" y="3755"/>
                  <a:pt x="17269" y="3749"/>
                  <a:pt x="17439" y="3736"/>
                </a:cubicBezTo>
                <a:cubicBezTo>
                  <a:pt x="19141" y="3601"/>
                  <a:pt x="21636" y="3464"/>
                  <a:pt x="23347" y="3396"/>
                </a:cubicBezTo>
                <a:cubicBezTo>
                  <a:pt x="23698" y="3382"/>
                  <a:pt x="24053" y="3374"/>
                  <a:pt x="24411" y="3374"/>
                </a:cubicBezTo>
                <a:cubicBezTo>
                  <a:pt x="25802" y="3374"/>
                  <a:pt x="27251" y="3494"/>
                  <a:pt x="28760" y="3873"/>
                </a:cubicBezTo>
                <a:cubicBezTo>
                  <a:pt x="29393" y="4031"/>
                  <a:pt x="29875" y="4083"/>
                  <a:pt x="30353" y="4083"/>
                </a:cubicBezTo>
                <a:cubicBezTo>
                  <a:pt x="31307" y="4083"/>
                  <a:pt x="32242" y="3873"/>
                  <a:pt x="34323" y="3873"/>
                </a:cubicBezTo>
                <a:cubicBezTo>
                  <a:pt x="37444" y="3873"/>
                  <a:pt x="37920" y="2990"/>
                  <a:pt x="36835" y="2627"/>
                </a:cubicBezTo>
                <a:cubicBezTo>
                  <a:pt x="36036" y="2359"/>
                  <a:pt x="31552" y="2131"/>
                  <a:pt x="28645" y="2131"/>
                </a:cubicBezTo>
                <a:cubicBezTo>
                  <a:pt x="27605" y="2131"/>
                  <a:pt x="26768" y="2160"/>
                  <a:pt x="26373" y="2227"/>
                </a:cubicBezTo>
                <a:cubicBezTo>
                  <a:pt x="26237" y="2250"/>
                  <a:pt x="26107" y="2261"/>
                  <a:pt x="25980" y="2261"/>
                </a:cubicBezTo>
                <a:cubicBezTo>
                  <a:pt x="24711" y="2261"/>
                  <a:pt x="23784" y="1201"/>
                  <a:pt x="20822" y="954"/>
                </a:cubicBezTo>
                <a:cubicBezTo>
                  <a:pt x="19737" y="864"/>
                  <a:pt x="18780" y="834"/>
                  <a:pt x="17889" y="834"/>
                </a:cubicBezTo>
                <a:cubicBezTo>
                  <a:pt x="16107" y="834"/>
                  <a:pt x="14591" y="954"/>
                  <a:pt x="12848" y="954"/>
                </a:cubicBezTo>
                <a:cubicBezTo>
                  <a:pt x="10322" y="954"/>
                  <a:pt x="9353" y="0"/>
                  <a:pt x="8455"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3" name="Google Shape;363;p15"/>
          <p:cNvGrpSpPr/>
          <p:nvPr/>
        </p:nvGrpSpPr>
        <p:grpSpPr>
          <a:xfrm>
            <a:off x="-104236" y="4605442"/>
            <a:ext cx="9328410" cy="2852556"/>
            <a:chOff x="-104236" y="4605442"/>
            <a:chExt cx="9328410" cy="2852556"/>
          </a:xfrm>
        </p:grpSpPr>
        <p:sp>
          <p:nvSpPr>
            <p:cNvPr id="364" name="Google Shape;364;p15"/>
            <p:cNvSpPr/>
            <p:nvPr/>
          </p:nvSpPr>
          <p:spPr>
            <a:xfrm flipH="1">
              <a:off x="-18447" y="4685100"/>
              <a:ext cx="9144025" cy="1235099"/>
            </a:xfrm>
            <a:custGeom>
              <a:rect b="b" l="l" r="r" t="t"/>
              <a:pathLst>
                <a:path extrusionOk="0" h="10652" w="51007">
                  <a:moveTo>
                    <a:pt x="18461" y="803"/>
                  </a:moveTo>
                  <a:lnTo>
                    <a:pt x="18470" y="806"/>
                  </a:lnTo>
                  <a:lnTo>
                    <a:pt x="18461" y="809"/>
                  </a:lnTo>
                  <a:lnTo>
                    <a:pt x="18461" y="803"/>
                  </a:lnTo>
                  <a:close/>
                  <a:moveTo>
                    <a:pt x="16920" y="913"/>
                  </a:moveTo>
                  <a:cubicBezTo>
                    <a:pt x="16938" y="916"/>
                    <a:pt x="16962" y="919"/>
                    <a:pt x="16983" y="922"/>
                  </a:cubicBezTo>
                  <a:cubicBezTo>
                    <a:pt x="16968" y="925"/>
                    <a:pt x="16953" y="931"/>
                    <a:pt x="16938" y="937"/>
                  </a:cubicBezTo>
                  <a:cubicBezTo>
                    <a:pt x="16935" y="928"/>
                    <a:pt x="16929" y="919"/>
                    <a:pt x="16920" y="913"/>
                  </a:cubicBezTo>
                  <a:close/>
                  <a:moveTo>
                    <a:pt x="47605" y="940"/>
                  </a:moveTo>
                  <a:cubicBezTo>
                    <a:pt x="47617" y="946"/>
                    <a:pt x="47635" y="955"/>
                    <a:pt x="47653" y="961"/>
                  </a:cubicBezTo>
                  <a:cubicBezTo>
                    <a:pt x="47635" y="964"/>
                    <a:pt x="47614" y="967"/>
                    <a:pt x="47597" y="970"/>
                  </a:cubicBezTo>
                  <a:lnTo>
                    <a:pt x="47576" y="967"/>
                  </a:lnTo>
                  <a:cubicBezTo>
                    <a:pt x="47585" y="961"/>
                    <a:pt x="47597" y="949"/>
                    <a:pt x="47605" y="940"/>
                  </a:cubicBezTo>
                  <a:close/>
                  <a:moveTo>
                    <a:pt x="25055" y="1005"/>
                  </a:moveTo>
                  <a:lnTo>
                    <a:pt x="25049" y="1008"/>
                  </a:lnTo>
                  <a:lnTo>
                    <a:pt x="25034" y="1005"/>
                  </a:lnTo>
                  <a:close/>
                  <a:moveTo>
                    <a:pt x="16744" y="1017"/>
                  </a:moveTo>
                  <a:lnTo>
                    <a:pt x="16727" y="1026"/>
                  </a:lnTo>
                  <a:lnTo>
                    <a:pt x="16697" y="1023"/>
                  </a:lnTo>
                  <a:cubicBezTo>
                    <a:pt x="16712" y="1020"/>
                    <a:pt x="16730" y="1020"/>
                    <a:pt x="16744" y="1017"/>
                  </a:cubicBezTo>
                  <a:close/>
                  <a:moveTo>
                    <a:pt x="33941" y="1068"/>
                  </a:moveTo>
                  <a:lnTo>
                    <a:pt x="33935" y="1071"/>
                  </a:lnTo>
                  <a:lnTo>
                    <a:pt x="33935" y="1068"/>
                  </a:lnTo>
                  <a:close/>
                  <a:moveTo>
                    <a:pt x="44097" y="1348"/>
                  </a:moveTo>
                  <a:lnTo>
                    <a:pt x="44079" y="1360"/>
                  </a:lnTo>
                  <a:lnTo>
                    <a:pt x="44064" y="1357"/>
                  </a:lnTo>
                  <a:lnTo>
                    <a:pt x="44097" y="1348"/>
                  </a:lnTo>
                  <a:close/>
                  <a:moveTo>
                    <a:pt x="50652" y="1"/>
                  </a:moveTo>
                  <a:cubicBezTo>
                    <a:pt x="50464" y="1"/>
                    <a:pt x="50300" y="63"/>
                    <a:pt x="50229" y="153"/>
                  </a:cubicBezTo>
                  <a:cubicBezTo>
                    <a:pt x="50181" y="150"/>
                    <a:pt x="50136" y="147"/>
                    <a:pt x="50089" y="147"/>
                  </a:cubicBezTo>
                  <a:cubicBezTo>
                    <a:pt x="49847" y="147"/>
                    <a:pt x="49641" y="215"/>
                    <a:pt x="49561" y="308"/>
                  </a:cubicBezTo>
                  <a:cubicBezTo>
                    <a:pt x="49501" y="283"/>
                    <a:pt x="49436" y="269"/>
                    <a:pt x="49368" y="269"/>
                  </a:cubicBezTo>
                  <a:cubicBezTo>
                    <a:pt x="49362" y="269"/>
                    <a:pt x="49356" y="269"/>
                    <a:pt x="49349" y="269"/>
                  </a:cubicBezTo>
                  <a:cubicBezTo>
                    <a:pt x="49200" y="269"/>
                    <a:pt x="49072" y="323"/>
                    <a:pt x="49033" y="397"/>
                  </a:cubicBezTo>
                  <a:cubicBezTo>
                    <a:pt x="48953" y="382"/>
                    <a:pt x="48875" y="376"/>
                    <a:pt x="48795" y="376"/>
                  </a:cubicBezTo>
                  <a:cubicBezTo>
                    <a:pt x="48500" y="376"/>
                    <a:pt x="48261" y="469"/>
                    <a:pt x="48252" y="585"/>
                  </a:cubicBezTo>
                  <a:lnTo>
                    <a:pt x="48160" y="585"/>
                  </a:lnTo>
                  <a:cubicBezTo>
                    <a:pt x="47856" y="585"/>
                    <a:pt x="47600" y="654"/>
                    <a:pt x="47522" y="752"/>
                  </a:cubicBezTo>
                  <a:cubicBezTo>
                    <a:pt x="47430" y="710"/>
                    <a:pt x="47332" y="689"/>
                    <a:pt x="47232" y="689"/>
                  </a:cubicBezTo>
                  <a:cubicBezTo>
                    <a:pt x="47225" y="689"/>
                    <a:pt x="47219" y="689"/>
                    <a:pt x="47212" y="689"/>
                  </a:cubicBezTo>
                  <a:cubicBezTo>
                    <a:pt x="47048" y="689"/>
                    <a:pt x="46908" y="731"/>
                    <a:pt x="46839" y="794"/>
                  </a:cubicBezTo>
                  <a:cubicBezTo>
                    <a:pt x="46759" y="776"/>
                    <a:pt x="46678" y="767"/>
                    <a:pt x="46595" y="767"/>
                  </a:cubicBezTo>
                  <a:cubicBezTo>
                    <a:pt x="46482" y="767"/>
                    <a:pt x="46365" y="785"/>
                    <a:pt x="46255" y="821"/>
                  </a:cubicBezTo>
                  <a:cubicBezTo>
                    <a:pt x="46142" y="800"/>
                    <a:pt x="46029" y="791"/>
                    <a:pt x="45915" y="791"/>
                  </a:cubicBezTo>
                  <a:cubicBezTo>
                    <a:pt x="45653" y="791"/>
                    <a:pt x="45432" y="832"/>
                    <a:pt x="45343" y="895"/>
                  </a:cubicBezTo>
                  <a:cubicBezTo>
                    <a:pt x="45274" y="883"/>
                    <a:pt x="45209" y="880"/>
                    <a:pt x="45140" y="880"/>
                  </a:cubicBezTo>
                  <a:cubicBezTo>
                    <a:pt x="44875" y="880"/>
                    <a:pt x="44657" y="952"/>
                    <a:pt x="44619" y="1044"/>
                  </a:cubicBezTo>
                  <a:cubicBezTo>
                    <a:pt x="44574" y="1038"/>
                    <a:pt x="44529" y="1038"/>
                    <a:pt x="44485" y="1038"/>
                  </a:cubicBezTo>
                  <a:cubicBezTo>
                    <a:pt x="44477" y="1038"/>
                    <a:pt x="44469" y="1038"/>
                    <a:pt x="44461" y="1038"/>
                  </a:cubicBezTo>
                  <a:cubicBezTo>
                    <a:pt x="44358" y="1038"/>
                    <a:pt x="44256" y="1056"/>
                    <a:pt x="44160" y="1089"/>
                  </a:cubicBezTo>
                  <a:cubicBezTo>
                    <a:pt x="44030" y="1056"/>
                    <a:pt x="43900" y="1038"/>
                    <a:pt x="43767" y="1038"/>
                  </a:cubicBezTo>
                  <a:cubicBezTo>
                    <a:pt x="43757" y="1038"/>
                    <a:pt x="43747" y="1038"/>
                    <a:pt x="43736" y="1038"/>
                  </a:cubicBezTo>
                  <a:cubicBezTo>
                    <a:pt x="43725" y="1038"/>
                    <a:pt x="43714" y="1038"/>
                    <a:pt x="43703" y="1038"/>
                  </a:cubicBezTo>
                  <a:cubicBezTo>
                    <a:pt x="43583" y="1038"/>
                    <a:pt x="43463" y="1053"/>
                    <a:pt x="43343" y="1080"/>
                  </a:cubicBezTo>
                  <a:cubicBezTo>
                    <a:pt x="43250" y="1032"/>
                    <a:pt x="43146" y="1008"/>
                    <a:pt x="43042" y="1008"/>
                  </a:cubicBezTo>
                  <a:cubicBezTo>
                    <a:pt x="43036" y="1008"/>
                    <a:pt x="43030" y="1008"/>
                    <a:pt x="43024" y="1008"/>
                  </a:cubicBezTo>
                  <a:cubicBezTo>
                    <a:pt x="42839" y="1008"/>
                    <a:pt x="42681" y="1065"/>
                    <a:pt x="42633" y="1145"/>
                  </a:cubicBezTo>
                  <a:cubicBezTo>
                    <a:pt x="42547" y="1133"/>
                    <a:pt x="42460" y="1128"/>
                    <a:pt x="42374" y="1128"/>
                  </a:cubicBezTo>
                  <a:cubicBezTo>
                    <a:pt x="42361" y="1127"/>
                    <a:pt x="42348" y="1127"/>
                    <a:pt x="42335" y="1127"/>
                  </a:cubicBezTo>
                  <a:cubicBezTo>
                    <a:pt x="42244" y="1127"/>
                    <a:pt x="42153" y="1136"/>
                    <a:pt x="42064" y="1154"/>
                  </a:cubicBezTo>
                  <a:cubicBezTo>
                    <a:pt x="41778" y="1092"/>
                    <a:pt x="41489" y="1062"/>
                    <a:pt x="41200" y="1062"/>
                  </a:cubicBezTo>
                  <a:cubicBezTo>
                    <a:pt x="41137" y="1062"/>
                    <a:pt x="41074" y="1062"/>
                    <a:pt x="41012" y="1068"/>
                  </a:cubicBezTo>
                  <a:cubicBezTo>
                    <a:pt x="40928" y="1029"/>
                    <a:pt x="40836" y="1005"/>
                    <a:pt x="40743" y="1002"/>
                  </a:cubicBezTo>
                  <a:cubicBezTo>
                    <a:pt x="40699" y="949"/>
                    <a:pt x="40556" y="907"/>
                    <a:pt x="40371" y="889"/>
                  </a:cubicBezTo>
                  <a:cubicBezTo>
                    <a:pt x="40380" y="877"/>
                    <a:pt x="40389" y="862"/>
                    <a:pt x="40389" y="847"/>
                  </a:cubicBezTo>
                  <a:cubicBezTo>
                    <a:pt x="40389" y="779"/>
                    <a:pt x="40252" y="722"/>
                    <a:pt x="40085" y="722"/>
                  </a:cubicBezTo>
                  <a:cubicBezTo>
                    <a:pt x="40055" y="722"/>
                    <a:pt x="40028" y="725"/>
                    <a:pt x="39998" y="728"/>
                  </a:cubicBezTo>
                  <a:cubicBezTo>
                    <a:pt x="39793" y="642"/>
                    <a:pt x="39572" y="588"/>
                    <a:pt x="39348" y="573"/>
                  </a:cubicBezTo>
                  <a:cubicBezTo>
                    <a:pt x="39298" y="522"/>
                    <a:pt x="39131" y="484"/>
                    <a:pt x="38928" y="484"/>
                  </a:cubicBezTo>
                  <a:cubicBezTo>
                    <a:pt x="38845" y="484"/>
                    <a:pt x="38764" y="490"/>
                    <a:pt x="38684" y="505"/>
                  </a:cubicBezTo>
                  <a:cubicBezTo>
                    <a:pt x="38663" y="373"/>
                    <a:pt x="38377" y="269"/>
                    <a:pt x="38028" y="269"/>
                  </a:cubicBezTo>
                  <a:cubicBezTo>
                    <a:pt x="37754" y="269"/>
                    <a:pt x="37518" y="332"/>
                    <a:pt x="37420" y="424"/>
                  </a:cubicBezTo>
                  <a:cubicBezTo>
                    <a:pt x="37307" y="397"/>
                    <a:pt x="37193" y="382"/>
                    <a:pt x="37077" y="376"/>
                  </a:cubicBezTo>
                  <a:cubicBezTo>
                    <a:pt x="37077" y="317"/>
                    <a:pt x="36943" y="269"/>
                    <a:pt x="36779" y="269"/>
                  </a:cubicBezTo>
                  <a:cubicBezTo>
                    <a:pt x="36612" y="269"/>
                    <a:pt x="36478" y="317"/>
                    <a:pt x="36478" y="376"/>
                  </a:cubicBezTo>
                  <a:cubicBezTo>
                    <a:pt x="36478" y="400"/>
                    <a:pt x="36499" y="424"/>
                    <a:pt x="36534" y="439"/>
                  </a:cubicBezTo>
                  <a:cubicBezTo>
                    <a:pt x="36517" y="445"/>
                    <a:pt x="36502" y="451"/>
                    <a:pt x="36487" y="457"/>
                  </a:cubicBezTo>
                  <a:cubicBezTo>
                    <a:pt x="36415" y="439"/>
                    <a:pt x="36344" y="430"/>
                    <a:pt x="36269" y="430"/>
                  </a:cubicBezTo>
                  <a:cubicBezTo>
                    <a:pt x="36099" y="430"/>
                    <a:pt x="35956" y="475"/>
                    <a:pt x="35920" y="531"/>
                  </a:cubicBezTo>
                  <a:cubicBezTo>
                    <a:pt x="35879" y="528"/>
                    <a:pt x="35837" y="525"/>
                    <a:pt x="35792" y="525"/>
                  </a:cubicBezTo>
                  <a:cubicBezTo>
                    <a:pt x="35512" y="525"/>
                    <a:pt x="35286" y="615"/>
                    <a:pt x="35286" y="725"/>
                  </a:cubicBezTo>
                  <a:cubicBezTo>
                    <a:pt x="35286" y="752"/>
                    <a:pt x="35300" y="782"/>
                    <a:pt x="35324" y="800"/>
                  </a:cubicBezTo>
                  <a:cubicBezTo>
                    <a:pt x="35283" y="797"/>
                    <a:pt x="35238" y="794"/>
                    <a:pt x="35190" y="794"/>
                  </a:cubicBezTo>
                  <a:cubicBezTo>
                    <a:pt x="34999" y="794"/>
                    <a:pt x="34832" y="832"/>
                    <a:pt x="34752" y="889"/>
                  </a:cubicBezTo>
                  <a:cubicBezTo>
                    <a:pt x="34686" y="871"/>
                    <a:pt x="34618" y="862"/>
                    <a:pt x="34549" y="862"/>
                  </a:cubicBezTo>
                  <a:cubicBezTo>
                    <a:pt x="34469" y="862"/>
                    <a:pt x="34388" y="874"/>
                    <a:pt x="34311" y="901"/>
                  </a:cubicBezTo>
                  <a:cubicBezTo>
                    <a:pt x="34260" y="856"/>
                    <a:pt x="34141" y="826"/>
                    <a:pt x="34001" y="826"/>
                  </a:cubicBezTo>
                  <a:cubicBezTo>
                    <a:pt x="33813" y="826"/>
                    <a:pt x="33664" y="880"/>
                    <a:pt x="33661" y="949"/>
                  </a:cubicBezTo>
                  <a:lnTo>
                    <a:pt x="33616" y="949"/>
                  </a:lnTo>
                  <a:cubicBezTo>
                    <a:pt x="33473" y="949"/>
                    <a:pt x="33354" y="984"/>
                    <a:pt x="33312" y="1032"/>
                  </a:cubicBezTo>
                  <a:cubicBezTo>
                    <a:pt x="33256" y="1011"/>
                    <a:pt x="33195" y="999"/>
                    <a:pt x="33135" y="999"/>
                  </a:cubicBezTo>
                  <a:cubicBezTo>
                    <a:pt x="33129" y="999"/>
                    <a:pt x="33122" y="999"/>
                    <a:pt x="33115" y="999"/>
                  </a:cubicBezTo>
                  <a:cubicBezTo>
                    <a:pt x="33108" y="999"/>
                    <a:pt x="33100" y="999"/>
                    <a:pt x="33092" y="999"/>
                  </a:cubicBezTo>
                  <a:cubicBezTo>
                    <a:pt x="33038" y="999"/>
                    <a:pt x="32986" y="1008"/>
                    <a:pt x="32937" y="1026"/>
                  </a:cubicBezTo>
                  <a:cubicBezTo>
                    <a:pt x="32871" y="984"/>
                    <a:pt x="32796" y="964"/>
                    <a:pt x="32719" y="964"/>
                  </a:cubicBezTo>
                  <a:cubicBezTo>
                    <a:pt x="32597" y="964"/>
                    <a:pt x="32492" y="1011"/>
                    <a:pt x="32460" y="1074"/>
                  </a:cubicBezTo>
                  <a:cubicBezTo>
                    <a:pt x="32376" y="1056"/>
                    <a:pt x="32293" y="1047"/>
                    <a:pt x="32209" y="1047"/>
                  </a:cubicBezTo>
                  <a:cubicBezTo>
                    <a:pt x="32001" y="1047"/>
                    <a:pt x="31819" y="1098"/>
                    <a:pt x="31744" y="1169"/>
                  </a:cubicBezTo>
                  <a:cubicBezTo>
                    <a:pt x="31643" y="1133"/>
                    <a:pt x="31539" y="1119"/>
                    <a:pt x="31431" y="1119"/>
                  </a:cubicBezTo>
                  <a:cubicBezTo>
                    <a:pt x="31424" y="1118"/>
                    <a:pt x="31416" y="1118"/>
                    <a:pt x="31409" y="1118"/>
                  </a:cubicBezTo>
                  <a:cubicBezTo>
                    <a:pt x="31297" y="1118"/>
                    <a:pt x="31189" y="1139"/>
                    <a:pt x="31088" y="1181"/>
                  </a:cubicBezTo>
                  <a:cubicBezTo>
                    <a:pt x="31079" y="1163"/>
                    <a:pt x="31068" y="1148"/>
                    <a:pt x="31050" y="1136"/>
                  </a:cubicBezTo>
                  <a:cubicBezTo>
                    <a:pt x="31082" y="1119"/>
                    <a:pt x="31103" y="1098"/>
                    <a:pt x="31103" y="1074"/>
                  </a:cubicBezTo>
                  <a:cubicBezTo>
                    <a:pt x="31103" y="1014"/>
                    <a:pt x="30984" y="964"/>
                    <a:pt x="30838" y="964"/>
                  </a:cubicBezTo>
                  <a:cubicBezTo>
                    <a:pt x="30833" y="963"/>
                    <a:pt x="30827" y="963"/>
                    <a:pt x="30822" y="963"/>
                  </a:cubicBezTo>
                  <a:cubicBezTo>
                    <a:pt x="30753" y="963"/>
                    <a:pt x="30684" y="981"/>
                    <a:pt x="30620" y="1011"/>
                  </a:cubicBezTo>
                  <a:cubicBezTo>
                    <a:pt x="30483" y="990"/>
                    <a:pt x="30325" y="973"/>
                    <a:pt x="30149" y="961"/>
                  </a:cubicBezTo>
                  <a:cubicBezTo>
                    <a:pt x="30141" y="937"/>
                    <a:pt x="30054" y="919"/>
                    <a:pt x="29944" y="919"/>
                  </a:cubicBezTo>
                  <a:cubicBezTo>
                    <a:pt x="29914" y="919"/>
                    <a:pt x="29884" y="919"/>
                    <a:pt x="29854" y="922"/>
                  </a:cubicBezTo>
                  <a:cubicBezTo>
                    <a:pt x="29836" y="916"/>
                    <a:pt x="29819" y="910"/>
                    <a:pt x="29801" y="907"/>
                  </a:cubicBezTo>
                  <a:cubicBezTo>
                    <a:pt x="29762" y="862"/>
                    <a:pt x="29646" y="829"/>
                    <a:pt x="29506" y="829"/>
                  </a:cubicBezTo>
                  <a:cubicBezTo>
                    <a:pt x="29389" y="829"/>
                    <a:pt x="29291" y="850"/>
                    <a:pt x="29237" y="886"/>
                  </a:cubicBezTo>
                  <a:cubicBezTo>
                    <a:pt x="29213" y="880"/>
                    <a:pt x="29190" y="874"/>
                    <a:pt x="29163" y="871"/>
                  </a:cubicBezTo>
                  <a:cubicBezTo>
                    <a:pt x="29142" y="869"/>
                    <a:pt x="29121" y="868"/>
                    <a:pt x="29100" y="868"/>
                  </a:cubicBezTo>
                  <a:cubicBezTo>
                    <a:pt x="29059" y="868"/>
                    <a:pt x="29018" y="872"/>
                    <a:pt x="28978" y="880"/>
                  </a:cubicBezTo>
                  <a:cubicBezTo>
                    <a:pt x="28917" y="847"/>
                    <a:pt x="28849" y="829"/>
                    <a:pt x="28779" y="829"/>
                  </a:cubicBezTo>
                  <a:cubicBezTo>
                    <a:pt x="28774" y="829"/>
                    <a:pt x="28769" y="829"/>
                    <a:pt x="28763" y="829"/>
                  </a:cubicBezTo>
                  <a:cubicBezTo>
                    <a:pt x="28757" y="829"/>
                    <a:pt x="28751" y="829"/>
                    <a:pt x="28745" y="829"/>
                  </a:cubicBezTo>
                  <a:cubicBezTo>
                    <a:pt x="28680" y="829"/>
                    <a:pt x="28615" y="844"/>
                    <a:pt x="28558" y="874"/>
                  </a:cubicBezTo>
                  <a:cubicBezTo>
                    <a:pt x="28543" y="868"/>
                    <a:pt x="28528" y="865"/>
                    <a:pt x="28510" y="865"/>
                  </a:cubicBezTo>
                  <a:cubicBezTo>
                    <a:pt x="28471" y="865"/>
                    <a:pt x="28441" y="883"/>
                    <a:pt x="28441" y="907"/>
                  </a:cubicBezTo>
                  <a:cubicBezTo>
                    <a:pt x="28424" y="904"/>
                    <a:pt x="28409" y="904"/>
                    <a:pt x="28391" y="904"/>
                  </a:cubicBezTo>
                  <a:cubicBezTo>
                    <a:pt x="28385" y="904"/>
                    <a:pt x="28380" y="904"/>
                    <a:pt x="28374" y="904"/>
                  </a:cubicBezTo>
                  <a:cubicBezTo>
                    <a:pt x="28326" y="904"/>
                    <a:pt x="28279" y="915"/>
                    <a:pt x="28236" y="937"/>
                  </a:cubicBezTo>
                  <a:cubicBezTo>
                    <a:pt x="28203" y="931"/>
                    <a:pt x="28173" y="925"/>
                    <a:pt x="28140" y="925"/>
                  </a:cubicBezTo>
                  <a:cubicBezTo>
                    <a:pt x="28135" y="925"/>
                    <a:pt x="28129" y="924"/>
                    <a:pt x="28123" y="924"/>
                  </a:cubicBezTo>
                  <a:cubicBezTo>
                    <a:pt x="28072" y="924"/>
                    <a:pt x="28022" y="936"/>
                    <a:pt x="27973" y="955"/>
                  </a:cubicBezTo>
                  <a:cubicBezTo>
                    <a:pt x="27944" y="946"/>
                    <a:pt x="27914" y="943"/>
                    <a:pt x="27881" y="943"/>
                  </a:cubicBezTo>
                  <a:cubicBezTo>
                    <a:pt x="27806" y="943"/>
                    <a:pt x="27750" y="964"/>
                    <a:pt x="27744" y="987"/>
                  </a:cubicBezTo>
                  <a:lnTo>
                    <a:pt x="27705" y="987"/>
                  </a:lnTo>
                  <a:cubicBezTo>
                    <a:pt x="27654" y="987"/>
                    <a:pt x="27607" y="993"/>
                    <a:pt x="27562" y="1011"/>
                  </a:cubicBezTo>
                  <a:cubicBezTo>
                    <a:pt x="27517" y="993"/>
                    <a:pt x="27473" y="987"/>
                    <a:pt x="27428" y="987"/>
                  </a:cubicBezTo>
                  <a:cubicBezTo>
                    <a:pt x="27347" y="987"/>
                    <a:pt x="27279" y="1008"/>
                    <a:pt x="27261" y="1035"/>
                  </a:cubicBezTo>
                  <a:cubicBezTo>
                    <a:pt x="27246" y="1035"/>
                    <a:pt x="27231" y="1041"/>
                    <a:pt x="27216" y="1041"/>
                  </a:cubicBezTo>
                  <a:cubicBezTo>
                    <a:pt x="27207" y="1032"/>
                    <a:pt x="27198" y="1023"/>
                    <a:pt x="27183" y="1020"/>
                  </a:cubicBezTo>
                  <a:cubicBezTo>
                    <a:pt x="27166" y="993"/>
                    <a:pt x="27103" y="976"/>
                    <a:pt x="27025" y="976"/>
                  </a:cubicBezTo>
                  <a:cubicBezTo>
                    <a:pt x="26996" y="976"/>
                    <a:pt x="26969" y="978"/>
                    <a:pt x="26939" y="984"/>
                  </a:cubicBezTo>
                  <a:cubicBezTo>
                    <a:pt x="26945" y="976"/>
                    <a:pt x="26945" y="970"/>
                    <a:pt x="26948" y="961"/>
                  </a:cubicBezTo>
                  <a:cubicBezTo>
                    <a:pt x="26948" y="922"/>
                    <a:pt x="26879" y="886"/>
                    <a:pt x="26793" y="880"/>
                  </a:cubicBezTo>
                  <a:cubicBezTo>
                    <a:pt x="26799" y="877"/>
                    <a:pt x="26802" y="868"/>
                    <a:pt x="26802" y="862"/>
                  </a:cubicBezTo>
                  <a:cubicBezTo>
                    <a:pt x="26802" y="826"/>
                    <a:pt x="26710" y="797"/>
                    <a:pt x="26590" y="797"/>
                  </a:cubicBezTo>
                  <a:cubicBezTo>
                    <a:pt x="26599" y="773"/>
                    <a:pt x="26575" y="749"/>
                    <a:pt x="26525" y="734"/>
                  </a:cubicBezTo>
                  <a:cubicBezTo>
                    <a:pt x="26501" y="726"/>
                    <a:pt x="26477" y="723"/>
                    <a:pt x="26453" y="723"/>
                  </a:cubicBezTo>
                  <a:cubicBezTo>
                    <a:pt x="26411" y="723"/>
                    <a:pt x="26369" y="734"/>
                    <a:pt x="26331" y="755"/>
                  </a:cubicBezTo>
                  <a:cubicBezTo>
                    <a:pt x="26310" y="767"/>
                    <a:pt x="26304" y="782"/>
                    <a:pt x="26310" y="797"/>
                  </a:cubicBezTo>
                  <a:lnTo>
                    <a:pt x="26283" y="797"/>
                  </a:lnTo>
                  <a:cubicBezTo>
                    <a:pt x="26197" y="797"/>
                    <a:pt x="26125" y="821"/>
                    <a:pt x="26116" y="850"/>
                  </a:cubicBezTo>
                  <a:cubicBezTo>
                    <a:pt x="26092" y="847"/>
                    <a:pt x="26072" y="844"/>
                    <a:pt x="26048" y="844"/>
                  </a:cubicBezTo>
                  <a:cubicBezTo>
                    <a:pt x="25946" y="844"/>
                    <a:pt x="25863" y="871"/>
                    <a:pt x="25863" y="901"/>
                  </a:cubicBezTo>
                  <a:cubicBezTo>
                    <a:pt x="25863" y="907"/>
                    <a:pt x="25863" y="910"/>
                    <a:pt x="25869" y="916"/>
                  </a:cubicBezTo>
                  <a:cubicBezTo>
                    <a:pt x="25821" y="928"/>
                    <a:pt x="25794" y="946"/>
                    <a:pt x="25794" y="970"/>
                  </a:cubicBezTo>
                  <a:lnTo>
                    <a:pt x="25794" y="973"/>
                  </a:lnTo>
                  <a:cubicBezTo>
                    <a:pt x="25774" y="970"/>
                    <a:pt x="25753" y="970"/>
                    <a:pt x="25732" y="970"/>
                  </a:cubicBezTo>
                  <a:cubicBezTo>
                    <a:pt x="25708" y="970"/>
                    <a:pt x="25684" y="970"/>
                    <a:pt x="25660" y="973"/>
                  </a:cubicBezTo>
                  <a:cubicBezTo>
                    <a:pt x="25607" y="936"/>
                    <a:pt x="25541" y="916"/>
                    <a:pt x="25474" y="916"/>
                  </a:cubicBezTo>
                  <a:cubicBezTo>
                    <a:pt x="25470" y="916"/>
                    <a:pt x="25465" y="916"/>
                    <a:pt x="25461" y="916"/>
                  </a:cubicBezTo>
                  <a:cubicBezTo>
                    <a:pt x="25368" y="916"/>
                    <a:pt x="25291" y="943"/>
                    <a:pt x="25255" y="976"/>
                  </a:cubicBezTo>
                  <a:lnTo>
                    <a:pt x="25237" y="976"/>
                  </a:lnTo>
                  <a:cubicBezTo>
                    <a:pt x="25237" y="976"/>
                    <a:pt x="25240" y="973"/>
                    <a:pt x="25240" y="970"/>
                  </a:cubicBezTo>
                  <a:cubicBezTo>
                    <a:pt x="25240" y="946"/>
                    <a:pt x="25165" y="928"/>
                    <a:pt x="25076" y="928"/>
                  </a:cubicBezTo>
                  <a:cubicBezTo>
                    <a:pt x="24990" y="928"/>
                    <a:pt x="24915" y="946"/>
                    <a:pt x="24915" y="970"/>
                  </a:cubicBezTo>
                  <a:cubicBezTo>
                    <a:pt x="24915" y="976"/>
                    <a:pt x="24921" y="978"/>
                    <a:pt x="24927" y="984"/>
                  </a:cubicBezTo>
                  <a:cubicBezTo>
                    <a:pt x="24897" y="978"/>
                    <a:pt x="24867" y="978"/>
                    <a:pt x="24838" y="976"/>
                  </a:cubicBezTo>
                  <a:cubicBezTo>
                    <a:pt x="24843" y="967"/>
                    <a:pt x="24849" y="958"/>
                    <a:pt x="24849" y="946"/>
                  </a:cubicBezTo>
                  <a:cubicBezTo>
                    <a:pt x="24849" y="904"/>
                    <a:pt x="24784" y="865"/>
                    <a:pt x="24700" y="865"/>
                  </a:cubicBezTo>
                  <a:cubicBezTo>
                    <a:pt x="24626" y="865"/>
                    <a:pt x="24566" y="895"/>
                    <a:pt x="24557" y="934"/>
                  </a:cubicBezTo>
                  <a:cubicBezTo>
                    <a:pt x="24530" y="931"/>
                    <a:pt x="24504" y="928"/>
                    <a:pt x="24477" y="928"/>
                  </a:cubicBezTo>
                  <a:cubicBezTo>
                    <a:pt x="24459" y="928"/>
                    <a:pt x="24441" y="928"/>
                    <a:pt x="24420" y="931"/>
                  </a:cubicBezTo>
                  <a:lnTo>
                    <a:pt x="24411" y="931"/>
                  </a:lnTo>
                  <a:lnTo>
                    <a:pt x="24411" y="928"/>
                  </a:lnTo>
                  <a:cubicBezTo>
                    <a:pt x="24411" y="883"/>
                    <a:pt x="24328" y="847"/>
                    <a:pt x="24226" y="847"/>
                  </a:cubicBezTo>
                  <a:cubicBezTo>
                    <a:pt x="24222" y="847"/>
                    <a:pt x="24217" y="847"/>
                    <a:pt x="24212" y="847"/>
                  </a:cubicBezTo>
                  <a:cubicBezTo>
                    <a:pt x="24161" y="847"/>
                    <a:pt x="24112" y="862"/>
                    <a:pt x="24068" y="889"/>
                  </a:cubicBezTo>
                  <a:cubicBezTo>
                    <a:pt x="24027" y="871"/>
                    <a:pt x="23982" y="862"/>
                    <a:pt x="23934" y="862"/>
                  </a:cubicBezTo>
                  <a:cubicBezTo>
                    <a:pt x="23899" y="862"/>
                    <a:pt x="23863" y="868"/>
                    <a:pt x="23830" y="877"/>
                  </a:cubicBezTo>
                  <a:lnTo>
                    <a:pt x="23714" y="868"/>
                  </a:lnTo>
                  <a:cubicBezTo>
                    <a:pt x="23717" y="865"/>
                    <a:pt x="23720" y="859"/>
                    <a:pt x="23720" y="853"/>
                  </a:cubicBezTo>
                  <a:cubicBezTo>
                    <a:pt x="23720" y="818"/>
                    <a:pt x="23642" y="788"/>
                    <a:pt x="23544" y="788"/>
                  </a:cubicBezTo>
                  <a:cubicBezTo>
                    <a:pt x="23490" y="788"/>
                    <a:pt x="23437" y="800"/>
                    <a:pt x="23389" y="826"/>
                  </a:cubicBezTo>
                  <a:cubicBezTo>
                    <a:pt x="23335" y="815"/>
                    <a:pt x="23279" y="812"/>
                    <a:pt x="23225" y="812"/>
                  </a:cubicBezTo>
                  <a:cubicBezTo>
                    <a:pt x="23162" y="812"/>
                    <a:pt x="23097" y="818"/>
                    <a:pt x="23037" y="832"/>
                  </a:cubicBezTo>
                  <a:lnTo>
                    <a:pt x="22873" y="826"/>
                  </a:lnTo>
                  <a:cubicBezTo>
                    <a:pt x="22852" y="823"/>
                    <a:pt x="22831" y="821"/>
                    <a:pt x="22811" y="821"/>
                  </a:cubicBezTo>
                  <a:cubicBezTo>
                    <a:pt x="22796" y="797"/>
                    <a:pt x="22751" y="779"/>
                    <a:pt x="22694" y="779"/>
                  </a:cubicBezTo>
                  <a:cubicBezTo>
                    <a:pt x="22694" y="779"/>
                    <a:pt x="22694" y="776"/>
                    <a:pt x="22694" y="773"/>
                  </a:cubicBezTo>
                  <a:cubicBezTo>
                    <a:pt x="22694" y="701"/>
                    <a:pt x="22563" y="642"/>
                    <a:pt x="22402" y="642"/>
                  </a:cubicBezTo>
                  <a:cubicBezTo>
                    <a:pt x="22289" y="642"/>
                    <a:pt x="22188" y="671"/>
                    <a:pt x="22143" y="716"/>
                  </a:cubicBezTo>
                  <a:cubicBezTo>
                    <a:pt x="22077" y="701"/>
                    <a:pt x="22012" y="695"/>
                    <a:pt x="21946" y="695"/>
                  </a:cubicBezTo>
                  <a:cubicBezTo>
                    <a:pt x="21901" y="695"/>
                    <a:pt x="21860" y="698"/>
                    <a:pt x="21815" y="704"/>
                  </a:cubicBezTo>
                  <a:cubicBezTo>
                    <a:pt x="21764" y="668"/>
                    <a:pt x="21648" y="645"/>
                    <a:pt x="21517" y="645"/>
                  </a:cubicBezTo>
                  <a:cubicBezTo>
                    <a:pt x="21368" y="645"/>
                    <a:pt x="21243" y="677"/>
                    <a:pt x="21201" y="719"/>
                  </a:cubicBezTo>
                  <a:cubicBezTo>
                    <a:pt x="21133" y="706"/>
                    <a:pt x="21066" y="698"/>
                    <a:pt x="20998" y="698"/>
                  </a:cubicBezTo>
                  <a:cubicBezTo>
                    <a:pt x="20988" y="698"/>
                    <a:pt x="20978" y="698"/>
                    <a:pt x="20968" y="698"/>
                  </a:cubicBezTo>
                  <a:cubicBezTo>
                    <a:pt x="20958" y="698"/>
                    <a:pt x="20948" y="698"/>
                    <a:pt x="20937" y="698"/>
                  </a:cubicBezTo>
                  <a:cubicBezTo>
                    <a:pt x="20868" y="698"/>
                    <a:pt x="20800" y="706"/>
                    <a:pt x="20733" y="719"/>
                  </a:cubicBezTo>
                  <a:cubicBezTo>
                    <a:pt x="20668" y="706"/>
                    <a:pt x="20603" y="698"/>
                    <a:pt x="20536" y="698"/>
                  </a:cubicBezTo>
                  <a:cubicBezTo>
                    <a:pt x="20526" y="698"/>
                    <a:pt x="20516" y="698"/>
                    <a:pt x="20506" y="698"/>
                  </a:cubicBezTo>
                  <a:cubicBezTo>
                    <a:pt x="20292" y="698"/>
                    <a:pt x="20113" y="752"/>
                    <a:pt x="20113" y="823"/>
                  </a:cubicBezTo>
                  <a:cubicBezTo>
                    <a:pt x="20113" y="832"/>
                    <a:pt x="20119" y="844"/>
                    <a:pt x="20125" y="853"/>
                  </a:cubicBezTo>
                  <a:lnTo>
                    <a:pt x="20098" y="853"/>
                  </a:lnTo>
                  <a:cubicBezTo>
                    <a:pt x="20056" y="853"/>
                    <a:pt x="20014" y="853"/>
                    <a:pt x="19976" y="859"/>
                  </a:cubicBezTo>
                  <a:cubicBezTo>
                    <a:pt x="19982" y="853"/>
                    <a:pt x="19982" y="847"/>
                    <a:pt x="19985" y="838"/>
                  </a:cubicBezTo>
                  <a:cubicBezTo>
                    <a:pt x="19985" y="788"/>
                    <a:pt x="19830" y="743"/>
                    <a:pt x="19633" y="737"/>
                  </a:cubicBezTo>
                  <a:cubicBezTo>
                    <a:pt x="19633" y="734"/>
                    <a:pt x="19633" y="734"/>
                    <a:pt x="19633" y="731"/>
                  </a:cubicBezTo>
                  <a:cubicBezTo>
                    <a:pt x="19633" y="683"/>
                    <a:pt x="19517" y="648"/>
                    <a:pt x="19377" y="648"/>
                  </a:cubicBezTo>
                  <a:cubicBezTo>
                    <a:pt x="19335" y="648"/>
                    <a:pt x="19293" y="651"/>
                    <a:pt x="19254" y="657"/>
                  </a:cubicBezTo>
                  <a:cubicBezTo>
                    <a:pt x="19130" y="623"/>
                    <a:pt x="19000" y="606"/>
                    <a:pt x="18873" y="606"/>
                  </a:cubicBezTo>
                  <a:cubicBezTo>
                    <a:pt x="18863" y="606"/>
                    <a:pt x="18853" y="606"/>
                    <a:pt x="18843" y="606"/>
                  </a:cubicBezTo>
                  <a:cubicBezTo>
                    <a:pt x="18602" y="606"/>
                    <a:pt x="18396" y="648"/>
                    <a:pt x="18348" y="704"/>
                  </a:cubicBezTo>
                  <a:cubicBezTo>
                    <a:pt x="18221" y="665"/>
                    <a:pt x="18091" y="647"/>
                    <a:pt x="17958" y="647"/>
                  </a:cubicBezTo>
                  <a:cubicBezTo>
                    <a:pt x="17948" y="647"/>
                    <a:pt x="17938" y="647"/>
                    <a:pt x="17928" y="648"/>
                  </a:cubicBezTo>
                  <a:cubicBezTo>
                    <a:pt x="17918" y="647"/>
                    <a:pt x="17908" y="647"/>
                    <a:pt x="17898" y="647"/>
                  </a:cubicBezTo>
                  <a:cubicBezTo>
                    <a:pt x="17792" y="647"/>
                    <a:pt x="17685" y="662"/>
                    <a:pt x="17579" y="683"/>
                  </a:cubicBezTo>
                  <a:lnTo>
                    <a:pt x="17549" y="683"/>
                  </a:lnTo>
                  <a:cubicBezTo>
                    <a:pt x="17397" y="683"/>
                    <a:pt x="17272" y="716"/>
                    <a:pt x="17251" y="758"/>
                  </a:cubicBezTo>
                  <a:lnTo>
                    <a:pt x="17248" y="758"/>
                  </a:lnTo>
                  <a:cubicBezTo>
                    <a:pt x="16989" y="758"/>
                    <a:pt x="16780" y="800"/>
                    <a:pt x="16780" y="853"/>
                  </a:cubicBezTo>
                  <a:cubicBezTo>
                    <a:pt x="16780" y="865"/>
                    <a:pt x="16786" y="874"/>
                    <a:pt x="16798" y="880"/>
                  </a:cubicBezTo>
                  <a:cubicBezTo>
                    <a:pt x="16718" y="865"/>
                    <a:pt x="16634" y="859"/>
                    <a:pt x="16554" y="859"/>
                  </a:cubicBezTo>
                  <a:cubicBezTo>
                    <a:pt x="16342" y="859"/>
                    <a:pt x="16169" y="898"/>
                    <a:pt x="16169" y="949"/>
                  </a:cubicBezTo>
                  <a:cubicBezTo>
                    <a:pt x="16169" y="955"/>
                    <a:pt x="16172" y="961"/>
                    <a:pt x="16175" y="964"/>
                  </a:cubicBezTo>
                  <a:cubicBezTo>
                    <a:pt x="16101" y="952"/>
                    <a:pt x="16023" y="943"/>
                    <a:pt x="15949" y="943"/>
                  </a:cubicBezTo>
                  <a:cubicBezTo>
                    <a:pt x="15853" y="943"/>
                    <a:pt x="15758" y="955"/>
                    <a:pt x="15668" y="976"/>
                  </a:cubicBezTo>
                  <a:cubicBezTo>
                    <a:pt x="15650" y="910"/>
                    <a:pt x="15487" y="859"/>
                    <a:pt x="15284" y="859"/>
                  </a:cubicBezTo>
                  <a:cubicBezTo>
                    <a:pt x="15206" y="859"/>
                    <a:pt x="15126" y="868"/>
                    <a:pt x="15051" y="886"/>
                  </a:cubicBezTo>
                  <a:cubicBezTo>
                    <a:pt x="15013" y="812"/>
                    <a:pt x="14837" y="758"/>
                    <a:pt x="14625" y="758"/>
                  </a:cubicBezTo>
                  <a:cubicBezTo>
                    <a:pt x="14586" y="758"/>
                    <a:pt x="14545" y="761"/>
                    <a:pt x="14509" y="764"/>
                  </a:cubicBezTo>
                  <a:cubicBezTo>
                    <a:pt x="14551" y="746"/>
                    <a:pt x="14577" y="719"/>
                    <a:pt x="14577" y="692"/>
                  </a:cubicBezTo>
                  <a:cubicBezTo>
                    <a:pt x="14577" y="627"/>
                    <a:pt x="14410" y="573"/>
                    <a:pt x="14208" y="573"/>
                  </a:cubicBezTo>
                  <a:lnTo>
                    <a:pt x="14184" y="573"/>
                  </a:lnTo>
                  <a:cubicBezTo>
                    <a:pt x="14142" y="540"/>
                    <a:pt x="14044" y="519"/>
                    <a:pt x="13930" y="519"/>
                  </a:cubicBezTo>
                  <a:cubicBezTo>
                    <a:pt x="13895" y="519"/>
                    <a:pt x="13856" y="522"/>
                    <a:pt x="13820" y="528"/>
                  </a:cubicBezTo>
                  <a:cubicBezTo>
                    <a:pt x="13761" y="445"/>
                    <a:pt x="13543" y="385"/>
                    <a:pt x="13281" y="385"/>
                  </a:cubicBezTo>
                  <a:cubicBezTo>
                    <a:pt x="13057" y="385"/>
                    <a:pt x="12866" y="427"/>
                    <a:pt x="12777" y="493"/>
                  </a:cubicBezTo>
                  <a:cubicBezTo>
                    <a:pt x="12679" y="469"/>
                    <a:pt x="12577" y="460"/>
                    <a:pt x="12476" y="460"/>
                  </a:cubicBezTo>
                  <a:cubicBezTo>
                    <a:pt x="12419" y="460"/>
                    <a:pt x="12360" y="463"/>
                    <a:pt x="12303" y="469"/>
                  </a:cubicBezTo>
                  <a:cubicBezTo>
                    <a:pt x="12303" y="466"/>
                    <a:pt x="12303" y="463"/>
                    <a:pt x="12303" y="460"/>
                  </a:cubicBezTo>
                  <a:cubicBezTo>
                    <a:pt x="12303" y="355"/>
                    <a:pt x="12088" y="275"/>
                    <a:pt x="11826" y="275"/>
                  </a:cubicBezTo>
                  <a:cubicBezTo>
                    <a:pt x="11793" y="275"/>
                    <a:pt x="11763" y="275"/>
                    <a:pt x="11734" y="278"/>
                  </a:cubicBezTo>
                  <a:cubicBezTo>
                    <a:pt x="11620" y="233"/>
                    <a:pt x="11441" y="203"/>
                    <a:pt x="11239" y="203"/>
                  </a:cubicBezTo>
                  <a:cubicBezTo>
                    <a:pt x="10976" y="203"/>
                    <a:pt x="10750" y="254"/>
                    <a:pt x="10663" y="323"/>
                  </a:cubicBezTo>
                  <a:cubicBezTo>
                    <a:pt x="10586" y="311"/>
                    <a:pt x="10508" y="305"/>
                    <a:pt x="10431" y="305"/>
                  </a:cubicBezTo>
                  <a:cubicBezTo>
                    <a:pt x="10181" y="305"/>
                    <a:pt x="9966" y="364"/>
                    <a:pt x="9885" y="445"/>
                  </a:cubicBezTo>
                  <a:cubicBezTo>
                    <a:pt x="9802" y="427"/>
                    <a:pt x="9719" y="421"/>
                    <a:pt x="9632" y="421"/>
                  </a:cubicBezTo>
                  <a:cubicBezTo>
                    <a:pt x="9619" y="420"/>
                    <a:pt x="9606" y="420"/>
                    <a:pt x="9593" y="420"/>
                  </a:cubicBezTo>
                  <a:cubicBezTo>
                    <a:pt x="9478" y="420"/>
                    <a:pt x="9363" y="444"/>
                    <a:pt x="9253" y="490"/>
                  </a:cubicBezTo>
                  <a:cubicBezTo>
                    <a:pt x="9191" y="481"/>
                    <a:pt x="9128" y="478"/>
                    <a:pt x="9066" y="478"/>
                  </a:cubicBezTo>
                  <a:cubicBezTo>
                    <a:pt x="9056" y="477"/>
                    <a:pt x="9047" y="477"/>
                    <a:pt x="9038" y="477"/>
                  </a:cubicBezTo>
                  <a:cubicBezTo>
                    <a:pt x="8916" y="477"/>
                    <a:pt x="8794" y="496"/>
                    <a:pt x="8678" y="534"/>
                  </a:cubicBezTo>
                  <a:cubicBezTo>
                    <a:pt x="8583" y="496"/>
                    <a:pt x="8484" y="481"/>
                    <a:pt x="8383" y="481"/>
                  </a:cubicBezTo>
                  <a:cubicBezTo>
                    <a:pt x="8148" y="481"/>
                    <a:pt x="7957" y="567"/>
                    <a:pt x="7957" y="671"/>
                  </a:cubicBezTo>
                  <a:cubicBezTo>
                    <a:pt x="7957" y="680"/>
                    <a:pt x="7960" y="692"/>
                    <a:pt x="7963" y="701"/>
                  </a:cubicBezTo>
                  <a:cubicBezTo>
                    <a:pt x="7861" y="689"/>
                    <a:pt x="7757" y="686"/>
                    <a:pt x="7644" y="686"/>
                  </a:cubicBezTo>
                  <a:lnTo>
                    <a:pt x="7593" y="686"/>
                  </a:lnTo>
                  <a:cubicBezTo>
                    <a:pt x="7569" y="603"/>
                    <a:pt x="7411" y="537"/>
                    <a:pt x="7221" y="537"/>
                  </a:cubicBezTo>
                  <a:cubicBezTo>
                    <a:pt x="7045" y="537"/>
                    <a:pt x="6899" y="591"/>
                    <a:pt x="6857" y="663"/>
                  </a:cubicBezTo>
                  <a:cubicBezTo>
                    <a:pt x="6803" y="655"/>
                    <a:pt x="6749" y="650"/>
                    <a:pt x="6695" y="650"/>
                  </a:cubicBezTo>
                  <a:cubicBezTo>
                    <a:pt x="6683" y="650"/>
                    <a:pt x="6672" y="650"/>
                    <a:pt x="6660" y="651"/>
                  </a:cubicBezTo>
                  <a:cubicBezTo>
                    <a:pt x="6437" y="651"/>
                    <a:pt x="6252" y="701"/>
                    <a:pt x="6180" y="773"/>
                  </a:cubicBezTo>
                  <a:lnTo>
                    <a:pt x="6147" y="773"/>
                  </a:lnTo>
                  <a:cubicBezTo>
                    <a:pt x="6055" y="773"/>
                    <a:pt x="5963" y="779"/>
                    <a:pt x="5873" y="794"/>
                  </a:cubicBezTo>
                  <a:cubicBezTo>
                    <a:pt x="5882" y="776"/>
                    <a:pt x="5885" y="758"/>
                    <a:pt x="5885" y="740"/>
                  </a:cubicBezTo>
                  <a:cubicBezTo>
                    <a:pt x="5885" y="677"/>
                    <a:pt x="5837" y="621"/>
                    <a:pt x="5757" y="576"/>
                  </a:cubicBezTo>
                  <a:cubicBezTo>
                    <a:pt x="5817" y="546"/>
                    <a:pt x="5849" y="513"/>
                    <a:pt x="5849" y="478"/>
                  </a:cubicBezTo>
                  <a:cubicBezTo>
                    <a:pt x="5849" y="382"/>
                    <a:pt x="5614" y="305"/>
                    <a:pt x="5325" y="305"/>
                  </a:cubicBezTo>
                  <a:cubicBezTo>
                    <a:pt x="5247" y="305"/>
                    <a:pt x="5173" y="311"/>
                    <a:pt x="5098" y="323"/>
                  </a:cubicBezTo>
                  <a:lnTo>
                    <a:pt x="5077" y="317"/>
                  </a:lnTo>
                  <a:cubicBezTo>
                    <a:pt x="5089" y="308"/>
                    <a:pt x="5098" y="290"/>
                    <a:pt x="5098" y="275"/>
                  </a:cubicBezTo>
                  <a:cubicBezTo>
                    <a:pt x="5098" y="195"/>
                    <a:pt x="4878" y="129"/>
                    <a:pt x="4606" y="129"/>
                  </a:cubicBezTo>
                  <a:cubicBezTo>
                    <a:pt x="4365" y="129"/>
                    <a:pt x="4165" y="180"/>
                    <a:pt x="4120" y="248"/>
                  </a:cubicBezTo>
                  <a:lnTo>
                    <a:pt x="4111" y="248"/>
                  </a:lnTo>
                  <a:cubicBezTo>
                    <a:pt x="4100" y="248"/>
                    <a:pt x="4089" y="248"/>
                    <a:pt x="4078" y="248"/>
                  </a:cubicBezTo>
                  <a:cubicBezTo>
                    <a:pt x="3955" y="248"/>
                    <a:pt x="3835" y="263"/>
                    <a:pt x="3715" y="293"/>
                  </a:cubicBezTo>
                  <a:cubicBezTo>
                    <a:pt x="3664" y="197"/>
                    <a:pt x="3500" y="129"/>
                    <a:pt x="3304" y="129"/>
                  </a:cubicBezTo>
                  <a:cubicBezTo>
                    <a:pt x="3101" y="129"/>
                    <a:pt x="2931" y="203"/>
                    <a:pt x="2889" y="305"/>
                  </a:cubicBezTo>
                  <a:cubicBezTo>
                    <a:pt x="2696" y="308"/>
                    <a:pt x="2505" y="341"/>
                    <a:pt x="2320" y="400"/>
                  </a:cubicBezTo>
                  <a:cubicBezTo>
                    <a:pt x="2296" y="400"/>
                    <a:pt x="2272" y="397"/>
                    <a:pt x="2245" y="397"/>
                  </a:cubicBezTo>
                  <a:cubicBezTo>
                    <a:pt x="2046" y="397"/>
                    <a:pt x="1879" y="439"/>
                    <a:pt x="1852" y="493"/>
                  </a:cubicBezTo>
                  <a:cubicBezTo>
                    <a:pt x="1727" y="499"/>
                    <a:pt x="1608" y="510"/>
                    <a:pt x="1494" y="525"/>
                  </a:cubicBezTo>
                  <a:cubicBezTo>
                    <a:pt x="1386" y="495"/>
                    <a:pt x="1276" y="477"/>
                    <a:pt x="1165" y="477"/>
                  </a:cubicBezTo>
                  <a:cubicBezTo>
                    <a:pt x="1157" y="477"/>
                    <a:pt x="1148" y="477"/>
                    <a:pt x="1140" y="478"/>
                  </a:cubicBezTo>
                  <a:cubicBezTo>
                    <a:pt x="925" y="478"/>
                    <a:pt x="740" y="522"/>
                    <a:pt x="654" y="588"/>
                  </a:cubicBezTo>
                  <a:cubicBezTo>
                    <a:pt x="454" y="615"/>
                    <a:pt x="305" y="698"/>
                    <a:pt x="269" y="797"/>
                  </a:cubicBezTo>
                  <a:cubicBezTo>
                    <a:pt x="180" y="809"/>
                    <a:pt x="90" y="823"/>
                    <a:pt x="1" y="847"/>
                  </a:cubicBezTo>
                  <a:lnTo>
                    <a:pt x="13" y="10619"/>
                  </a:lnTo>
                  <a:lnTo>
                    <a:pt x="51007" y="10651"/>
                  </a:lnTo>
                  <a:lnTo>
                    <a:pt x="51007" y="31"/>
                  </a:lnTo>
                  <a:cubicBezTo>
                    <a:pt x="50890" y="13"/>
                    <a:pt x="50771" y="1"/>
                    <a:pt x="5065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5"/>
            <p:cNvSpPr/>
            <p:nvPr/>
          </p:nvSpPr>
          <p:spPr>
            <a:xfrm rot="-142635">
              <a:off x="-56948" y="4795883"/>
              <a:ext cx="9233834" cy="2471674"/>
            </a:xfrm>
            <a:custGeom>
              <a:rect b="b" l="l" r="r" t="t"/>
              <a:pathLst>
                <a:path extrusionOk="0" h="20955" w="78285">
                  <a:moveTo>
                    <a:pt x="6935" y="0"/>
                  </a:moveTo>
                  <a:cubicBezTo>
                    <a:pt x="4513" y="0"/>
                    <a:pt x="2199" y="31"/>
                    <a:pt x="1" y="92"/>
                  </a:cubicBezTo>
                  <a:lnTo>
                    <a:pt x="1" y="14784"/>
                  </a:lnTo>
                  <a:cubicBezTo>
                    <a:pt x="7250" y="16132"/>
                    <a:pt x="15859" y="17381"/>
                    <a:pt x="25639" y="18418"/>
                  </a:cubicBezTo>
                  <a:cubicBezTo>
                    <a:pt x="41766" y="20131"/>
                    <a:pt x="57207" y="20955"/>
                    <a:pt x="69878" y="20955"/>
                  </a:cubicBezTo>
                  <a:cubicBezTo>
                    <a:pt x="72841" y="20955"/>
                    <a:pt x="75652" y="20910"/>
                    <a:pt x="78285" y="20821"/>
                  </a:cubicBezTo>
                  <a:lnTo>
                    <a:pt x="78285" y="6650"/>
                  </a:lnTo>
                  <a:cubicBezTo>
                    <a:pt x="59523" y="2891"/>
                    <a:pt x="32838" y="369"/>
                    <a:pt x="11647" y="38"/>
                  </a:cubicBezTo>
                  <a:cubicBezTo>
                    <a:pt x="10035" y="13"/>
                    <a:pt x="8464" y="0"/>
                    <a:pt x="69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5"/>
            <p:cNvSpPr/>
            <p:nvPr/>
          </p:nvSpPr>
          <p:spPr>
            <a:xfrm flipH="1" rot="126382">
              <a:off x="3350354" y="5006011"/>
              <a:ext cx="3720756" cy="958568"/>
            </a:xfrm>
            <a:custGeom>
              <a:rect b="b" l="l" r="r" t="t"/>
              <a:pathLst>
                <a:path extrusionOk="0" h="19391" w="31822">
                  <a:moveTo>
                    <a:pt x="29944" y="0"/>
                  </a:moveTo>
                  <a:cubicBezTo>
                    <a:pt x="23836" y="1228"/>
                    <a:pt x="10920" y="4296"/>
                    <a:pt x="1" y="19143"/>
                  </a:cubicBezTo>
                  <a:lnTo>
                    <a:pt x="3172" y="19391"/>
                  </a:lnTo>
                  <a:cubicBezTo>
                    <a:pt x="3172" y="19391"/>
                    <a:pt x="14187" y="2957"/>
                    <a:pt x="31822" y="122"/>
                  </a:cubicBezTo>
                  <a:lnTo>
                    <a:pt x="2994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2_2_1">
    <p:spTree>
      <p:nvGrpSpPr>
        <p:cNvPr id="367" name="Shape 367"/>
        <p:cNvGrpSpPr/>
        <p:nvPr/>
      </p:nvGrpSpPr>
      <p:grpSpPr>
        <a:xfrm>
          <a:off x="0" y="0"/>
          <a:ext cx="0" cy="0"/>
          <a:chOff x="0" y="0"/>
          <a:chExt cx="0" cy="0"/>
        </a:xfrm>
      </p:grpSpPr>
      <p:sp>
        <p:nvSpPr>
          <p:cNvPr id="368" name="Google Shape;368;p16"/>
          <p:cNvSpPr txBox="1"/>
          <p:nvPr>
            <p:ph type="title"/>
          </p:nvPr>
        </p:nvSpPr>
        <p:spPr>
          <a:xfrm>
            <a:off x="726100" y="534600"/>
            <a:ext cx="7691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500">
                <a:latin typeface="Grenze Medium"/>
                <a:ea typeface="Grenze Medium"/>
                <a:cs typeface="Grenze Medium"/>
                <a:sym typeface="Grenze Medium"/>
              </a:defRPr>
            </a:lvl1pPr>
            <a:lvl2pPr lvl="1" rtl="0">
              <a:spcBef>
                <a:spcPts val="0"/>
              </a:spcBef>
              <a:spcAft>
                <a:spcPts val="0"/>
              </a:spcAft>
              <a:buSzPts val="3500"/>
              <a:buNone/>
              <a:defRPr>
                <a:latin typeface="Bai Jamjuree"/>
                <a:ea typeface="Bai Jamjuree"/>
                <a:cs typeface="Bai Jamjuree"/>
                <a:sym typeface="Bai Jamjuree"/>
              </a:defRPr>
            </a:lvl2pPr>
            <a:lvl3pPr lvl="2" rtl="0">
              <a:spcBef>
                <a:spcPts val="0"/>
              </a:spcBef>
              <a:spcAft>
                <a:spcPts val="0"/>
              </a:spcAft>
              <a:buSzPts val="3500"/>
              <a:buNone/>
              <a:defRPr>
                <a:latin typeface="Bai Jamjuree"/>
                <a:ea typeface="Bai Jamjuree"/>
                <a:cs typeface="Bai Jamjuree"/>
                <a:sym typeface="Bai Jamjuree"/>
              </a:defRPr>
            </a:lvl3pPr>
            <a:lvl4pPr lvl="3" rtl="0">
              <a:spcBef>
                <a:spcPts val="0"/>
              </a:spcBef>
              <a:spcAft>
                <a:spcPts val="0"/>
              </a:spcAft>
              <a:buSzPts val="3500"/>
              <a:buNone/>
              <a:defRPr>
                <a:latin typeface="Bai Jamjuree"/>
                <a:ea typeface="Bai Jamjuree"/>
                <a:cs typeface="Bai Jamjuree"/>
                <a:sym typeface="Bai Jamjuree"/>
              </a:defRPr>
            </a:lvl4pPr>
            <a:lvl5pPr lvl="4" rtl="0">
              <a:spcBef>
                <a:spcPts val="0"/>
              </a:spcBef>
              <a:spcAft>
                <a:spcPts val="0"/>
              </a:spcAft>
              <a:buSzPts val="3500"/>
              <a:buNone/>
              <a:defRPr>
                <a:latin typeface="Bai Jamjuree"/>
                <a:ea typeface="Bai Jamjuree"/>
                <a:cs typeface="Bai Jamjuree"/>
                <a:sym typeface="Bai Jamjuree"/>
              </a:defRPr>
            </a:lvl5pPr>
            <a:lvl6pPr lvl="5" rtl="0">
              <a:spcBef>
                <a:spcPts val="0"/>
              </a:spcBef>
              <a:spcAft>
                <a:spcPts val="0"/>
              </a:spcAft>
              <a:buSzPts val="3500"/>
              <a:buNone/>
              <a:defRPr>
                <a:latin typeface="Bai Jamjuree"/>
                <a:ea typeface="Bai Jamjuree"/>
                <a:cs typeface="Bai Jamjuree"/>
                <a:sym typeface="Bai Jamjuree"/>
              </a:defRPr>
            </a:lvl6pPr>
            <a:lvl7pPr lvl="6" rtl="0">
              <a:spcBef>
                <a:spcPts val="0"/>
              </a:spcBef>
              <a:spcAft>
                <a:spcPts val="0"/>
              </a:spcAft>
              <a:buSzPts val="3500"/>
              <a:buNone/>
              <a:defRPr>
                <a:latin typeface="Bai Jamjuree"/>
                <a:ea typeface="Bai Jamjuree"/>
                <a:cs typeface="Bai Jamjuree"/>
                <a:sym typeface="Bai Jamjuree"/>
              </a:defRPr>
            </a:lvl7pPr>
            <a:lvl8pPr lvl="7" rtl="0">
              <a:spcBef>
                <a:spcPts val="0"/>
              </a:spcBef>
              <a:spcAft>
                <a:spcPts val="0"/>
              </a:spcAft>
              <a:buSzPts val="3500"/>
              <a:buNone/>
              <a:defRPr>
                <a:latin typeface="Bai Jamjuree"/>
                <a:ea typeface="Bai Jamjuree"/>
                <a:cs typeface="Bai Jamjuree"/>
                <a:sym typeface="Bai Jamjuree"/>
              </a:defRPr>
            </a:lvl8pPr>
            <a:lvl9pPr lvl="8" rtl="0">
              <a:spcBef>
                <a:spcPts val="0"/>
              </a:spcBef>
              <a:spcAft>
                <a:spcPts val="0"/>
              </a:spcAft>
              <a:buSzPts val="3500"/>
              <a:buNone/>
              <a:defRPr>
                <a:latin typeface="Bai Jamjuree"/>
                <a:ea typeface="Bai Jamjuree"/>
                <a:cs typeface="Bai Jamjuree"/>
                <a:sym typeface="Bai Jamjuree"/>
              </a:defRPr>
            </a:lvl9pPr>
          </a:lstStyle>
          <a:p/>
        </p:txBody>
      </p:sp>
      <p:grpSp>
        <p:nvGrpSpPr>
          <p:cNvPr id="369" name="Google Shape;369;p16"/>
          <p:cNvGrpSpPr/>
          <p:nvPr/>
        </p:nvGrpSpPr>
        <p:grpSpPr>
          <a:xfrm>
            <a:off x="-1547904" y="365398"/>
            <a:ext cx="4443563" cy="1889202"/>
            <a:chOff x="-1547904" y="365398"/>
            <a:chExt cx="4443563" cy="1889202"/>
          </a:xfrm>
        </p:grpSpPr>
        <p:sp>
          <p:nvSpPr>
            <p:cNvPr id="370" name="Google Shape;370;p16"/>
            <p:cNvSpPr/>
            <p:nvPr/>
          </p:nvSpPr>
          <p:spPr>
            <a:xfrm flipH="1">
              <a:off x="-1547904" y="1972723"/>
              <a:ext cx="2365095" cy="281878"/>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6"/>
            <p:cNvSpPr/>
            <p:nvPr/>
          </p:nvSpPr>
          <p:spPr>
            <a:xfrm flipH="1">
              <a:off x="-246664" y="365398"/>
              <a:ext cx="3142324" cy="338400"/>
            </a:xfrm>
            <a:custGeom>
              <a:rect b="b" l="l" r="r" t="t"/>
              <a:pathLst>
                <a:path extrusionOk="0" h="4084" w="37921">
                  <a:moveTo>
                    <a:pt x="8455" y="0"/>
                  </a:moveTo>
                  <a:cubicBezTo>
                    <a:pt x="8425" y="0"/>
                    <a:pt x="8395" y="1"/>
                    <a:pt x="8365" y="3"/>
                  </a:cubicBezTo>
                  <a:cubicBezTo>
                    <a:pt x="7441" y="72"/>
                    <a:pt x="4946" y="2174"/>
                    <a:pt x="4541" y="2627"/>
                  </a:cubicBezTo>
                  <a:cubicBezTo>
                    <a:pt x="4541" y="2627"/>
                    <a:pt x="1" y="3667"/>
                    <a:pt x="3998" y="3804"/>
                  </a:cubicBezTo>
                  <a:cubicBezTo>
                    <a:pt x="4359" y="3816"/>
                    <a:pt x="4700" y="3822"/>
                    <a:pt x="5025" y="3822"/>
                  </a:cubicBezTo>
                  <a:cubicBezTo>
                    <a:pt x="8303" y="3822"/>
                    <a:pt x="9856" y="3262"/>
                    <a:pt x="11459" y="3262"/>
                  </a:cubicBezTo>
                  <a:cubicBezTo>
                    <a:pt x="13049" y="3262"/>
                    <a:pt x="15242" y="3755"/>
                    <a:pt x="16908" y="3755"/>
                  </a:cubicBezTo>
                  <a:cubicBezTo>
                    <a:pt x="17092" y="3755"/>
                    <a:pt x="17269" y="3749"/>
                    <a:pt x="17439" y="3736"/>
                  </a:cubicBezTo>
                  <a:cubicBezTo>
                    <a:pt x="19141" y="3601"/>
                    <a:pt x="21636" y="3464"/>
                    <a:pt x="23347" y="3396"/>
                  </a:cubicBezTo>
                  <a:cubicBezTo>
                    <a:pt x="23698" y="3382"/>
                    <a:pt x="24053" y="3374"/>
                    <a:pt x="24411" y="3374"/>
                  </a:cubicBezTo>
                  <a:cubicBezTo>
                    <a:pt x="25802" y="3374"/>
                    <a:pt x="27251" y="3494"/>
                    <a:pt x="28760" y="3873"/>
                  </a:cubicBezTo>
                  <a:cubicBezTo>
                    <a:pt x="29393" y="4031"/>
                    <a:pt x="29875" y="4083"/>
                    <a:pt x="30353" y="4083"/>
                  </a:cubicBezTo>
                  <a:cubicBezTo>
                    <a:pt x="31307" y="4083"/>
                    <a:pt x="32242" y="3873"/>
                    <a:pt x="34323" y="3873"/>
                  </a:cubicBezTo>
                  <a:cubicBezTo>
                    <a:pt x="37444" y="3873"/>
                    <a:pt x="37920" y="2990"/>
                    <a:pt x="36835" y="2627"/>
                  </a:cubicBezTo>
                  <a:cubicBezTo>
                    <a:pt x="36036" y="2359"/>
                    <a:pt x="31552" y="2131"/>
                    <a:pt x="28645" y="2131"/>
                  </a:cubicBezTo>
                  <a:cubicBezTo>
                    <a:pt x="27605" y="2131"/>
                    <a:pt x="26768" y="2160"/>
                    <a:pt x="26373" y="2227"/>
                  </a:cubicBezTo>
                  <a:cubicBezTo>
                    <a:pt x="26237" y="2250"/>
                    <a:pt x="26107" y="2261"/>
                    <a:pt x="25980" y="2261"/>
                  </a:cubicBezTo>
                  <a:cubicBezTo>
                    <a:pt x="24711" y="2261"/>
                    <a:pt x="23784" y="1201"/>
                    <a:pt x="20822" y="954"/>
                  </a:cubicBezTo>
                  <a:cubicBezTo>
                    <a:pt x="19737" y="864"/>
                    <a:pt x="18780" y="834"/>
                    <a:pt x="17889" y="834"/>
                  </a:cubicBezTo>
                  <a:cubicBezTo>
                    <a:pt x="16107" y="834"/>
                    <a:pt x="14591" y="954"/>
                    <a:pt x="12848" y="954"/>
                  </a:cubicBezTo>
                  <a:cubicBezTo>
                    <a:pt x="10322" y="954"/>
                    <a:pt x="9353" y="0"/>
                    <a:pt x="8455"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 name="Google Shape;372;p16"/>
          <p:cNvGrpSpPr/>
          <p:nvPr/>
        </p:nvGrpSpPr>
        <p:grpSpPr>
          <a:xfrm>
            <a:off x="-104236" y="3361575"/>
            <a:ext cx="9262884" cy="2877776"/>
            <a:chOff x="-104236" y="3590175"/>
            <a:chExt cx="9262884" cy="2877776"/>
          </a:xfrm>
        </p:grpSpPr>
        <p:sp>
          <p:nvSpPr>
            <p:cNvPr id="373" name="Google Shape;373;p16"/>
            <p:cNvSpPr/>
            <p:nvPr/>
          </p:nvSpPr>
          <p:spPr>
            <a:xfrm>
              <a:off x="9225" y="3590175"/>
              <a:ext cx="9144025" cy="1235099"/>
            </a:xfrm>
            <a:custGeom>
              <a:rect b="b" l="l" r="r" t="t"/>
              <a:pathLst>
                <a:path extrusionOk="0" h="10652" w="51007">
                  <a:moveTo>
                    <a:pt x="18461" y="803"/>
                  </a:moveTo>
                  <a:lnTo>
                    <a:pt x="18470" y="806"/>
                  </a:lnTo>
                  <a:lnTo>
                    <a:pt x="18461" y="809"/>
                  </a:lnTo>
                  <a:lnTo>
                    <a:pt x="18461" y="803"/>
                  </a:lnTo>
                  <a:close/>
                  <a:moveTo>
                    <a:pt x="16920" y="913"/>
                  </a:moveTo>
                  <a:cubicBezTo>
                    <a:pt x="16938" y="916"/>
                    <a:pt x="16962" y="919"/>
                    <a:pt x="16983" y="922"/>
                  </a:cubicBezTo>
                  <a:cubicBezTo>
                    <a:pt x="16968" y="925"/>
                    <a:pt x="16953" y="931"/>
                    <a:pt x="16938" y="937"/>
                  </a:cubicBezTo>
                  <a:cubicBezTo>
                    <a:pt x="16935" y="928"/>
                    <a:pt x="16929" y="919"/>
                    <a:pt x="16920" y="913"/>
                  </a:cubicBezTo>
                  <a:close/>
                  <a:moveTo>
                    <a:pt x="47605" y="940"/>
                  </a:moveTo>
                  <a:cubicBezTo>
                    <a:pt x="47617" y="946"/>
                    <a:pt x="47635" y="955"/>
                    <a:pt x="47653" y="961"/>
                  </a:cubicBezTo>
                  <a:cubicBezTo>
                    <a:pt x="47635" y="964"/>
                    <a:pt x="47614" y="967"/>
                    <a:pt x="47597" y="970"/>
                  </a:cubicBezTo>
                  <a:lnTo>
                    <a:pt x="47576" y="967"/>
                  </a:lnTo>
                  <a:cubicBezTo>
                    <a:pt x="47585" y="961"/>
                    <a:pt x="47597" y="949"/>
                    <a:pt x="47605" y="940"/>
                  </a:cubicBezTo>
                  <a:close/>
                  <a:moveTo>
                    <a:pt x="25055" y="1005"/>
                  </a:moveTo>
                  <a:lnTo>
                    <a:pt x="25049" y="1008"/>
                  </a:lnTo>
                  <a:lnTo>
                    <a:pt x="25034" y="1005"/>
                  </a:lnTo>
                  <a:close/>
                  <a:moveTo>
                    <a:pt x="16744" y="1017"/>
                  </a:moveTo>
                  <a:lnTo>
                    <a:pt x="16727" y="1026"/>
                  </a:lnTo>
                  <a:lnTo>
                    <a:pt x="16697" y="1023"/>
                  </a:lnTo>
                  <a:cubicBezTo>
                    <a:pt x="16712" y="1020"/>
                    <a:pt x="16730" y="1020"/>
                    <a:pt x="16744" y="1017"/>
                  </a:cubicBezTo>
                  <a:close/>
                  <a:moveTo>
                    <a:pt x="33941" y="1068"/>
                  </a:moveTo>
                  <a:lnTo>
                    <a:pt x="33935" y="1071"/>
                  </a:lnTo>
                  <a:lnTo>
                    <a:pt x="33935" y="1068"/>
                  </a:lnTo>
                  <a:close/>
                  <a:moveTo>
                    <a:pt x="44097" y="1348"/>
                  </a:moveTo>
                  <a:lnTo>
                    <a:pt x="44079" y="1360"/>
                  </a:lnTo>
                  <a:lnTo>
                    <a:pt x="44064" y="1357"/>
                  </a:lnTo>
                  <a:lnTo>
                    <a:pt x="44097" y="1348"/>
                  </a:lnTo>
                  <a:close/>
                  <a:moveTo>
                    <a:pt x="50652" y="1"/>
                  </a:moveTo>
                  <a:cubicBezTo>
                    <a:pt x="50464" y="1"/>
                    <a:pt x="50300" y="63"/>
                    <a:pt x="50229" y="153"/>
                  </a:cubicBezTo>
                  <a:cubicBezTo>
                    <a:pt x="50181" y="150"/>
                    <a:pt x="50136" y="147"/>
                    <a:pt x="50089" y="147"/>
                  </a:cubicBezTo>
                  <a:cubicBezTo>
                    <a:pt x="49847" y="147"/>
                    <a:pt x="49641" y="215"/>
                    <a:pt x="49561" y="308"/>
                  </a:cubicBezTo>
                  <a:cubicBezTo>
                    <a:pt x="49501" y="283"/>
                    <a:pt x="49436" y="269"/>
                    <a:pt x="49368" y="269"/>
                  </a:cubicBezTo>
                  <a:cubicBezTo>
                    <a:pt x="49362" y="269"/>
                    <a:pt x="49356" y="269"/>
                    <a:pt x="49349" y="269"/>
                  </a:cubicBezTo>
                  <a:cubicBezTo>
                    <a:pt x="49200" y="269"/>
                    <a:pt x="49072" y="323"/>
                    <a:pt x="49033" y="397"/>
                  </a:cubicBezTo>
                  <a:cubicBezTo>
                    <a:pt x="48953" y="382"/>
                    <a:pt x="48875" y="376"/>
                    <a:pt x="48795" y="376"/>
                  </a:cubicBezTo>
                  <a:cubicBezTo>
                    <a:pt x="48500" y="376"/>
                    <a:pt x="48261" y="469"/>
                    <a:pt x="48252" y="585"/>
                  </a:cubicBezTo>
                  <a:lnTo>
                    <a:pt x="48160" y="585"/>
                  </a:lnTo>
                  <a:cubicBezTo>
                    <a:pt x="47856" y="585"/>
                    <a:pt x="47600" y="654"/>
                    <a:pt x="47522" y="752"/>
                  </a:cubicBezTo>
                  <a:cubicBezTo>
                    <a:pt x="47430" y="710"/>
                    <a:pt x="47332" y="689"/>
                    <a:pt x="47232" y="689"/>
                  </a:cubicBezTo>
                  <a:cubicBezTo>
                    <a:pt x="47225" y="689"/>
                    <a:pt x="47219" y="689"/>
                    <a:pt x="47212" y="689"/>
                  </a:cubicBezTo>
                  <a:cubicBezTo>
                    <a:pt x="47048" y="689"/>
                    <a:pt x="46908" y="731"/>
                    <a:pt x="46839" y="794"/>
                  </a:cubicBezTo>
                  <a:cubicBezTo>
                    <a:pt x="46759" y="776"/>
                    <a:pt x="46678" y="767"/>
                    <a:pt x="46595" y="767"/>
                  </a:cubicBezTo>
                  <a:cubicBezTo>
                    <a:pt x="46482" y="767"/>
                    <a:pt x="46365" y="785"/>
                    <a:pt x="46255" y="821"/>
                  </a:cubicBezTo>
                  <a:cubicBezTo>
                    <a:pt x="46142" y="800"/>
                    <a:pt x="46029" y="791"/>
                    <a:pt x="45915" y="791"/>
                  </a:cubicBezTo>
                  <a:cubicBezTo>
                    <a:pt x="45653" y="791"/>
                    <a:pt x="45432" y="832"/>
                    <a:pt x="45343" y="895"/>
                  </a:cubicBezTo>
                  <a:cubicBezTo>
                    <a:pt x="45274" y="883"/>
                    <a:pt x="45209" y="880"/>
                    <a:pt x="45140" y="880"/>
                  </a:cubicBezTo>
                  <a:cubicBezTo>
                    <a:pt x="44875" y="880"/>
                    <a:pt x="44657" y="952"/>
                    <a:pt x="44619" y="1044"/>
                  </a:cubicBezTo>
                  <a:cubicBezTo>
                    <a:pt x="44574" y="1038"/>
                    <a:pt x="44529" y="1038"/>
                    <a:pt x="44485" y="1038"/>
                  </a:cubicBezTo>
                  <a:cubicBezTo>
                    <a:pt x="44477" y="1038"/>
                    <a:pt x="44469" y="1038"/>
                    <a:pt x="44461" y="1038"/>
                  </a:cubicBezTo>
                  <a:cubicBezTo>
                    <a:pt x="44358" y="1038"/>
                    <a:pt x="44256" y="1056"/>
                    <a:pt x="44160" y="1089"/>
                  </a:cubicBezTo>
                  <a:cubicBezTo>
                    <a:pt x="44030" y="1056"/>
                    <a:pt x="43900" y="1038"/>
                    <a:pt x="43767" y="1038"/>
                  </a:cubicBezTo>
                  <a:cubicBezTo>
                    <a:pt x="43757" y="1038"/>
                    <a:pt x="43747" y="1038"/>
                    <a:pt x="43736" y="1038"/>
                  </a:cubicBezTo>
                  <a:cubicBezTo>
                    <a:pt x="43725" y="1038"/>
                    <a:pt x="43714" y="1038"/>
                    <a:pt x="43703" y="1038"/>
                  </a:cubicBezTo>
                  <a:cubicBezTo>
                    <a:pt x="43583" y="1038"/>
                    <a:pt x="43463" y="1053"/>
                    <a:pt x="43343" y="1080"/>
                  </a:cubicBezTo>
                  <a:cubicBezTo>
                    <a:pt x="43250" y="1032"/>
                    <a:pt x="43146" y="1008"/>
                    <a:pt x="43042" y="1008"/>
                  </a:cubicBezTo>
                  <a:cubicBezTo>
                    <a:pt x="43036" y="1008"/>
                    <a:pt x="43030" y="1008"/>
                    <a:pt x="43024" y="1008"/>
                  </a:cubicBezTo>
                  <a:cubicBezTo>
                    <a:pt x="42839" y="1008"/>
                    <a:pt x="42681" y="1065"/>
                    <a:pt x="42633" y="1145"/>
                  </a:cubicBezTo>
                  <a:cubicBezTo>
                    <a:pt x="42547" y="1133"/>
                    <a:pt x="42460" y="1128"/>
                    <a:pt x="42374" y="1128"/>
                  </a:cubicBezTo>
                  <a:cubicBezTo>
                    <a:pt x="42361" y="1127"/>
                    <a:pt x="42348" y="1127"/>
                    <a:pt x="42335" y="1127"/>
                  </a:cubicBezTo>
                  <a:cubicBezTo>
                    <a:pt x="42244" y="1127"/>
                    <a:pt x="42153" y="1136"/>
                    <a:pt x="42064" y="1154"/>
                  </a:cubicBezTo>
                  <a:cubicBezTo>
                    <a:pt x="41778" y="1092"/>
                    <a:pt x="41489" y="1062"/>
                    <a:pt x="41200" y="1062"/>
                  </a:cubicBezTo>
                  <a:cubicBezTo>
                    <a:pt x="41137" y="1062"/>
                    <a:pt x="41074" y="1062"/>
                    <a:pt x="41012" y="1068"/>
                  </a:cubicBezTo>
                  <a:cubicBezTo>
                    <a:pt x="40928" y="1029"/>
                    <a:pt x="40836" y="1005"/>
                    <a:pt x="40743" y="1002"/>
                  </a:cubicBezTo>
                  <a:cubicBezTo>
                    <a:pt x="40699" y="949"/>
                    <a:pt x="40556" y="907"/>
                    <a:pt x="40371" y="889"/>
                  </a:cubicBezTo>
                  <a:cubicBezTo>
                    <a:pt x="40380" y="877"/>
                    <a:pt x="40389" y="862"/>
                    <a:pt x="40389" y="847"/>
                  </a:cubicBezTo>
                  <a:cubicBezTo>
                    <a:pt x="40389" y="779"/>
                    <a:pt x="40252" y="722"/>
                    <a:pt x="40085" y="722"/>
                  </a:cubicBezTo>
                  <a:cubicBezTo>
                    <a:pt x="40055" y="722"/>
                    <a:pt x="40028" y="725"/>
                    <a:pt x="39998" y="728"/>
                  </a:cubicBezTo>
                  <a:cubicBezTo>
                    <a:pt x="39793" y="642"/>
                    <a:pt x="39572" y="588"/>
                    <a:pt x="39348" y="573"/>
                  </a:cubicBezTo>
                  <a:cubicBezTo>
                    <a:pt x="39298" y="522"/>
                    <a:pt x="39131" y="484"/>
                    <a:pt x="38928" y="484"/>
                  </a:cubicBezTo>
                  <a:cubicBezTo>
                    <a:pt x="38845" y="484"/>
                    <a:pt x="38764" y="490"/>
                    <a:pt x="38684" y="505"/>
                  </a:cubicBezTo>
                  <a:cubicBezTo>
                    <a:pt x="38663" y="373"/>
                    <a:pt x="38377" y="269"/>
                    <a:pt x="38028" y="269"/>
                  </a:cubicBezTo>
                  <a:cubicBezTo>
                    <a:pt x="37754" y="269"/>
                    <a:pt x="37518" y="332"/>
                    <a:pt x="37420" y="424"/>
                  </a:cubicBezTo>
                  <a:cubicBezTo>
                    <a:pt x="37307" y="397"/>
                    <a:pt x="37193" y="382"/>
                    <a:pt x="37077" y="376"/>
                  </a:cubicBezTo>
                  <a:cubicBezTo>
                    <a:pt x="37077" y="317"/>
                    <a:pt x="36943" y="269"/>
                    <a:pt x="36779" y="269"/>
                  </a:cubicBezTo>
                  <a:cubicBezTo>
                    <a:pt x="36612" y="269"/>
                    <a:pt x="36478" y="317"/>
                    <a:pt x="36478" y="376"/>
                  </a:cubicBezTo>
                  <a:cubicBezTo>
                    <a:pt x="36478" y="400"/>
                    <a:pt x="36499" y="424"/>
                    <a:pt x="36534" y="439"/>
                  </a:cubicBezTo>
                  <a:cubicBezTo>
                    <a:pt x="36517" y="445"/>
                    <a:pt x="36502" y="451"/>
                    <a:pt x="36487" y="457"/>
                  </a:cubicBezTo>
                  <a:cubicBezTo>
                    <a:pt x="36415" y="439"/>
                    <a:pt x="36344" y="430"/>
                    <a:pt x="36269" y="430"/>
                  </a:cubicBezTo>
                  <a:cubicBezTo>
                    <a:pt x="36099" y="430"/>
                    <a:pt x="35956" y="475"/>
                    <a:pt x="35920" y="531"/>
                  </a:cubicBezTo>
                  <a:cubicBezTo>
                    <a:pt x="35879" y="528"/>
                    <a:pt x="35837" y="525"/>
                    <a:pt x="35792" y="525"/>
                  </a:cubicBezTo>
                  <a:cubicBezTo>
                    <a:pt x="35512" y="525"/>
                    <a:pt x="35286" y="615"/>
                    <a:pt x="35286" y="725"/>
                  </a:cubicBezTo>
                  <a:cubicBezTo>
                    <a:pt x="35286" y="752"/>
                    <a:pt x="35300" y="782"/>
                    <a:pt x="35324" y="800"/>
                  </a:cubicBezTo>
                  <a:cubicBezTo>
                    <a:pt x="35283" y="797"/>
                    <a:pt x="35238" y="794"/>
                    <a:pt x="35190" y="794"/>
                  </a:cubicBezTo>
                  <a:cubicBezTo>
                    <a:pt x="34999" y="794"/>
                    <a:pt x="34832" y="832"/>
                    <a:pt x="34752" y="889"/>
                  </a:cubicBezTo>
                  <a:cubicBezTo>
                    <a:pt x="34686" y="871"/>
                    <a:pt x="34618" y="862"/>
                    <a:pt x="34549" y="862"/>
                  </a:cubicBezTo>
                  <a:cubicBezTo>
                    <a:pt x="34469" y="862"/>
                    <a:pt x="34388" y="874"/>
                    <a:pt x="34311" y="901"/>
                  </a:cubicBezTo>
                  <a:cubicBezTo>
                    <a:pt x="34260" y="856"/>
                    <a:pt x="34141" y="826"/>
                    <a:pt x="34001" y="826"/>
                  </a:cubicBezTo>
                  <a:cubicBezTo>
                    <a:pt x="33813" y="826"/>
                    <a:pt x="33664" y="880"/>
                    <a:pt x="33661" y="949"/>
                  </a:cubicBezTo>
                  <a:lnTo>
                    <a:pt x="33616" y="949"/>
                  </a:lnTo>
                  <a:cubicBezTo>
                    <a:pt x="33473" y="949"/>
                    <a:pt x="33354" y="984"/>
                    <a:pt x="33312" y="1032"/>
                  </a:cubicBezTo>
                  <a:cubicBezTo>
                    <a:pt x="33256" y="1011"/>
                    <a:pt x="33195" y="999"/>
                    <a:pt x="33135" y="999"/>
                  </a:cubicBezTo>
                  <a:cubicBezTo>
                    <a:pt x="33129" y="999"/>
                    <a:pt x="33122" y="999"/>
                    <a:pt x="33115" y="999"/>
                  </a:cubicBezTo>
                  <a:cubicBezTo>
                    <a:pt x="33108" y="999"/>
                    <a:pt x="33100" y="999"/>
                    <a:pt x="33092" y="999"/>
                  </a:cubicBezTo>
                  <a:cubicBezTo>
                    <a:pt x="33038" y="999"/>
                    <a:pt x="32986" y="1008"/>
                    <a:pt x="32937" y="1026"/>
                  </a:cubicBezTo>
                  <a:cubicBezTo>
                    <a:pt x="32871" y="984"/>
                    <a:pt x="32796" y="964"/>
                    <a:pt x="32719" y="964"/>
                  </a:cubicBezTo>
                  <a:cubicBezTo>
                    <a:pt x="32597" y="964"/>
                    <a:pt x="32492" y="1011"/>
                    <a:pt x="32460" y="1074"/>
                  </a:cubicBezTo>
                  <a:cubicBezTo>
                    <a:pt x="32376" y="1056"/>
                    <a:pt x="32293" y="1047"/>
                    <a:pt x="32209" y="1047"/>
                  </a:cubicBezTo>
                  <a:cubicBezTo>
                    <a:pt x="32001" y="1047"/>
                    <a:pt x="31819" y="1098"/>
                    <a:pt x="31744" y="1169"/>
                  </a:cubicBezTo>
                  <a:cubicBezTo>
                    <a:pt x="31643" y="1133"/>
                    <a:pt x="31539" y="1119"/>
                    <a:pt x="31431" y="1119"/>
                  </a:cubicBezTo>
                  <a:cubicBezTo>
                    <a:pt x="31424" y="1118"/>
                    <a:pt x="31416" y="1118"/>
                    <a:pt x="31409" y="1118"/>
                  </a:cubicBezTo>
                  <a:cubicBezTo>
                    <a:pt x="31297" y="1118"/>
                    <a:pt x="31189" y="1139"/>
                    <a:pt x="31088" y="1181"/>
                  </a:cubicBezTo>
                  <a:cubicBezTo>
                    <a:pt x="31079" y="1163"/>
                    <a:pt x="31068" y="1148"/>
                    <a:pt x="31050" y="1136"/>
                  </a:cubicBezTo>
                  <a:cubicBezTo>
                    <a:pt x="31082" y="1119"/>
                    <a:pt x="31103" y="1098"/>
                    <a:pt x="31103" y="1074"/>
                  </a:cubicBezTo>
                  <a:cubicBezTo>
                    <a:pt x="31103" y="1014"/>
                    <a:pt x="30984" y="964"/>
                    <a:pt x="30838" y="964"/>
                  </a:cubicBezTo>
                  <a:cubicBezTo>
                    <a:pt x="30833" y="963"/>
                    <a:pt x="30827" y="963"/>
                    <a:pt x="30822" y="963"/>
                  </a:cubicBezTo>
                  <a:cubicBezTo>
                    <a:pt x="30753" y="963"/>
                    <a:pt x="30684" y="981"/>
                    <a:pt x="30620" y="1011"/>
                  </a:cubicBezTo>
                  <a:cubicBezTo>
                    <a:pt x="30483" y="990"/>
                    <a:pt x="30325" y="973"/>
                    <a:pt x="30149" y="961"/>
                  </a:cubicBezTo>
                  <a:cubicBezTo>
                    <a:pt x="30141" y="937"/>
                    <a:pt x="30054" y="919"/>
                    <a:pt x="29944" y="919"/>
                  </a:cubicBezTo>
                  <a:cubicBezTo>
                    <a:pt x="29914" y="919"/>
                    <a:pt x="29884" y="919"/>
                    <a:pt x="29854" y="922"/>
                  </a:cubicBezTo>
                  <a:cubicBezTo>
                    <a:pt x="29836" y="916"/>
                    <a:pt x="29819" y="910"/>
                    <a:pt x="29801" y="907"/>
                  </a:cubicBezTo>
                  <a:cubicBezTo>
                    <a:pt x="29762" y="862"/>
                    <a:pt x="29646" y="829"/>
                    <a:pt x="29506" y="829"/>
                  </a:cubicBezTo>
                  <a:cubicBezTo>
                    <a:pt x="29389" y="829"/>
                    <a:pt x="29291" y="850"/>
                    <a:pt x="29237" y="886"/>
                  </a:cubicBezTo>
                  <a:cubicBezTo>
                    <a:pt x="29213" y="880"/>
                    <a:pt x="29190" y="874"/>
                    <a:pt x="29163" y="871"/>
                  </a:cubicBezTo>
                  <a:cubicBezTo>
                    <a:pt x="29142" y="869"/>
                    <a:pt x="29121" y="868"/>
                    <a:pt x="29100" y="868"/>
                  </a:cubicBezTo>
                  <a:cubicBezTo>
                    <a:pt x="29059" y="868"/>
                    <a:pt x="29018" y="872"/>
                    <a:pt x="28978" y="880"/>
                  </a:cubicBezTo>
                  <a:cubicBezTo>
                    <a:pt x="28917" y="847"/>
                    <a:pt x="28849" y="829"/>
                    <a:pt x="28779" y="829"/>
                  </a:cubicBezTo>
                  <a:cubicBezTo>
                    <a:pt x="28774" y="829"/>
                    <a:pt x="28769" y="829"/>
                    <a:pt x="28763" y="829"/>
                  </a:cubicBezTo>
                  <a:cubicBezTo>
                    <a:pt x="28757" y="829"/>
                    <a:pt x="28751" y="829"/>
                    <a:pt x="28745" y="829"/>
                  </a:cubicBezTo>
                  <a:cubicBezTo>
                    <a:pt x="28680" y="829"/>
                    <a:pt x="28615" y="844"/>
                    <a:pt x="28558" y="874"/>
                  </a:cubicBezTo>
                  <a:cubicBezTo>
                    <a:pt x="28543" y="868"/>
                    <a:pt x="28528" y="865"/>
                    <a:pt x="28510" y="865"/>
                  </a:cubicBezTo>
                  <a:cubicBezTo>
                    <a:pt x="28471" y="865"/>
                    <a:pt x="28441" y="883"/>
                    <a:pt x="28441" y="907"/>
                  </a:cubicBezTo>
                  <a:cubicBezTo>
                    <a:pt x="28424" y="904"/>
                    <a:pt x="28409" y="904"/>
                    <a:pt x="28391" y="904"/>
                  </a:cubicBezTo>
                  <a:cubicBezTo>
                    <a:pt x="28385" y="904"/>
                    <a:pt x="28380" y="904"/>
                    <a:pt x="28374" y="904"/>
                  </a:cubicBezTo>
                  <a:cubicBezTo>
                    <a:pt x="28326" y="904"/>
                    <a:pt x="28279" y="915"/>
                    <a:pt x="28236" y="937"/>
                  </a:cubicBezTo>
                  <a:cubicBezTo>
                    <a:pt x="28203" y="931"/>
                    <a:pt x="28173" y="925"/>
                    <a:pt x="28140" y="925"/>
                  </a:cubicBezTo>
                  <a:cubicBezTo>
                    <a:pt x="28135" y="925"/>
                    <a:pt x="28129" y="924"/>
                    <a:pt x="28123" y="924"/>
                  </a:cubicBezTo>
                  <a:cubicBezTo>
                    <a:pt x="28072" y="924"/>
                    <a:pt x="28022" y="936"/>
                    <a:pt x="27973" y="955"/>
                  </a:cubicBezTo>
                  <a:cubicBezTo>
                    <a:pt x="27944" y="946"/>
                    <a:pt x="27914" y="943"/>
                    <a:pt x="27881" y="943"/>
                  </a:cubicBezTo>
                  <a:cubicBezTo>
                    <a:pt x="27806" y="943"/>
                    <a:pt x="27750" y="964"/>
                    <a:pt x="27744" y="987"/>
                  </a:cubicBezTo>
                  <a:lnTo>
                    <a:pt x="27705" y="987"/>
                  </a:lnTo>
                  <a:cubicBezTo>
                    <a:pt x="27654" y="987"/>
                    <a:pt x="27607" y="993"/>
                    <a:pt x="27562" y="1011"/>
                  </a:cubicBezTo>
                  <a:cubicBezTo>
                    <a:pt x="27517" y="993"/>
                    <a:pt x="27473" y="987"/>
                    <a:pt x="27428" y="987"/>
                  </a:cubicBezTo>
                  <a:cubicBezTo>
                    <a:pt x="27347" y="987"/>
                    <a:pt x="27279" y="1008"/>
                    <a:pt x="27261" y="1035"/>
                  </a:cubicBezTo>
                  <a:cubicBezTo>
                    <a:pt x="27246" y="1035"/>
                    <a:pt x="27231" y="1041"/>
                    <a:pt x="27216" y="1041"/>
                  </a:cubicBezTo>
                  <a:cubicBezTo>
                    <a:pt x="27207" y="1032"/>
                    <a:pt x="27198" y="1023"/>
                    <a:pt x="27183" y="1020"/>
                  </a:cubicBezTo>
                  <a:cubicBezTo>
                    <a:pt x="27166" y="993"/>
                    <a:pt x="27103" y="976"/>
                    <a:pt x="27025" y="976"/>
                  </a:cubicBezTo>
                  <a:cubicBezTo>
                    <a:pt x="26996" y="976"/>
                    <a:pt x="26969" y="978"/>
                    <a:pt x="26939" y="984"/>
                  </a:cubicBezTo>
                  <a:cubicBezTo>
                    <a:pt x="26945" y="976"/>
                    <a:pt x="26945" y="970"/>
                    <a:pt x="26948" y="961"/>
                  </a:cubicBezTo>
                  <a:cubicBezTo>
                    <a:pt x="26948" y="922"/>
                    <a:pt x="26879" y="886"/>
                    <a:pt x="26793" y="880"/>
                  </a:cubicBezTo>
                  <a:cubicBezTo>
                    <a:pt x="26799" y="877"/>
                    <a:pt x="26802" y="868"/>
                    <a:pt x="26802" y="862"/>
                  </a:cubicBezTo>
                  <a:cubicBezTo>
                    <a:pt x="26802" y="826"/>
                    <a:pt x="26710" y="797"/>
                    <a:pt x="26590" y="797"/>
                  </a:cubicBezTo>
                  <a:cubicBezTo>
                    <a:pt x="26599" y="773"/>
                    <a:pt x="26575" y="749"/>
                    <a:pt x="26525" y="734"/>
                  </a:cubicBezTo>
                  <a:cubicBezTo>
                    <a:pt x="26501" y="726"/>
                    <a:pt x="26477" y="723"/>
                    <a:pt x="26453" y="723"/>
                  </a:cubicBezTo>
                  <a:cubicBezTo>
                    <a:pt x="26411" y="723"/>
                    <a:pt x="26369" y="734"/>
                    <a:pt x="26331" y="755"/>
                  </a:cubicBezTo>
                  <a:cubicBezTo>
                    <a:pt x="26310" y="767"/>
                    <a:pt x="26304" y="782"/>
                    <a:pt x="26310" y="797"/>
                  </a:cubicBezTo>
                  <a:lnTo>
                    <a:pt x="26283" y="797"/>
                  </a:lnTo>
                  <a:cubicBezTo>
                    <a:pt x="26197" y="797"/>
                    <a:pt x="26125" y="821"/>
                    <a:pt x="26116" y="850"/>
                  </a:cubicBezTo>
                  <a:cubicBezTo>
                    <a:pt x="26092" y="847"/>
                    <a:pt x="26072" y="844"/>
                    <a:pt x="26048" y="844"/>
                  </a:cubicBezTo>
                  <a:cubicBezTo>
                    <a:pt x="25946" y="844"/>
                    <a:pt x="25863" y="871"/>
                    <a:pt x="25863" y="901"/>
                  </a:cubicBezTo>
                  <a:cubicBezTo>
                    <a:pt x="25863" y="907"/>
                    <a:pt x="25863" y="910"/>
                    <a:pt x="25869" y="916"/>
                  </a:cubicBezTo>
                  <a:cubicBezTo>
                    <a:pt x="25821" y="928"/>
                    <a:pt x="25794" y="946"/>
                    <a:pt x="25794" y="970"/>
                  </a:cubicBezTo>
                  <a:lnTo>
                    <a:pt x="25794" y="973"/>
                  </a:lnTo>
                  <a:cubicBezTo>
                    <a:pt x="25774" y="970"/>
                    <a:pt x="25753" y="970"/>
                    <a:pt x="25732" y="970"/>
                  </a:cubicBezTo>
                  <a:cubicBezTo>
                    <a:pt x="25708" y="970"/>
                    <a:pt x="25684" y="970"/>
                    <a:pt x="25660" y="973"/>
                  </a:cubicBezTo>
                  <a:cubicBezTo>
                    <a:pt x="25607" y="936"/>
                    <a:pt x="25541" y="916"/>
                    <a:pt x="25474" y="916"/>
                  </a:cubicBezTo>
                  <a:cubicBezTo>
                    <a:pt x="25470" y="916"/>
                    <a:pt x="25465" y="916"/>
                    <a:pt x="25461" y="916"/>
                  </a:cubicBezTo>
                  <a:cubicBezTo>
                    <a:pt x="25368" y="916"/>
                    <a:pt x="25291" y="943"/>
                    <a:pt x="25255" y="976"/>
                  </a:cubicBezTo>
                  <a:lnTo>
                    <a:pt x="25237" y="976"/>
                  </a:lnTo>
                  <a:cubicBezTo>
                    <a:pt x="25237" y="976"/>
                    <a:pt x="25240" y="973"/>
                    <a:pt x="25240" y="970"/>
                  </a:cubicBezTo>
                  <a:cubicBezTo>
                    <a:pt x="25240" y="946"/>
                    <a:pt x="25165" y="928"/>
                    <a:pt x="25076" y="928"/>
                  </a:cubicBezTo>
                  <a:cubicBezTo>
                    <a:pt x="24990" y="928"/>
                    <a:pt x="24915" y="946"/>
                    <a:pt x="24915" y="970"/>
                  </a:cubicBezTo>
                  <a:cubicBezTo>
                    <a:pt x="24915" y="976"/>
                    <a:pt x="24921" y="978"/>
                    <a:pt x="24927" y="984"/>
                  </a:cubicBezTo>
                  <a:cubicBezTo>
                    <a:pt x="24897" y="978"/>
                    <a:pt x="24867" y="978"/>
                    <a:pt x="24838" y="976"/>
                  </a:cubicBezTo>
                  <a:cubicBezTo>
                    <a:pt x="24843" y="967"/>
                    <a:pt x="24849" y="958"/>
                    <a:pt x="24849" y="946"/>
                  </a:cubicBezTo>
                  <a:cubicBezTo>
                    <a:pt x="24849" y="904"/>
                    <a:pt x="24784" y="865"/>
                    <a:pt x="24700" y="865"/>
                  </a:cubicBezTo>
                  <a:cubicBezTo>
                    <a:pt x="24626" y="865"/>
                    <a:pt x="24566" y="895"/>
                    <a:pt x="24557" y="934"/>
                  </a:cubicBezTo>
                  <a:cubicBezTo>
                    <a:pt x="24530" y="931"/>
                    <a:pt x="24504" y="928"/>
                    <a:pt x="24477" y="928"/>
                  </a:cubicBezTo>
                  <a:cubicBezTo>
                    <a:pt x="24459" y="928"/>
                    <a:pt x="24441" y="928"/>
                    <a:pt x="24420" y="931"/>
                  </a:cubicBezTo>
                  <a:lnTo>
                    <a:pt x="24411" y="931"/>
                  </a:lnTo>
                  <a:lnTo>
                    <a:pt x="24411" y="928"/>
                  </a:lnTo>
                  <a:cubicBezTo>
                    <a:pt x="24411" y="883"/>
                    <a:pt x="24328" y="847"/>
                    <a:pt x="24226" y="847"/>
                  </a:cubicBezTo>
                  <a:cubicBezTo>
                    <a:pt x="24222" y="847"/>
                    <a:pt x="24217" y="847"/>
                    <a:pt x="24212" y="847"/>
                  </a:cubicBezTo>
                  <a:cubicBezTo>
                    <a:pt x="24161" y="847"/>
                    <a:pt x="24112" y="862"/>
                    <a:pt x="24068" y="889"/>
                  </a:cubicBezTo>
                  <a:cubicBezTo>
                    <a:pt x="24027" y="871"/>
                    <a:pt x="23982" y="862"/>
                    <a:pt x="23934" y="862"/>
                  </a:cubicBezTo>
                  <a:cubicBezTo>
                    <a:pt x="23899" y="862"/>
                    <a:pt x="23863" y="868"/>
                    <a:pt x="23830" y="877"/>
                  </a:cubicBezTo>
                  <a:lnTo>
                    <a:pt x="23714" y="868"/>
                  </a:lnTo>
                  <a:cubicBezTo>
                    <a:pt x="23717" y="865"/>
                    <a:pt x="23720" y="859"/>
                    <a:pt x="23720" y="853"/>
                  </a:cubicBezTo>
                  <a:cubicBezTo>
                    <a:pt x="23720" y="818"/>
                    <a:pt x="23642" y="788"/>
                    <a:pt x="23544" y="788"/>
                  </a:cubicBezTo>
                  <a:cubicBezTo>
                    <a:pt x="23490" y="788"/>
                    <a:pt x="23437" y="800"/>
                    <a:pt x="23389" y="826"/>
                  </a:cubicBezTo>
                  <a:cubicBezTo>
                    <a:pt x="23335" y="815"/>
                    <a:pt x="23279" y="812"/>
                    <a:pt x="23225" y="812"/>
                  </a:cubicBezTo>
                  <a:cubicBezTo>
                    <a:pt x="23162" y="812"/>
                    <a:pt x="23097" y="818"/>
                    <a:pt x="23037" y="832"/>
                  </a:cubicBezTo>
                  <a:lnTo>
                    <a:pt x="22873" y="826"/>
                  </a:lnTo>
                  <a:cubicBezTo>
                    <a:pt x="22852" y="823"/>
                    <a:pt x="22831" y="821"/>
                    <a:pt x="22811" y="821"/>
                  </a:cubicBezTo>
                  <a:cubicBezTo>
                    <a:pt x="22796" y="797"/>
                    <a:pt x="22751" y="779"/>
                    <a:pt x="22694" y="779"/>
                  </a:cubicBezTo>
                  <a:cubicBezTo>
                    <a:pt x="22694" y="779"/>
                    <a:pt x="22694" y="776"/>
                    <a:pt x="22694" y="773"/>
                  </a:cubicBezTo>
                  <a:cubicBezTo>
                    <a:pt x="22694" y="701"/>
                    <a:pt x="22563" y="642"/>
                    <a:pt x="22402" y="642"/>
                  </a:cubicBezTo>
                  <a:cubicBezTo>
                    <a:pt x="22289" y="642"/>
                    <a:pt x="22188" y="671"/>
                    <a:pt x="22143" y="716"/>
                  </a:cubicBezTo>
                  <a:cubicBezTo>
                    <a:pt x="22077" y="701"/>
                    <a:pt x="22012" y="695"/>
                    <a:pt x="21946" y="695"/>
                  </a:cubicBezTo>
                  <a:cubicBezTo>
                    <a:pt x="21901" y="695"/>
                    <a:pt x="21860" y="698"/>
                    <a:pt x="21815" y="704"/>
                  </a:cubicBezTo>
                  <a:cubicBezTo>
                    <a:pt x="21764" y="668"/>
                    <a:pt x="21648" y="645"/>
                    <a:pt x="21517" y="645"/>
                  </a:cubicBezTo>
                  <a:cubicBezTo>
                    <a:pt x="21368" y="645"/>
                    <a:pt x="21243" y="677"/>
                    <a:pt x="21201" y="719"/>
                  </a:cubicBezTo>
                  <a:cubicBezTo>
                    <a:pt x="21133" y="706"/>
                    <a:pt x="21066" y="698"/>
                    <a:pt x="20998" y="698"/>
                  </a:cubicBezTo>
                  <a:cubicBezTo>
                    <a:pt x="20988" y="698"/>
                    <a:pt x="20978" y="698"/>
                    <a:pt x="20968" y="698"/>
                  </a:cubicBezTo>
                  <a:cubicBezTo>
                    <a:pt x="20958" y="698"/>
                    <a:pt x="20948" y="698"/>
                    <a:pt x="20937" y="698"/>
                  </a:cubicBezTo>
                  <a:cubicBezTo>
                    <a:pt x="20868" y="698"/>
                    <a:pt x="20800" y="706"/>
                    <a:pt x="20733" y="719"/>
                  </a:cubicBezTo>
                  <a:cubicBezTo>
                    <a:pt x="20668" y="706"/>
                    <a:pt x="20603" y="698"/>
                    <a:pt x="20536" y="698"/>
                  </a:cubicBezTo>
                  <a:cubicBezTo>
                    <a:pt x="20526" y="698"/>
                    <a:pt x="20516" y="698"/>
                    <a:pt x="20506" y="698"/>
                  </a:cubicBezTo>
                  <a:cubicBezTo>
                    <a:pt x="20292" y="698"/>
                    <a:pt x="20113" y="752"/>
                    <a:pt x="20113" y="823"/>
                  </a:cubicBezTo>
                  <a:cubicBezTo>
                    <a:pt x="20113" y="832"/>
                    <a:pt x="20119" y="844"/>
                    <a:pt x="20125" y="853"/>
                  </a:cubicBezTo>
                  <a:lnTo>
                    <a:pt x="20098" y="853"/>
                  </a:lnTo>
                  <a:cubicBezTo>
                    <a:pt x="20056" y="853"/>
                    <a:pt x="20014" y="853"/>
                    <a:pt x="19976" y="859"/>
                  </a:cubicBezTo>
                  <a:cubicBezTo>
                    <a:pt x="19982" y="853"/>
                    <a:pt x="19982" y="847"/>
                    <a:pt x="19985" y="838"/>
                  </a:cubicBezTo>
                  <a:cubicBezTo>
                    <a:pt x="19985" y="788"/>
                    <a:pt x="19830" y="743"/>
                    <a:pt x="19633" y="737"/>
                  </a:cubicBezTo>
                  <a:cubicBezTo>
                    <a:pt x="19633" y="734"/>
                    <a:pt x="19633" y="734"/>
                    <a:pt x="19633" y="731"/>
                  </a:cubicBezTo>
                  <a:cubicBezTo>
                    <a:pt x="19633" y="683"/>
                    <a:pt x="19517" y="648"/>
                    <a:pt x="19377" y="648"/>
                  </a:cubicBezTo>
                  <a:cubicBezTo>
                    <a:pt x="19335" y="648"/>
                    <a:pt x="19293" y="651"/>
                    <a:pt x="19254" y="657"/>
                  </a:cubicBezTo>
                  <a:cubicBezTo>
                    <a:pt x="19130" y="623"/>
                    <a:pt x="19000" y="606"/>
                    <a:pt x="18873" y="606"/>
                  </a:cubicBezTo>
                  <a:cubicBezTo>
                    <a:pt x="18863" y="606"/>
                    <a:pt x="18853" y="606"/>
                    <a:pt x="18843" y="606"/>
                  </a:cubicBezTo>
                  <a:cubicBezTo>
                    <a:pt x="18602" y="606"/>
                    <a:pt x="18396" y="648"/>
                    <a:pt x="18348" y="704"/>
                  </a:cubicBezTo>
                  <a:cubicBezTo>
                    <a:pt x="18221" y="665"/>
                    <a:pt x="18091" y="647"/>
                    <a:pt x="17958" y="647"/>
                  </a:cubicBezTo>
                  <a:cubicBezTo>
                    <a:pt x="17948" y="647"/>
                    <a:pt x="17938" y="647"/>
                    <a:pt x="17928" y="648"/>
                  </a:cubicBezTo>
                  <a:cubicBezTo>
                    <a:pt x="17918" y="647"/>
                    <a:pt x="17908" y="647"/>
                    <a:pt x="17898" y="647"/>
                  </a:cubicBezTo>
                  <a:cubicBezTo>
                    <a:pt x="17792" y="647"/>
                    <a:pt x="17685" y="662"/>
                    <a:pt x="17579" y="683"/>
                  </a:cubicBezTo>
                  <a:lnTo>
                    <a:pt x="17549" y="683"/>
                  </a:lnTo>
                  <a:cubicBezTo>
                    <a:pt x="17397" y="683"/>
                    <a:pt x="17272" y="716"/>
                    <a:pt x="17251" y="758"/>
                  </a:cubicBezTo>
                  <a:lnTo>
                    <a:pt x="17248" y="758"/>
                  </a:lnTo>
                  <a:cubicBezTo>
                    <a:pt x="16989" y="758"/>
                    <a:pt x="16780" y="800"/>
                    <a:pt x="16780" y="853"/>
                  </a:cubicBezTo>
                  <a:cubicBezTo>
                    <a:pt x="16780" y="865"/>
                    <a:pt x="16786" y="874"/>
                    <a:pt x="16798" y="880"/>
                  </a:cubicBezTo>
                  <a:cubicBezTo>
                    <a:pt x="16718" y="865"/>
                    <a:pt x="16634" y="859"/>
                    <a:pt x="16554" y="859"/>
                  </a:cubicBezTo>
                  <a:cubicBezTo>
                    <a:pt x="16342" y="859"/>
                    <a:pt x="16169" y="898"/>
                    <a:pt x="16169" y="949"/>
                  </a:cubicBezTo>
                  <a:cubicBezTo>
                    <a:pt x="16169" y="955"/>
                    <a:pt x="16172" y="961"/>
                    <a:pt x="16175" y="964"/>
                  </a:cubicBezTo>
                  <a:cubicBezTo>
                    <a:pt x="16101" y="952"/>
                    <a:pt x="16023" y="943"/>
                    <a:pt x="15949" y="943"/>
                  </a:cubicBezTo>
                  <a:cubicBezTo>
                    <a:pt x="15853" y="943"/>
                    <a:pt x="15758" y="955"/>
                    <a:pt x="15668" y="976"/>
                  </a:cubicBezTo>
                  <a:cubicBezTo>
                    <a:pt x="15650" y="910"/>
                    <a:pt x="15487" y="859"/>
                    <a:pt x="15284" y="859"/>
                  </a:cubicBezTo>
                  <a:cubicBezTo>
                    <a:pt x="15206" y="859"/>
                    <a:pt x="15126" y="868"/>
                    <a:pt x="15051" y="886"/>
                  </a:cubicBezTo>
                  <a:cubicBezTo>
                    <a:pt x="15013" y="812"/>
                    <a:pt x="14837" y="758"/>
                    <a:pt x="14625" y="758"/>
                  </a:cubicBezTo>
                  <a:cubicBezTo>
                    <a:pt x="14586" y="758"/>
                    <a:pt x="14545" y="761"/>
                    <a:pt x="14509" y="764"/>
                  </a:cubicBezTo>
                  <a:cubicBezTo>
                    <a:pt x="14551" y="746"/>
                    <a:pt x="14577" y="719"/>
                    <a:pt x="14577" y="692"/>
                  </a:cubicBezTo>
                  <a:cubicBezTo>
                    <a:pt x="14577" y="627"/>
                    <a:pt x="14410" y="573"/>
                    <a:pt x="14208" y="573"/>
                  </a:cubicBezTo>
                  <a:lnTo>
                    <a:pt x="14184" y="573"/>
                  </a:lnTo>
                  <a:cubicBezTo>
                    <a:pt x="14142" y="540"/>
                    <a:pt x="14044" y="519"/>
                    <a:pt x="13930" y="519"/>
                  </a:cubicBezTo>
                  <a:cubicBezTo>
                    <a:pt x="13895" y="519"/>
                    <a:pt x="13856" y="522"/>
                    <a:pt x="13820" y="528"/>
                  </a:cubicBezTo>
                  <a:cubicBezTo>
                    <a:pt x="13761" y="445"/>
                    <a:pt x="13543" y="385"/>
                    <a:pt x="13281" y="385"/>
                  </a:cubicBezTo>
                  <a:cubicBezTo>
                    <a:pt x="13057" y="385"/>
                    <a:pt x="12866" y="427"/>
                    <a:pt x="12777" y="493"/>
                  </a:cubicBezTo>
                  <a:cubicBezTo>
                    <a:pt x="12679" y="469"/>
                    <a:pt x="12577" y="460"/>
                    <a:pt x="12476" y="460"/>
                  </a:cubicBezTo>
                  <a:cubicBezTo>
                    <a:pt x="12419" y="460"/>
                    <a:pt x="12360" y="463"/>
                    <a:pt x="12303" y="469"/>
                  </a:cubicBezTo>
                  <a:cubicBezTo>
                    <a:pt x="12303" y="466"/>
                    <a:pt x="12303" y="463"/>
                    <a:pt x="12303" y="460"/>
                  </a:cubicBezTo>
                  <a:cubicBezTo>
                    <a:pt x="12303" y="355"/>
                    <a:pt x="12088" y="275"/>
                    <a:pt x="11826" y="275"/>
                  </a:cubicBezTo>
                  <a:cubicBezTo>
                    <a:pt x="11793" y="275"/>
                    <a:pt x="11763" y="275"/>
                    <a:pt x="11734" y="278"/>
                  </a:cubicBezTo>
                  <a:cubicBezTo>
                    <a:pt x="11620" y="233"/>
                    <a:pt x="11441" y="203"/>
                    <a:pt x="11239" y="203"/>
                  </a:cubicBezTo>
                  <a:cubicBezTo>
                    <a:pt x="10976" y="203"/>
                    <a:pt x="10750" y="254"/>
                    <a:pt x="10663" y="323"/>
                  </a:cubicBezTo>
                  <a:cubicBezTo>
                    <a:pt x="10586" y="311"/>
                    <a:pt x="10508" y="305"/>
                    <a:pt x="10431" y="305"/>
                  </a:cubicBezTo>
                  <a:cubicBezTo>
                    <a:pt x="10181" y="305"/>
                    <a:pt x="9966" y="364"/>
                    <a:pt x="9885" y="445"/>
                  </a:cubicBezTo>
                  <a:cubicBezTo>
                    <a:pt x="9802" y="427"/>
                    <a:pt x="9719" y="421"/>
                    <a:pt x="9632" y="421"/>
                  </a:cubicBezTo>
                  <a:cubicBezTo>
                    <a:pt x="9619" y="420"/>
                    <a:pt x="9606" y="420"/>
                    <a:pt x="9593" y="420"/>
                  </a:cubicBezTo>
                  <a:cubicBezTo>
                    <a:pt x="9478" y="420"/>
                    <a:pt x="9363" y="444"/>
                    <a:pt x="9253" y="490"/>
                  </a:cubicBezTo>
                  <a:cubicBezTo>
                    <a:pt x="9191" y="481"/>
                    <a:pt x="9128" y="478"/>
                    <a:pt x="9066" y="478"/>
                  </a:cubicBezTo>
                  <a:cubicBezTo>
                    <a:pt x="9056" y="477"/>
                    <a:pt x="9047" y="477"/>
                    <a:pt x="9038" y="477"/>
                  </a:cubicBezTo>
                  <a:cubicBezTo>
                    <a:pt x="8916" y="477"/>
                    <a:pt x="8794" y="496"/>
                    <a:pt x="8678" y="534"/>
                  </a:cubicBezTo>
                  <a:cubicBezTo>
                    <a:pt x="8583" y="496"/>
                    <a:pt x="8484" y="481"/>
                    <a:pt x="8383" y="481"/>
                  </a:cubicBezTo>
                  <a:cubicBezTo>
                    <a:pt x="8148" y="481"/>
                    <a:pt x="7957" y="567"/>
                    <a:pt x="7957" y="671"/>
                  </a:cubicBezTo>
                  <a:cubicBezTo>
                    <a:pt x="7957" y="680"/>
                    <a:pt x="7960" y="692"/>
                    <a:pt x="7963" y="701"/>
                  </a:cubicBezTo>
                  <a:cubicBezTo>
                    <a:pt x="7861" y="689"/>
                    <a:pt x="7757" y="686"/>
                    <a:pt x="7644" y="686"/>
                  </a:cubicBezTo>
                  <a:lnTo>
                    <a:pt x="7593" y="686"/>
                  </a:lnTo>
                  <a:cubicBezTo>
                    <a:pt x="7569" y="603"/>
                    <a:pt x="7411" y="537"/>
                    <a:pt x="7221" y="537"/>
                  </a:cubicBezTo>
                  <a:cubicBezTo>
                    <a:pt x="7045" y="537"/>
                    <a:pt x="6899" y="591"/>
                    <a:pt x="6857" y="663"/>
                  </a:cubicBezTo>
                  <a:cubicBezTo>
                    <a:pt x="6803" y="655"/>
                    <a:pt x="6749" y="650"/>
                    <a:pt x="6695" y="650"/>
                  </a:cubicBezTo>
                  <a:cubicBezTo>
                    <a:pt x="6683" y="650"/>
                    <a:pt x="6672" y="650"/>
                    <a:pt x="6660" y="651"/>
                  </a:cubicBezTo>
                  <a:cubicBezTo>
                    <a:pt x="6437" y="651"/>
                    <a:pt x="6252" y="701"/>
                    <a:pt x="6180" y="773"/>
                  </a:cubicBezTo>
                  <a:lnTo>
                    <a:pt x="6147" y="773"/>
                  </a:lnTo>
                  <a:cubicBezTo>
                    <a:pt x="6055" y="773"/>
                    <a:pt x="5963" y="779"/>
                    <a:pt x="5873" y="794"/>
                  </a:cubicBezTo>
                  <a:cubicBezTo>
                    <a:pt x="5882" y="776"/>
                    <a:pt x="5885" y="758"/>
                    <a:pt x="5885" y="740"/>
                  </a:cubicBezTo>
                  <a:cubicBezTo>
                    <a:pt x="5885" y="677"/>
                    <a:pt x="5837" y="621"/>
                    <a:pt x="5757" y="576"/>
                  </a:cubicBezTo>
                  <a:cubicBezTo>
                    <a:pt x="5817" y="546"/>
                    <a:pt x="5849" y="513"/>
                    <a:pt x="5849" y="478"/>
                  </a:cubicBezTo>
                  <a:cubicBezTo>
                    <a:pt x="5849" y="382"/>
                    <a:pt x="5614" y="305"/>
                    <a:pt x="5325" y="305"/>
                  </a:cubicBezTo>
                  <a:cubicBezTo>
                    <a:pt x="5247" y="305"/>
                    <a:pt x="5173" y="311"/>
                    <a:pt x="5098" y="323"/>
                  </a:cubicBezTo>
                  <a:lnTo>
                    <a:pt x="5077" y="317"/>
                  </a:lnTo>
                  <a:cubicBezTo>
                    <a:pt x="5089" y="308"/>
                    <a:pt x="5098" y="290"/>
                    <a:pt x="5098" y="275"/>
                  </a:cubicBezTo>
                  <a:cubicBezTo>
                    <a:pt x="5098" y="195"/>
                    <a:pt x="4878" y="129"/>
                    <a:pt x="4606" y="129"/>
                  </a:cubicBezTo>
                  <a:cubicBezTo>
                    <a:pt x="4365" y="129"/>
                    <a:pt x="4165" y="180"/>
                    <a:pt x="4120" y="248"/>
                  </a:cubicBezTo>
                  <a:lnTo>
                    <a:pt x="4111" y="248"/>
                  </a:lnTo>
                  <a:cubicBezTo>
                    <a:pt x="4100" y="248"/>
                    <a:pt x="4089" y="248"/>
                    <a:pt x="4078" y="248"/>
                  </a:cubicBezTo>
                  <a:cubicBezTo>
                    <a:pt x="3955" y="248"/>
                    <a:pt x="3835" y="263"/>
                    <a:pt x="3715" y="293"/>
                  </a:cubicBezTo>
                  <a:cubicBezTo>
                    <a:pt x="3664" y="197"/>
                    <a:pt x="3500" y="129"/>
                    <a:pt x="3304" y="129"/>
                  </a:cubicBezTo>
                  <a:cubicBezTo>
                    <a:pt x="3101" y="129"/>
                    <a:pt x="2931" y="203"/>
                    <a:pt x="2889" y="305"/>
                  </a:cubicBezTo>
                  <a:cubicBezTo>
                    <a:pt x="2696" y="308"/>
                    <a:pt x="2505" y="341"/>
                    <a:pt x="2320" y="400"/>
                  </a:cubicBezTo>
                  <a:cubicBezTo>
                    <a:pt x="2296" y="400"/>
                    <a:pt x="2272" y="397"/>
                    <a:pt x="2245" y="397"/>
                  </a:cubicBezTo>
                  <a:cubicBezTo>
                    <a:pt x="2046" y="397"/>
                    <a:pt x="1879" y="439"/>
                    <a:pt x="1852" y="493"/>
                  </a:cubicBezTo>
                  <a:cubicBezTo>
                    <a:pt x="1727" y="499"/>
                    <a:pt x="1608" y="510"/>
                    <a:pt x="1494" y="525"/>
                  </a:cubicBezTo>
                  <a:cubicBezTo>
                    <a:pt x="1386" y="495"/>
                    <a:pt x="1276" y="477"/>
                    <a:pt x="1165" y="477"/>
                  </a:cubicBezTo>
                  <a:cubicBezTo>
                    <a:pt x="1157" y="477"/>
                    <a:pt x="1148" y="477"/>
                    <a:pt x="1140" y="478"/>
                  </a:cubicBezTo>
                  <a:cubicBezTo>
                    <a:pt x="925" y="478"/>
                    <a:pt x="740" y="522"/>
                    <a:pt x="654" y="588"/>
                  </a:cubicBezTo>
                  <a:cubicBezTo>
                    <a:pt x="454" y="615"/>
                    <a:pt x="305" y="698"/>
                    <a:pt x="269" y="797"/>
                  </a:cubicBezTo>
                  <a:cubicBezTo>
                    <a:pt x="180" y="809"/>
                    <a:pt x="90" y="823"/>
                    <a:pt x="1" y="847"/>
                  </a:cubicBezTo>
                  <a:lnTo>
                    <a:pt x="13" y="10619"/>
                  </a:lnTo>
                  <a:lnTo>
                    <a:pt x="51007" y="10651"/>
                  </a:lnTo>
                  <a:lnTo>
                    <a:pt x="51007" y="31"/>
                  </a:lnTo>
                  <a:cubicBezTo>
                    <a:pt x="50890" y="13"/>
                    <a:pt x="50771" y="1"/>
                    <a:pt x="50652"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6"/>
            <p:cNvSpPr/>
            <p:nvPr/>
          </p:nvSpPr>
          <p:spPr>
            <a:xfrm>
              <a:off x="-11900" y="3590175"/>
              <a:ext cx="9155822" cy="2877776"/>
            </a:xfrm>
            <a:custGeom>
              <a:rect b="b" l="l" r="r" t="t"/>
              <a:pathLst>
                <a:path extrusionOk="0" h="24021" w="78285">
                  <a:moveTo>
                    <a:pt x="1" y="1"/>
                  </a:moveTo>
                  <a:lnTo>
                    <a:pt x="1" y="14810"/>
                  </a:lnTo>
                  <a:cubicBezTo>
                    <a:pt x="6895" y="16390"/>
                    <a:pt x="15051" y="17934"/>
                    <a:pt x="24313" y="19332"/>
                  </a:cubicBezTo>
                  <a:cubicBezTo>
                    <a:pt x="44705" y="22411"/>
                    <a:pt x="64164" y="23991"/>
                    <a:pt x="78285" y="24021"/>
                  </a:cubicBezTo>
                  <a:lnTo>
                    <a:pt x="78285" y="9865"/>
                  </a:lnTo>
                  <a:cubicBezTo>
                    <a:pt x="60009" y="5349"/>
                    <a:pt x="33795" y="1712"/>
                    <a:pt x="12735" y="466"/>
                  </a:cubicBezTo>
                  <a:cubicBezTo>
                    <a:pt x="8159" y="198"/>
                    <a:pt x="3897" y="43"/>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6"/>
            <p:cNvSpPr/>
            <p:nvPr/>
          </p:nvSpPr>
          <p:spPr>
            <a:xfrm>
              <a:off x="5093774" y="4132252"/>
              <a:ext cx="557379" cy="416200"/>
            </a:xfrm>
            <a:custGeom>
              <a:rect b="b" l="l" r="r" t="t"/>
              <a:pathLst>
                <a:path extrusionOk="0" h="4198" w="5622">
                  <a:moveTo>
                    <a:pt x="4213" y="2823"/>
                  </a:moveTo>
                  <a:lnTo>
                    <a:pt x="4213" y="2826"/>
                  </a:lnTo>
                  <a:cubicBezTo>
                    <a:pt x="4213" y="2826"/>
                    <a:pt x="4210" y="2823"/>
                    <a:pt x="4210" y="2823"/>
                  </a:cubicBezTo>
                  <a:close/>
                  <a:moveTo>
                    <a:pt x="1536" y="0"/>
                  </a:moveTo>
                  <a:cubicBezTo>
                    <a:pt x="1060" y="0"/>
                    <a:pt x="958" y="773"/>
                    <a:pt x="1020" y="1548"/>
                  </a:cubicBezTo>
                  <a:cubicBezTo>
                    <a:pt x="948" y="1223"/>
                    <a:pt x="854" y="992"/>
                    <a:pt x="775" y="992"/>
                  </a:cubicBezTo>
                  <a:cubicBezTo>
                    <a:pt x="772" y="992"/>
                    <a:pt x="770" y="992"/>
                    <a:pt x="767" y="993"/>
                  </a:cubicBezTo>
                  <a:cubicBezTo>
                    <a:pt x="633" y="1020"/>
                    <a:pt x="460" y="1712"/>
                    <a:pt x="418" y="2355"/>
                  </a:cubicBezTo>
                  <a:cubicBezTo>
                    <a:pt x="353" y="2254"/>
                    <a:pt x="302" y="2193"/>
                    <a:pt x="284" y="2193"/>
                  </a:cubicBezTo>
                  <a:cubicBezTo>
                    <a:pt x="281" y="2193"/>
                    <a:pt x="279" y="2195"/>
                    <a:pt x="278" y="2197"/>
                  </a:cubicBezTo>
                  <a:cubicBezTo>
                    <a:pt x="69" y="2725"/>
                    <a:pt x="1" y="3709"/>
                    <a:pt x="269" y="3840"/>
                  </a:cubicBezTo>
                  <a:cubicBezTo>
                    <a:pt x="351" y="3879"/>
                    <a:pt x="427" y="3897"/>
                    <a:pt x="495" y="3897"/>
                  </a:cubicBezTo>
                  <a:cubicBezTo>
                    <a:pt x="603" y="3897"/>
                    <a:pt x="693" y="3854"/>
                    <a:pt x="764" y="3786"/>
                  </a:cubicBezTo>
                  <a:lnTo>
                    <a:pt x="764" y="3899"/>
                  </a:lnTo>
                  <a:lnTo>
                    <a:pt x="847" y="3899"/>
                  </a:lnTo>
                  <a:lnTo>
                    <a:pt x="847" y="3676"/>
                  </a:lnTo>
                  <a:cubicBezTo>
                    <a:pt x="850" y="3670"/>
                    <a:pt x="853" y="3661"/>
                    <a:pt x="856" y="3652"/>
                  </a:cubicBezTo>
                  <a:cubicBezTo>
                    <a:pt x="871" y="3667"/>
                    <a:pt x="886" y="3676"/>
                    <a:pt x="901" y="3685"/>
                  </a:cubicBezTo>
                  <a:cubicBezTo>
                    <a:pt x="1012" y="3744"/>
                    <a:pt x="1116" y="3770"/>
                    <a:pt x="1210" y="3770"/>
                  </a:cubicBezTo>
                  <a:cubicBezTo>
                    <a:pt x="1327" y="3770"/>
                    <a:pt x="1430" y="3730"/>
                    <a:pt x="1515" y="3667"/>
                  </a:cubicBezTo>
                  <a:lnTo>
                    <a:pt x="1515" y="3744"/>
                  </a:lnTo>
                  <a:lnTo>
                    <a:pt x="1598" y="3744"/>
                  </a:lnTo>
                  <a:lnTo>
                    <a:pt x="1598" y="3578"/>
                  </a:lnTo>
                  <a:cubicBezTo>
                    <a:pt x="1613" y="3548"/>
                    <a:pt x="1625" y="3518"/>
                    <a:pt x="1631" y="3485"/>
                  </a:cubicBezTo>
                  <a:cubicBezTo>
                    <a:pt x="1686" y="3518"/>
                    <a:pt x="1738" y="3533"/>
                    <a:pt x="1786" y="3533"/>
                  </a:cubicBezTo>
                  <a:cubicBezTo>
                    <a:pt x="1883" y="3533"/>
                    <a:pt x="1965" y="3475"/>
                    <a:pt x="2031" y="3390"/>
                  </a:cubicBezTo>
                  <a:cubicBezTo>
                    <a:pt x="2045" y="3375"/>
                    <a:pt x="2054" y="3354"/>
                    <a:pt x="2063" y="3336"/>
                  </a:cubicBezTo>
                  <a:cubicBezTo>
                    <a:pt x="2199" y="3433"/>
                    <a:pt x="2326" y="3475"/>
                    <a:pt x="2444" y="3475"/>
                  </a:cubicBezTo>
                  <a:cubicBezTo>
                    <a:pt x="2626" y="3475"/>
                    <a:pt x="2784" y="3374"/>
                    <a:pt x="2913" y="3220"/>
                  </a:cubicBezTo>
                  <a:cubicBezTo>
                    <a:pt x="2919" y="3271"/>
                    <a:pt x="2934" y="3321"/>
                    <a:pt x="2961" y="3369"/>
                  </a:cubicBezTo>
                  <a:cubicBezTo>
                    <a:pt x="3049" y="3497"/>
                    <a:pt x="3140" y="3551"/>
                    <a:pt x="3228" y="3551"/>
                  </a:cubicBezTo>
                  <a:cubicBezTo>
                    <a:pt x="3332" y="3551"/>
                    <a:pt x="3433" y="3475"/>
                    <a:pt x="3524" y="3357"/>
                  </a:cubicBezTo>
                  <a:cubicBezTo>
                    <a:pt x="3533" y="3345"/>
                    <a:pt x="3542" y="3330"/>
                    <a:pt x="3551" y="3318"/>
                  </a:cubicBezTo>
                  <a:cubicBezTo>
                    <a:pt x="3581" y="3417"/>
                    <a:pt x="3622" y="3488"/>
                    <a:pt x="3682" y="3515"/>
                  </a:cubicBezTo>
                  <a:cubicBezTo>
                    <a:pt x="3764" y="3555"/>
                    <a:pt x="3840" y="3572"/>
                    <a:pt x="3908" y="3572"/>
                  </a:cubicBezTo>
                  <a:cubicBezTo>
                    <a:pt x="3984" y="3572"/>
                    <a:pt x="4050" y="3551"/>
                    <a:pt x="4108" y="3515"/>
                  </a:cubicBezTo>
                  <a:cubicBezTo>
                    <a:pt x="4108" y="3515"/>
                    <a:pt x="4111" y="3518"/>
                    <a:pt x="4111" y="3521"/>
                  </a:cubicBezTo>
                  <a:cubicBezTo>
                    <a:pt x="4219" y="3634"/>
                    <a:pt x="4332" y="3679"/>
                    <a:pt x="4440" y="3679"/>
                  </a:cubicBezTo>
                  <a:cubicBezTo>
                    <a:pt x="4520" y="3679"/>
                    <a:pt x="4597" y="3654"/>
                    <a:pt x="4669" y="3613"/>
                  </a:cubicBezTo>
                  <a:lnTo>
                    <a:pt x="4669" y="3613"/>
                  </a:lnTo>
                  <a:cubicBezTo>
                    <a:pt x="4621" y="3804"/>
                    <a:pt x="4612" y="3956"/>
                    <a:pt x="4669" y="4031"/>
                  </a:cubicBezTo>
                  <a:cubicBezTo>
                    <a:pt x="4762" y="4149"/>
                    <a:pt x="4864" y="4197"/>
                    <a:pt x="4967" y="4197"/>
                  </a:cubicBezTo>
                  <a:cubicBezTo>
                    <a:pt x="5057" y="4197"/>
                    <a:pt x="5148" y="4159"/>
                    <a:pt x="5232" y="4099"/>
                  </a:cubicBezTo>
                  <a:cubicBezTo>
                    <a:pt x="5622" y="3826"/>
                    <a:pt x="5509" y="2161"/>
                    <a:pt x="5434" y="2161"/>
                  </a:cubicBezTo>
                  <a:cubicBezTo>
                    <a:pt x="5432" y="2161"/>
                    <a:pt x="5431" y="2163"/>
                    <a:pt x="5429" y="2165"/>
                  </a:cubicBezTo>
                  <a:cubicBezTo>
                    <a:pt x="5235" y="2397"/>
                    <a:pt x="5026" y="2743"/>
                    <a:pt x="4871" y="3080"/>
                  </a:cubicBezTo>
                  <a:cubicBezTo>
                    <a:pt x="4877" y="2990"/>
                    <a:pt x="4877" y="2895"/>
                    <a:pt x="4877" y="2803"/>
                  </a:cubicBezTo>
                  <a:cubicBezTo>
                    <a:pt x="5092" y="2519"/>
                    <a:pt x="5158" y="632"/>
                    <a:pt x="4701" y="376"/>
                  </a:cubicBezTo>
                  <a:cubicBezTo>
                    <a:pt x="4664" y="355"/>
                    <a:pt x="4628" y="345"/>
                    <a:pt x="4594" y="345"/>
                  </a:cubicBezTo>
                  <a:cubicBezTo>
                    <a:pt x="4353" y="345"/>
                    <a:pt x="4209" y="847"/>
                    <a:pt x="4141" y="1399"/>
                  </a:cubicBezTo>
                  <a:cubicBezTo>
                    <a:pt x="4099" y="1199"/>
                    <a:pt x="4034" y="1044"/>
                    <a:pt x="3935" y="990"/>
                  </a:cubicBezTo>
                  <a:cubicBezTo>
                    <a:pt x="3906" y="973"/>
                    <a:pt x="3879" y="965"/>
                    <a:pt x="3853" y="965"/>
                  </a:cubicBezTo>
                  <a:cubicBezTo>
                    <a:pt x="3774" y="965"/>
                    <a:pt x="3709" y="1038"/>
                    <a:pt x="3655" y="1154"/>
                  </a:cubicBezTo>
                  <a:cubicBezTo>
                    <a:pt x="3622" y="822"/>
                    <a:pt x="3582" y="591"/>
                    <a:pt x="3559" y="591"/>
                  </a:cubicBezTo>
                  <a:cubicBezTo>
                    <a:pt x="3557" y="591"/>
                    <a:pt x="3555" y="593"/>
                    <a:pt x="3554" y="597"/>
                  </a:cubicBezTo>
                  <a:cubicBezTo>
                    <a:pt x="3497" y="716"/>
                    <a:pt x="3441" y="853"/>
                    <a:pt x="3384" y="999"/>
                  </a:cubicBezTo>
                  <a:cubicBezTo>
                    <a:pt x="3319" y="644"/>
                    <a:pt x="3217" y="382"/>
                    <a:pt x="3078" y="382"/>
                  </a:cubicBezTo>
                  <a:cubicBezTo>
                    <a:pt x="3076" y="382"/>
                    <a:pt x="3073" y="382"/>
                    <a:pt x="3071" y="382"/>
                  </a:cubicBezTo>
                  <a:cubicBezTo>
                    <a:pt x="2931" y="391"/>
                    <a:pt x="2838" y="674"/>
                    <a:pt x="2788" y="1050"/>
                  </a:cubicBezTo>
                  <a:cubicBezTo>
                    <a:pt x="2621" y="481"/>
                    <a:pt x="2434" y="31"/>
                    <a:pt x="2383" y="31"/>
                  </a:cubicBezTo>
                  <a:cubicBezTo>
                    <a:pt x="2379" y="31"/>
                    <a:pt x="2376" y="34"/>
                    <a:pt x="2373" y="39"/>
                  </a:cubicBezTo>
                  <a:cubicBezTo>
                    <a:pt x="2275" y="272"/>
                    <a:pt x="2195" y="513"/>
                    <a:pt x="2129" y="758"/>
                  </a:cubicBezTo>
                  <a:cubicBezTo>
                    <a:pt x="1989" y="346"/>
                    <a:pt x="1759" y="30"/>
                    <a:pt x="1610" y="6"/>
                  </a:cubicBezTo>
                  <a:cubicBezTo>
                    <a:pt x="1584" y="2"/>
                    <a:pt x="1560" y="0"/>
                    <a:pt x="15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6"/>
            <p:cNvSpPr/>
            <p:nvPr/>
          </p:nvSpPr>
          <p:spPr>
            <a:xfrm>
              <a:off x="4342625" y="4057252"/>
              <a:ext cx="918522" cy="685880"/>
            </a:xfrm>
            <a:custGeom>
              <a:rect b="b" l="l" r="r" t="t"/>
              <a:pathLst>
                <a:path extrusionOk="0" h="4198" w="5622">
                  <a:moveTo>
                    <a:pt x="4213" y="2823"/>
                  </a:moveTo>
                  <a:lnTo>
                    <a:pt x="4213" y="2826"/>
                  </a:lnTo>
                  <a:cubicBezTo>
                    <a:pt x="4213" y="2826"/>
                    <a:pt x="4210" y="2823"/>
                    <a:pt x="4210" y="2823"/>
                  </a:cubicBezTo>
                  <a:close/>
                  <a:moveTo>
                    <a:pt x="1536" y="0"/>
                  </a:moveTo>
                  <a:cubicBezTo>
                    <a:pt x="1060" y="0"/>
                    <a:pt x="958" y="773"/>
                    <a:pt x="1020" y="1548"/>
                  </a:cubicBezTo>
                  <a:cubicBezTo>
                    <a:pt x="948" y="1223"/>
                    <a:pt x="854" y="992"/>
                    <a:pt x="775" y="992"/>
                  </a:cubicBezTo>
                  <a:cubicBezTo>
                    <a:pt x="772" y="992"/>
                    <a:pt x="770" y="992"/>
                    <a:pt x="767" y="993"/>
                  </a:cubicBezTo>
                  <a:cubicBezTo>
                    <a:pt x="633" y="1020"/>
                    <a:pt x="460" y="1712"/>
                    <a:pt x="418" y="2355"/>
                  </a:cubicBezTo>
                  <a:cubicBezTo>
                    <a:pt x="353" y="2254"/>
                    <a:pt x="302" y="2193"/>
                    <a:pt x="284" y="2193"/>
                  </a:cubicBezTo>
                  <a:cubicBezTo>
                    <a:pt x="281" y="2193"/>
                    <a:pt x="279" y="2195"/>
                    <a:pt x="278" y="2197"/>
                  </a:cubicBezTo>
                  <a:cubicBezTo>
                    <a:pt x="69" y="2725"/>
                    <a:pt x="1" y="3709"/>
                    <a:pt x="269" y="3840"/>
                  </a:cubicBezTo>
                  <a:cubicBezTo>
                    <a:pt x="351" y="3879"/>
                    <a:pt x="427" y="3897"/>
                    <a:pt x="495" y="3897"/>
                  </a:cubicBezTo>
                  <a:cubicBezTo>
                    <a:pt x="603" y="3897"/>
                    <a:pt x="693" y="3854"/>
                    <a:pt x="764" y="3786"/>
                  </a:cubicBezTo>
                  <a:lnTo>
                    <a:pt x="764" y="3899"/>
                  </a:lnTo>
                  <a:lnTo>
                    <a:pt x="847" y="3899"/>
                  </a:lnTo>
                  <a:lnTo>
                    <a:pt x="847" y="3676"/>
                  </a:lnTo>
                  <a:cubicBezTo>
                    <a:pt x="850" y="3670"/>
                    <a:pt x="853" y="3661"/>
                    <a:pt x="856" y="3652"/>
                  </a:cubicBezTo>
                  <a:cubicBezTo>
                    <a:pt x="871" y="3667"/>
                    <a:pt x="886" y="3676"/>
                    <a:pt x="901" y="3685"/>
                  </a:cubicBezTo>
                  <a:cubicBezTo>
                    <a:pt x="1012" y="3744"/>
                    <a:pt x="1116" y="3770"/>
                    <a:pt x="1210" y="3770"/>
                  </a:cubicBezTo>
                  <a:cubicBezTo>
                    <a:pt x="1327" y="3770"/>
                    <a:pt x="1430" y="3730"/>
                    <a:pt x="1515" y="3667"/>
                  </a:cubicBezTo>
                  <a:lnTo>
                    <a:pt x="1515" y="3744"/>
                  </a:lnTo>
                  <a:lnTo>
                    <a:pt x="1598" y="3744"/>
                  </a:lnTo>
                  <a:lnTo>
                    <a:pt x="1598" y="3578"/>
                  </a:lnTo>
                  <a:cubicBezTo>
                    <a:pt x="1613" y="3548"/>
                    <a:pt x="1625" y="3518"/>
                    <a:pt x="1631" y="3485"/>
                  </a:cubicBezTo>
                  <a:cubicBezTo>
                    <a:pt x="1686" y="3518"/>
                    <a:pt x="1738" y="3533"/>
                    <a:pt x="1786" y="3533"/>
                  </a:cubicBezTo>
                  <a:cubicBezTo>
                    <a:pt x="1883" y="3533"/>
                    <a:pt x="1965" y="3475"/>
                    <a:pt x="2031" y="3390"/>
                  </a:cubicBezTo>
                  <a:cubicBezTo>
                    <a:pt x="2045" y="3375"/>
                    <a:pt x="2054" y="3354"/>
                    <a:pt x="2063" y="3336"/>
                  </a:cubicBezTo>
                  <a:cubicBezTo>
                    <a:pt x="2199" y="3433"/>
                    <a:pt x="2326" y="3475"/>
                    <a:pt x="2444" y="3475"/>
                  </a:cubicBezTo>
                  <a:cubicBezTo>
                    <a:pt x="2626" y="3475"/>
                    <a:pt x="2784" y="3374"/>
                    <a:pt x="2913" y="3220"/>
                  </a:cubicBezTo>
                  <a:cubicBezTo>
                    <a:pt x="2919" y="3271"/>
                    <a:pt x="2934" y="3321"/>
                    <a:pt x="2961" y="3369"/>
                  </a:cubicBezTo>
                  <a:cubicBezTo>
                    <a:pt x="3049" y="3497"/>
                    <a:pt x="3140" y="3551"/>
                    <a:pt x="3228" y="3551"/>
                  </a:cubicBezTo>
                  <a:cubicBezTo>
                    <a:pt x="3332" y="3551"/>
                    <a:pt x="3433" y="3475"/>
                    <a:pt x="3524" y="3357"/>
                  </a:cubicBezTo>
                  <a:cubicBezTo>
                    <a:pt x="3533" y="3345"/>
                    <a:pt x="3542" y="3330"/>
                    <a:pt x="3551" y="3318"/>
                  </a:cubicBezTo>
                  <a:cubicBezTo>
                    <a:pt x="3581" y="3417"/>
                    <a:pt x="3622" y="3488"/>
                    <a:pt x="3682" y="3515"/>
                  </a:cubicBezTo>
                  <a:cubicBezTo>
                    <a:pt x="3764" y="3555"/>
                    <a:pt x="3840" y="3572"/>
                    <a:pt x="3908" y="3572"/>
                  </a:cubicBezTo>
                  <a:cubicBezTo>
                    <a:pt x="3984" y="3572"/>
                    <a:pt x="4050" y="3551"/>
                    <a:pt x="4108" y="3515"/>
                  </a:cubicBezTo>
                  <a:cubicBezTo>
                    <a:pt x="4108" y="3515"/>
                    <a:pt x="4111" y="3518"/>
                    <a:pt x="4111" y="3521"/>
                  </a:cubicBezTo>
                  <a:cubicBezTo>
                    <a:pt x="4219" y="3634"/>
                    <a:pt x="4332" y="3679"/>
                    <a:pt x="4440" y="3679"/>
                  </a:cubicBezTo>
                  <a:cubicBezTo>
                    <a:pt x="4520" y="3679"/>
                    <a:pt x="4597" y="3654"/>
                    <a:pt x="4669" y="3613"/>
                  </a:cubicBezTo>
                  <a:lnTo>
                    <a:pt x="4669" y="3613"/>
                  </a:lnTo>
                  <a:cubicBezTo>
                    <a:pt x="4621" y="3804"/>
                    <a:pt x="4612" y="3956"/>
                    <a:pt x="4669" y="4031"/>
                  </a:cubicBezTo>
                  <a:cubicBezTo>
                    <a:pt x="4762" y="4149"/>
                    <a:pt x="4864" y="4197"/>
                    <a:pt x="4967" y="4197"/>
                  </a:cubicBezTo>
                  <a:cubicBezTo>
                    <a:pt x="5057" y="4197"/>
                    <a:pt x="5148" y="4159"/>
                    <a:pt x="5232" y="4099"/>
                  </a:cubicBezTo>
                  <a:cubicBezTo>
                    <a:pt x="5622" y="3826"/>
                    <a:pt x="5509" y="2161"/>
                    <a:pt x="5434" y="2161"/>
                  </a:cubicBezTo>
                  <a:cubicBezTo>
                    <a:pt x="5432" y="2161"/>
                    <a:pt x="5431" y="2163"/>
                    <a:pt x="5429" y="2165"/>
                  </a:cubicBezTo>
                  <a:cubicBezTo>
                    <a:pt x="5235" y="2397"/>
                    <a:pt x="5026" y="2743"/>
                    <a:pt x="4871" y="3080"/>
                  </a:cubicBezTo>
                  <a:cubicBezTo>
                    <a:pt x="4877" y="2990"/>
                    <a:pt x="4877" y="2895"/>
                    <a:pt x="4877" y="2803"/>
                  </a:cubicBezTo>
                  <a:cubicBezTo>
                    <a:pt x="5092" y="2519"/>
                    <a:pt x="5158" y="632"/>
                    <a:pt x="4701" y="376"/>
                  </a:cubicBezTo>
                  <a:cubicBezTo>
                    <a:pt x="4664" y="355"/>
                    <a:pt x="4628" y="345"/>
                    <a:pt x="4594" y="345"/>
                  </a:cubicBezTo>
                  <a:cubicBezTo>
                    <a:pt x="4353" y="345"/>
                    <a:pt x="4209" y="847"/>
                    <a:pt x="4141" y="1399"/>
                  </a:cubicBezTo>
                  <a:cubicBezTo>
                    <a:pt x="4099" y="1199"/>
                    <a:pt x="4034" y="1044"/>
                    <a:pt x="3935" y="990"/>
                  </a:cubicBezTo>
                  <a:cubicBezTo>
                    <a:pt x="3906" y="973"/>
                    <a:pt x="3879" y="965"/>
                    <a:pt x="3853" y="965"/>
                  </a:cubicBezTo>
                  <a:cubicBezTo>
                    <a:pt x="3774" y="965"/>
                    <a:pt x="3709" y="1038"/>
                    <a:pt x="3655" y="1154"/>
                  </a:cubicBezTo>
                  <a:cubicBezTo>
                    <a:pt x="3622" y="822"/>
                    <a:pt x="3582" y="591"/>
                    <a:pt x="3559" y="591"/>
                  </a:cubicBezTo>
                  <a:cubicBezTo>
                    <a:pt x="3557" y="591"/>
                    <a:pt x="3555" y="593"/>
                    <a:pt x="3554" y="597"/>
                  </a:cubicBezTo>
                  <a:cubicBezTo>
                    <a:pt x="3497" y="716"/>
                    <a:pt x="3441" y="853"/>
                    <a:pt x="3384" y="999"/>
                  </a:cubicBezTo>
                  <a:cubicBezTo>
                    <a:pt x="3319" y="644"/>
                    <a:pt x="3217" y="382"/>
                    <a:pt x="3078" y="382"/>
                  </a:cubicBezTo>
                  <a:cubicBezTo>
                    <a:pt x="3076" y="382"/>
                    <a:pt x="3073" y="382"/>
                    <a:pt x="3071" y="382"/>
                  </a:cubicBezTo>
                  <a:cubicBezTo>
                    <a:pt x="2931" y="391"/>
                    <a:pt x="2838" y="674"/>
                    <a:pt x="2788" y="1050"/>
                  </a:cubicBezTo>
                  <a:cubicBezTo>
                    <a:pt x="2621" y="481"/>
                    <a:pt x="2434" y="31"/>
                    <a:pt x="2383" y="31"/>
                  </a:cubicBezTo>
                  <a:cubicBezTo>
                    <a:pt x="2379" y="31"/>
                    <a:pt x="2376" y="34"/>
                    <a:pt x="2373" y="39"/>
                  </a:cubicBezTo>
                  <a:cubicBezTo>
                    <a:pt x="2275" y="272"/>
                    <a:pt x="2195" y="513"/>
                    <a:pt x="2129" y="758"/>
                  </a:cubicBezTo>
                  <a:cubicBezTo>
                    <a:pt x="1989" y="346"/>
                    <a:pt x="1759" y="30"/>
                    <a:pt x="1610" y="6"/>
                  </a:cubicBezTo>
                  <a:cubicBezTo>
                    <a:pt x="1584" y="2"/>
                    <a:pt x="1560" y="0"/>
                    <a:pt x="15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7" name="Google Shape;377;p16"/>
            <p:cNvGrpSpPr/>
            <p:nvPr/>
          </p:nvGrpSpPr>
          <p:grpSpPr>
            <a:xfrm flipH="1">
              <a:off x="-104236" y="4057253"/>
              <a:ext cx="9262884" cy="1585293"/>
              <a:chOff x="-89548" y="4056178"/>
              <a:chExt cx="9262884" cy="1585293"/>
            </a:xfrm>
          </p:grpSpPr>
          <p:sp>
            <p:nvSpPr>
              <p:cNvPr id="378" name="Google Shape;378;p16"/>
              <p:cNvSpPr/>
              <p:nvPr/>
            </p:nvSpPr>
            <p:spPr>
              <a:xfrm flipH="1" rot="125670">
                <a:off x="-60719" y="4223579"/>
                <a:ext cx="9205225" cy="1250493"/>
              </a:xfrm>
              <a:custGeom>
                <a:rect b="b" l="l" r="r" t="t"/>
                <a:pathLst>
                  <a:path extrusionOk="0" h="25296" w="78285">
                    <a:moveTo>
                      <a:pt x="8782" y="0"/>
                    </a:moveTo>
                    <a:cubicBezTo>
                      <a:pt x="8473" y="0"/>
                      <a:pt x="8165" y="1"/>
                      <a:pt x="7858" y="3"/>
                    </a:cubicBezTo>
                    <a:cubicBezTo>
                      <a:pt x="5161" y="18"/>
                      <a:pt x="2540" y="62"/>
                      <a:pt x="1" y="137"/>
                    </a:cubicBezTo>
                    <a:lnTo>
                      <a:pt x="1" y="25296"/>
                    </a:lnTo>
                    <a:lnTo>
                      <a:pt x="78285" y="25296"/>
                    </a:lnTo>
                    <a:lnTo>
                      <a:pt x="78285" y="6203"/>
                    </a:lnTo>
                    <a:cubicBezTo>
                      <a:pt x="66054" y="3628"/>
                      <a:pt x="48723" y="1580"/>
                      <a:pt x="29380" y="685"/>
                    </a:cubicBezTo>
                    <a:cubicBezTo>
                      <a:pt x="22199" y="352"/>
                      <a:pt x="15304" y="0"/>
                      <a:pt x="87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6"/>
              <p:cNvSpPr/>
              <p:nvPr/>
            </p:nvSpPr>
            <p:spPr>
              <a:xfrm flipH="1" rot="126382">
                <a:off x="3531680" y="4343736"/>
                <a:ext cx="3720756" cy="958568"/>
              </a:xfrm>
              <a:custGeom>
                <a:rect b="b" l="l" r="r" t="t"/>
                <a:pathLst>
                  <a:path extrusionOk="0" h="19391" w="31822">
                    <a:moveTo>
                      <a:pt x="29944" y="0"/>
                    </a:moveTo>
                    <a:cubicBezTo>
                      <a:pt x="23836" y="1228"/>
                      <a:pt x="10920" y="4296"/>
                      <a:pt x="1" y="19143"/>
                    </a:cubicBezTo>
                    <a:lnTo>
                      <a:pt x="3172" y="19391"/>
                    </a:lnTo>
                    <a:cubicBezTo>
                      <a:pt x="3172" y="19391"/>
                      <a:pt x="14187" y="2957"/>
                      <a:pt x="31822" y="122"/>
                    </a:cubicBezTo>
                    <a:lnTo>
                      <a:pt x="2994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2_1">
    <p:spTree>
      <p:nvGrpSpPr>
        <p:cNvPr id="380" name="Shape 380"/>
        <p:cNvGrpSpPr/>
        <p:nvPr/>
      </p:nvGrpSpPr>
      <p:grpSpPr>
        <a:xfrm>
          <a:off x="0" y="0"/>
          <a:ext cx="0" cy="0"/>
          <a:chOff x="0" y="0"/>
          <a:chExt cx="0" cy="0"/>
        </a:xfrm>
      </p:grpSpPr>
      <p:sp>
        <p:nvSpPr>
          <p:cNvPr id="381" name="Google Shape;381;p17"/>
          <p:cNvSpPr txBox="1"/>
          <p:nvPr>
            <p:ph type="title"/>
          </p:nvPr>
        </p:nvSpPr>
        <p:spPr>
          <a:xfrm>
            <a:off x="726100" y="534600"/>
            <a:ext cx="7691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500">
                <a:latin typeface="Grenze Medium"/>
                <a:ea typeface="Grenze Medium"/>
                <a:cs typeface="Grenze Medium"/>
                <a:sym typeface="Grenze Medium"/>
              </a:defRPr>
            </a:lvl1pPr>
            <a:lvl2pPr lvl="1" rtl="0">
              <a:spcBef>
                <a:spcPts val="0"/>
              </a:spcBef>
              <a:spcAft>
                <a:spcPts val="0"/>
              </a:spcAft>
              <a:buSzPts val="3500"/>
              <a:buNone/>
              <a:defRPr>
                <a:latin typeface="Bai Jamjuree"/>
                <a:ea typeface="Bai Jamjuree"/>
                <a:cs typeface="Bai Jamjuree"/>
                <a:sym typeface="Bai Jamjuree"/>
              </a:defRPr>
            </a:lvl2pPr>
            <a:lvl3pPr lvl="2" rtl="0">
              <a:spcBef>
                <a:spcPts val="0"/>
              </a:spcBef>
              <a:spcAft>
                <a:spcPts val="0"/>
              </a:spcAft>
              <a:buSzPts val="3500"/>
              <a:buNone/>
              <a:defRPr>
                <a:latin typeface="Bai Jamjuree"/>
                <a:ea typeface="Bai Jamjuree"/>
                <a:cs typeface="Bai Jamjuree"/>
                <a:sym typeface="Bai Jamjuree"/>
              </a:defRPr>
            </a:lvl3pPr>
            <a:lvl4pPr lvl="3" rtl="0">
              <a:spcBef>
                <a:spcPts val="0"/>
              </a:spcBef>
              <a:spcAft>
                <a:spcPts val="0"/>
              </a:spcAft>
              <a:buSzPts val="3500"/>
              <a:buNone/>
              <a:defRPr>
                <a:latin typeface="Bai Jamjuree"/>
                <a:ea typeface="Bai Jamjuree"/>
                <a:cs typeface="Bai Jamjuree"/>
                <a:sym typeface="Bai Jamjuree"/>
              </a:defRPr>
            </a:lvl4pPr>
            <a:lvl5pPr lvl="4" rtl="0">
              <a:spcBef>
                <a:spcPts val="0"/>
              </a:spcBef>
              <a:spcAft>
                <a:spcPts val="0"/>
              </a:spcAft>
              <a:buSzPts val="3500"/>
              <a:buNone/>
              <a:defRPr>
                <a:latin typeface="Bai Jamjuree"/>
                <a:ea typeface="Bai Jamjuree"/>
                <a:cs typeface="Bai Jamjuree"/>
                <a:sym typeface="Bai Jamjuree"/>
              </a:defRPr>
            </a:lvl5pPr>
            <a:lvl6pPr lvl="5" rtl="0">
              <a:spcBef>
                <a:spcPts val="0"/>
              </a:spcBef>
              <a:spcAft>
                <a:spcPts val="0"/>
              </a:spcAft>
              <a:buSzPts val="3500"/>
              <a:buNone/>
              <a:defRPr>
                <a:latin typeface="Bai Jamjuree"/>
                <a:ea typeface="Bai Jamjuree"/>
                <a:cs typeface="Bai Jamjuree"/>
                <a:sym typeface="Bai Jamjuree"/>
              </a:defRPr>
            </a:lvl6pPr>
            <a:lvl7pPr lvl="6" rtl="0">
              <a:spcBef>
                <a:spcPts val="0"/>
              </a:spcBef>
              <a:spcAft>
                <a:spcPts val="0"/>
              </a:spcAft>
              <a:buSzPts val="3500"/>
              <a:buNone/>
              <a:defRPr>
                <a:latin typeface="Bai Jamjuree"/>
                <a:ea typeface="Bai Jamjuree"/>
                <a:cs typeface="Bai Jamjuree"/>
                <a:sym typeface="Bai Jamjuree"/>
              </a:defRPr>
            </a:lvl7pPr>
            <a:lvl8pPr lvl="7" rtl="0">
              <a:spcBef>
                <a:spcPts val="0"/>
              </a:spcBef>
              <a:spcAft>
                <a:spcPts val="0"/>
              </a:spcAft>
              <a:buSzPts val="3500"/>
              <a:buNone/>
              <a:defRPr>
                <a:latin typeface="Bai Jamjuree"/>
                <a:ea typeface="Bai Jamjuree"/>
                <a:cs typeface="Bai Jamjuree"/>
                <a:sym typeface="Bai Jamjuree"/>
              </a:defRPr>
            </a:lvl8pPr>
            <a:lvl9pPr lvl="8" rtl="0">
              <a:spcBef>
                <a:spcPts val="0"/>
              </a:spcBef>
              <a:spcAft>
                <a:spcPts val="0"/>
              </a:spcAft>
              <a:buSzPts val="3500"/>
              <a:buNone/>
              <a:defRPr>
                <a:latin typeface="Bai Jamjuree"/>
                <a:ea typeface="Bai Jamjuree"/>
                <a:cs typeface="Bai Jamjuree"/>
                <a:sym typeface="Bai Jamjuree"/>
              </a:defRPr>
            </a:lvl9pPr>
          </a:lstStyle>
          <a:p/>
        </p:txBody>
      </p:sp>
      <p:sp>
        <p:nvSpPr>
          <p:cNvPr id="382" name="Google Shape;382;p17"/>
          <p:cNvSpPr txBox="1"/>
          <p:nvPr>
            <p:ph idx="1" type="subTitle"/>
          </p:nvPr>
        </p:nvSpPr>
        <p:spPr>
          <a:xfrm>
            <a:off x="726100" y="2586025"/>
            <a:ext cx="1789500" cy="631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lvl1pPr>
            <a:lvl2pPr lvl="1" rtl="0" algn="r">
              <a:spcBef>
                <a:spcPts val="0"/>
              </a:spcBef>
              <a:spcAft>
                <a:spcPts val="0"/>
              </a:spcAft>
              <a:buClr>
                <a:schemeClr val="dk1"/>
              </a:buClr>
              <a:buSzPts val="1400"/>
              <a:buNone/>
              <a:defRPr>
                <a:solidFill>
                  <a:schemeClr val="dk1"/>
                </a:solidFill>
              </a:defRPr>
            </a:lvl2pPr>
            <a:lvl3pPr lvl="2" rtl="0" algn="r">
              <a:spcBef>
                <a:spcPts val="0"/>
              </a:spcBef>
              <a:spcAft>
                <a:spcPts val="0"/>
              </a:spcAft>
              <a:buClr>
                <a:schemeClr val="dk1"/>
              </a:buClr>
              <a:buSzPts val="1400"/>
              <a:buNone/>
              <a:defRPr>
                <a:solidFill>
                  <a:schemeClr val="dk1"/>
                </a:solidFill>
              </a:defRPr>
            </a:lvl3pPr>
            <a:lvl4pPr lvl="3" rtl="0" algn="r">
              <a:spcBef>
                <a:spcPts val="0"/>
              </a:spcBef>
              <a:spcAft>
                <a:spcPts val="0"/>
              </a:spcAft>
              <a:buClr>
                <a:schemeClr val="dk1"/>
              </a:buClr>
              <a:buSzPts val="1400"/>
              <a:buNone/>
              <a:defRPr>
                <a:solidFill>
                  <a:schemeClr val="dk1"/>
                </a:solidFill>
              </a:defRPr>
            </a:lvl4pPr>
            <a:lvl5pPr lvl="4" rtl="0" algn="r">
              <a:spcBef>
                <a:spcPts val="0"/>
              </a:spcBef>
              <a:spcAft>
                <a:spcPts val="0"/>
              </a:spcAft>
              <a:buClr>
                <a:schemeClr val="dk1"/>
              </a:buClr>
              <a:buSzPts val="1400"/>
              <a:buNone/>
              <a:defRPr>
                <a:solidFill>
                  <a:schemeClr val="dk1"/>
                </a:solidFill>
              </a:defRPr>
            </a:lvl5pPr>
            <a:lvl6pPr lvl="5" rtl="0" algn="r">
              <a:spcBef>
                <a:spcPts val="0"/>
              </a:spcBef>
              <a:spcAft>
                <a:spcPts val="0"/>
              </a:spcAft>
              <a:buClr>
                <a:schemeClr val="dk1"/>
              </a:buClr>
              <a:buSzPts val="1400"/>
              <a:buNone/>
              <a:defRPr>
                <a:solidFill>
                  <a:schemeClr val="dk1"/>
                </a:solidFill>
              </a:defRPr>
            </a:lvl6pPr>
            <a:lvl7pPr lvl="6" rtl="0" algn="r">
              <a:spcBef>
                <a:spcPts val="0"/>
              </a:spcBef>
              <a:spcAft>
                <a:spcPts val="0"/>
              </a:spcAft>
              <a:buClr>
                <a:schemeClr val="dk1"/>
              </a:buClr>
              <a:buSzPts val="1400"/>
              <a:buNone/>
              <a:defRPr>
                <a:solidFill>
                  <a:schemeClr val="dk1"/>
                </a:solidFill>
              </a:defRPr>
            </a:lvl7pPr>
            <a:lvl8pPr lvl="7" rtl="0" algn="r">
              <a:spcBef>
                <a:spcPts val="0"/>
              </a:spcBef>
              <a:spcAft>
                <a:spcPts val="0"/>
              </a:spcAft>
              <a:buClr>
                <a:schemeClr val="dk1"/>
              </a:buClr>
              <a:buSzPts val="1400"/>
              <a:buNone/>
              <a:defRPr>
                <a:solidFill>
                  <a:schemeClr val="dk1"/>
                </a:solidFill>
              </a:defRPr>
            </a:lvl8pPr>
            <a:lvl9pPr lvl="8" rtl="0" algn="r">
              <a:spcBef>
                <a:spcPts val="0"/>
              </a:spcBef>
              <a:spcAft>
                <a:spcPts val="0"/>
              </a:spcAft>
              <a:buClr>
                <a:schemeClr val="dk1"/>
              </a:buClr>
              <a:buSzPts val="1400"/>
              <a:buNone/>
              <a:defRPr>
                <a:solidFill>
                  <a:schemeClr val="dk1"/>
                </a:solidFill>
              </a:defRPr>
            </a:lvl9pPr>
          </a:lstStyle>
          <a:p/>
        </p:txBody>
      </p:sp>
      <p:sp>
        <p:nvSpPr>
          <p:cNvPr id="383" name="Google Shape;383;p17"/>
          <p:cNvSpPr txBox="1"/>
          <p:nvPr>
            <p:ph idx="2" type="subTitle"/>
          </p:nvPr>
        </p:nvSpPr>
        <p:spPr>
          <a:xfrm>
            <a:off x="726100" y="2120375"/>
            <a:ext cx="1789500" cy="3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000"/>
              <a:buNone/>
              <a:defRPr sz="2500">
                <a:latin typeface="Grenze Medium"/>
                <a:ea typeface="Grenze Medium"/>
                <a:cs typeface="Grenze Medium"/>
                <a:sym typeface="Grenze Medium"/>
              </a:defRPr>
            </a:lvl1pPr>
            <a:lvl2pPr lvl="1" rtl="0" algn="r">
              <a:spcBef>
                <a:spcPts val="0"/>
              </a:spcBef>
              <a:spcAft>
                <a:spcPts val="0"/>
              </a:spcAft>
              <a:buClr>
                <a:schemeClr val="dk1"/>
              </a:buClr>
              <a:buSzPts val="2000"/>
              <a:buNone/>
              <a:defRPr sz="2000">
                <a:solidFill>
                  <a:schemeClr val="dk1"/>
                </a:solidFill>
              </a:defRPr>
            </a:lvl2pPr>
            <a:lvl3pPr lvl="2" rtl="0" algn="r">
              <a:spcBef>
                <a:spcPts val="0"/>
              </a:spcBef>
              <a:spcAft>
                <a:spcPts val="0"/>
              </a:spcAft>
              <a:buClr>
                <a:schemeClr val="dk1"/>
              </a:buClr>
              <a:buSzPts val="2000"/>
              <a:buNone/>
              <a:defRPr sz="2000">
                <a:solidFill>
                  <a:schemeClr val="dk1"/>
                </a:solidFill>
              </a:defRPr>
            </a:lvl3pPr>
            <a:lvl4pPr lvl="3" rtl="0" algn="r">
              <a:spcBef>
                <a:spcPts val="0"/>
              </a:spcBef>
              <a:spcAft>
                <a:spcPts val="0"/>
              </a:spcAft>
              <a:buClr>
                <a:schemeClr val="dk1"/>
              </a:buClr>
              <a:buSzPts val="2000"/>
              <a:buNone/>
              <a:defRPr sz="2000">
                <a:solidFill>
                  <a:schemeClr val="dk1"/>
                </a:solidFill>
              </a:defRPr>
            </a:lvl4pPr>
            <a:lvl5pPr lvl="4" rtl="0" algn="r">
              <a:spcBef>
                <a:spcPts val="0"/>
              </a:spcBef>
              <a:spcAft>
                <a:spcPts val="0"/>
              </a:spcAft>
              <a:buClr>
                <a:schemeClr val="dk1"/>
              </a:buClr>
              <a:buSzPts val="2000"/>
              <a:buNone/>
              <a:defRPr sz="2000">
                <a:solidFill>
                  <a:schemeClr val="dk1"/>
                </a:solidFill>
              </a:defRPr>
            </a:lvl5pPr>
            <a:lvl6pPr lvl="5" rtl="0" algn="r">
              <a:spcBef>
                <a:spcPts val="0"/>
              </a:spcBef>
              <a:spcAft>
                <a:spcPts val="0"/>
              </a:spcAft>
              <a:buClr>
                <a:schemeClr val="dk1"/>
              </a:buClr>
              <a:buSzPts val="2000"/>
              <a:buNone/>
              <a:defRPr sz="2000">
                <a:solidFill>
                  <a:schemeClr val="dk1"/>
                </a:solidFill>
              </a:defRPr>
            </a:lvl6pPr>
            <a:lvl7pPr lvl="6" rtl="0" algn="r">
              <a:spcBef>
                <a:spcPts val="0"/>
              </a:spcBef>
              <a:spcAft>
                <a:spcPts val="0"/>
              </a:spcAft>
              <a:buClr>
                <a:schemeClr val="dk1"/>
              </a:buClr>
              <a:buSzPts val="2000"/>
              <a:buNone/>
              <a:defRPr sz="2000">
                <a:solidFill>
                  <a:schemeClr val="dk1"/>
                </a:solidFill>
              </a:defRPr>
            </a:lvl7pPr>
            <a:lvl8pPr lvl="7" rtl="0" algn="r">
              <a:spcBef>
                <a:spcPts val="0"/>
              </a:spcBef>
              <a:spcAft>
                <a:spcPts val="0"/>
              </a:spcAft>
              <a:buClr>
                <a:schemeClr val="dk1"/>
              </a:buClr>
              <a:buSzPts val="2000"/>
              <a:buNone/>
              <a:defRPr sz="2000">
                <a:solidFill>
                  <a:schemeClr val="dk1"/>
                </a:solidFill>
              </a:defRPr>
            </a:lvl8pPr>
            <a:lvl9pPr lvl="8" rtl="0" algn="r">
              <a:spcBef>
                <a:spcPts val="0"/>
              </a:spcBef>
              <a:spcAft>
                <a:spcPts val="0"/>
              </a:spcAft>
              <a:buClr>
                <a:schemeClr val="dk1"/>
              </a:buClr>
              <a:buSzPts val="2000"/>
              <a:buNone/>
              <a:defRPr sz="2000">
                <a:solidFill>
                  <a:schemeClr val="dk1"/>
                </a:solidFill>
              </a:defRPr>
            </a:lvl9pPr>
          </a:lstStyle>
          <a:p/>
        </p:txBody>
      </p:sp>
      <p:sp>
        <p:nvSpPr>
          <p:cNvPr id="384" name="Google Shape;384;p17"/>
          <p:cNvSpPr txBox="1"/>
          <p:nvPr>
            <p:ph hasCustomPrompt="1" idx="3" type="title"/>
          </p:nvPr>
        </p:nvSpPr>
        <p:spPr>
          <a:xfrm flipH="1">
            <a:off x="1184350" y="1397987"/>
            <a:ext cx="873000" cy="68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5000">
                <a:solidFill>
                  <a:schemeClr val="dk2"/>
                </a:solidFill>
                <a:latin typeface="Grenze Medium"/>
                <a:ea typeface="Grenze Medium"/>
                <a:cs typeface="Grenze Medium"/>
                <a:sym typeface="Grenze Medium"/>
              </a:defRPr>
            </a:lvl1pPr>
            <a:lvl2pPr lvl="1" rtl="0" algn="r">
              <a:spcBef>
                <a:spcPts val="0"/>
              </a:spcBef>
              <a:spcAft>
                <a:spcPts val="0"/>
              </a:spcAft>
              <a:buSzPts val="2500"/>
              <a:buNone/>
              <a:defRPr sz="2500"/>
            </a:lvl2pPr>
            <a:lvl3pPr lvl="2" rtl="0" algn="r">
              <a:spcBef>
                <a:spcPts val="0"/>
              </a:spcBef>
              <a:spcAft>
                <a:spcPts val="0"/>
              </a:spcAft>
              <a:buSzPts val="2500"/>
              <a:buNone/>
              <a:defRPr sz="2500"/>
            </a:lvl3pPr>
            <a:lvl4pPr lvl="3" rtl="0" algn="r">
              <a:spcBef>
                <a:spcPts val="0"/>
              </a:spcBef>
              <a:spcAft>
                <a:spcPts val="0"/>
              </a:spcAft>
              <a:buSzPts val="2500"/>
              <a:buNone/>
              <a:defRPr sz="2500"/>
            </a:lvl4pPr>
            <a:lvl5pPr lvl="4" rtl="0" algn="r">
              <a:spcBef>
                <a:spcPts val="0"/>
              </a:spcBef>
              <a:spcAft>
                <a:spcPts val="0"/>
              </a:spcAft>
              <a:buSzPts val="2500"/>
              <a:buNone/>
              <a:defRPr sz="2500"/>
            </a:lvl5pPr>
            <a:lvl6pPr lvl="5" rtl="0" algn="r">
              <a:spcBef>
                <a:spcPts val="0"/>
              </a:spcBef>
              <a:spcAft>
                <a:spcPts val="0"/>
              </a:spcAft>
              <a:buSzPts val="2500"/>
              <a:buNone/>
              <a:defRPr sz="2500"/>
            </a:lvl6pPr>
            <a:lvl7pPr lvl="6" rtl="0" algn="r">
              <a:spcBef>
                <a:spcPts val="0"/>
              </a:spcBef>
              <a:spcAft>
                <a:spcPts val="0"/>
              </a:spcAft>
              <a:buSzPts val="2500"/>
              <a:buNone/>
              <a:defRPr sz="2500"/>
            </a:lvl7pPr>
            <a:lvl8pPr lvl="7" rtl="0" algn="r">
              <a:spcBef>
                <a:spcPts val="0"/>
              </a:spcBef>
              <a:spcAft>
                <a:spcPts val="0"/>
              </a:spcAft>
              <a:buSzPts val="2500"/>
              <a:buNone/>
              <a:defRPr sz="2500"/>
            </a:lvl8pPr>
            <a:lvl9pPr lvl="8" rtl="0" algn="r">
              <a:spcBef>
                <a:spcPts val="0"/>
              </a:spcBef>
              <a:spcAft>
                <a:spcPts val="0"/>
              </a:spcAft>
              <a:buSzPts val="2500"/>
              <a:buNone/>
              <a:defRPr sz="2500"/>
            </a:lvl9pPr>
          </a:lstStyle>
          <a:p>
            <a:r>
              <a:t>xx%</a:t>
            </a:r>
          </a:p>
        </p:txBody>
      </p:sp>
      <p:sp>
        <p:nvSpPr>
          <p:cNvPr id="385" name="Google Shape;385;p17"/>
          <p:cNvSpPr txBox="1"/>
          <p:nvPr>
            <p:ph idx="4" type="subTitle"/>
          </p:nvPr>
        </p:nvSpPr>
        <p:spPr>
          <a:xfrm>
            <a:off x="2693533" y="2586025"/>
            <a:ext cx="1789500" cy="631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lvl1pPr>
            <a:lvl2pPr lvl="1" rtl="0" algn="r">
              <a:spcBef>
                <a:spcPts val="0"/>
              </a:spcBef>
              <a:spcAft>
                <a:spcPts val="0"/>
              </a:spcAft>
              <a:buClr>
                <a:schemeClr val="dk1"/>
              </a:buClr>
              <a:buSzPts val="1400"/>
              <a:buNone/>
              <a:defRPr>
                <a:solidFill>
                  <a:schemeClr val="dk1"/>
                </a:solidFill>
              </a:defRPr>
            </a:lvl2pPr>
            <a:lvl3pPr lvl="2" rtl="0" algn="r">
              <a:spcBef>
                <a:spcPts val="0"/>
              </a:spcBef>
              <a:spcAft>
                <a:spcPts val="0"/>
              </a:spcAft>
              <a:buClr>
                <a:schemeClr val="dk1"/>
              </a:buClr>
              <a:buSzPts val="1400"/>
              <a:buNone/>
              <a:defRPr>
                <a:solidFill>
                  <a:schemeClr val="dk1"/>
                </a:solidFill>
              </a:defRPr>
            </a:lvl3pPr>
            <a:lvl4pPr lvl="3" rtl="0" algn="r">
              <a:spcBef>
                <a:spcPts val="0"/>
              </a:spcBef>
              <a:spcAft>
                <a:spcPts val="0"/>
              </a:spcAft>
              <a:buClr>
                <a:schemeClr val="dk1"/>
              </a:buClr>
              <a:buSzPts val="1400"/>
              <a:buNone/>
              <a:defRPr>
                <a:solidFill>
                  <a:schemeClr val="dk1"/>
                </a:solidFill>
              </a:defRPr>
            </a:lvl4pPr>
            <a:lvl5pPr lvl="4" rtl="0" algn="r">
              <a:spcBef>
                <a:spcPts val="0"/>
              </a:spcBef>
              <a:spcAft>
                <a:spcPts val="0"/>
              </a:spcAft>
              <a:buClr>
                <a:schemeClr val="dk1"/>
              </a:buClr>
              <a:buSzPts val="1400"/>
              <a:buNone/>
              <a:defRPr>
                <a:solidFill>
                  <a:schemeClr val="dk1"/>
                </a:solidFill>
              </a:defRPr>
            </a:lvl5pPr>
            <a:lvl6pPr lvl="5" rtl="0" algn="r">
              <a:spcBef>
                <a:spcPts val="0"/>
              </a:spcBef>
              <a:spcAft>
                <a:spcPts val="0"/>
              </a:spcAft>
              <a:buClr>
                <a:schemeClr val="dk1"/>
              </a:buClr>
              <a:buSzPts val="1400"/>
              <a:buNone/>
              <a:defRPr>
                <a:solidFill>
                  <a:schemeClr val="dk1"/>
                </a:solidFill>
              </a:defRPr>
            </a:lvl6pPr>
            <a:lvl7pPr lvl="6" rtl="0" algn="r">
              <a:spcBef>
                <a:spcPts val="0"/>
              </a:spcBef>
              <a:spcAft>
                <a:spcPts val="0"/>
              </a:spcAft>
              <a:buClr>
                <a:schemeClr val="dk1"/>
              </a:buClr>
              <a:buSzPts val="1400"/>
              <a:buNone/>
              <a:defRPr>
                <a:solidFill>
                  <a:schemeClr val="dk1"/>
                </a:solidFill>
              </a:defRPr>
            </a:lvl7pPr>
            <a:lvl8pPr lvl="7" rtl="0" algn="r">
              <a:spcBef>
                <a:spcPts val="0"/>
              </a:spcBef>
              <a:spcAft>
                <a:spcPts val="0"/>
              </a:spcAft>
              <a:buClr>
                <a:schemeClr val="dk1"/>
              </a:buClr>
              <a:buSzPts val="1400"/>
              <a:buNone/>
              <a:defRPr>
                <a:solidFill>
                  <a:schemeClr val="dk1"/>
                </a:solidFill>
              </a:defRPr>
            </a:lvl8pPr>
            <a:lvl9pPr lvl="8" rtl="0" algn="r">
              <a:spcBef>
                <a:spcPts val="0"/>
              </a:spcBef>
              <a:spcAft>
                <a:spcPts val="0"/>
              </a:spcAft>
              <a:buClr>
                <a:schemeClr val="dk1"/>
              </a:buClr>
              <a:buSzPts val="1400"/>
              <a:buNone/>
              <a:defRPr>
                <a:solidFill>
                  <a:schemeClr val="dk1"/>
                </a:solidFill>
              </a:defRPr>
            </a:lvl9pPr>
          </a:lstStyle>
          <a:p/>
        </p:txBody>
      </p:sp>
      <p:sp>
        <p:nvSpPr>
          <p:cNvPr id="386" name="Google Shape;386;p17"/>
          <p:cNvSpPr txBox="1"/>
          <p:nvPr>
            <p:ph idx="5" type="subTitle"/>
          </p:nvPr>
        </p:nvSpPr>
        <p:spPr>
          <a:xfrm>
            <a:off x="2693533" y="2120375"/>
            <a:ext cx="1789500" cy="3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000"/>
              <a:buNone/>
              <a:defRPr sz="2500">
                <a:latin typeface="Grenze Medium"/>
                <a:ea typeface="Grenze Medium"/>
                <a:cs typeface="Grenze Medium"/>
                <a:sym typeface="Grenze Medium"/>
              </a:defRPr>
            </a:lvl1pPr>
            <a:lvl2pPr lvl="1" rtl="0" algn="r">
              <a:spcBef>
                <a:spcPts val="0"/>
              </a:spcBef>
              <a:spcAft>
                <a:spcPts val="0"/>
              </a:spcAft>
              <a:buClr>
                <a:schemeClr val="dk1"/>
              </a:buClr>
              <a:buSzPts val="2000"/>
              <a:buNone/>
              <a:defRPr sz="2000">
                <a:solidFill>
                  <a:schemeClr val="dk1"/>
                </a:solidFill>
              </a:defRPr>
            </a:lvl2pPr>
            <a:lvl3pPr lvl="2" rtl="0" algn="r">
              <a:spcBef>
                <a:spcPts val="0"/>
              </a:spcBef>
              <a:spcAft>
                <a:spcPts val="0"/>
              </a:spcAft>
              <a:buClr>
                <a:schemeClr val="dk1"/>
              </a:buClr>
              <a:buSzPts val="2000"/>
              <a:buNone/>
              <a:defRPr sz="2000">
                <a:solidFill>
                  <a:schemeClr val="dk1"/>
                </a:solidFill>
              </a:defRPr>
            </a:lvl3pPr>
            <a:lvl4pPr lvl="3" rtl="0" algn="r">
              <a:spcBef>
                <a:spcPts val="0"/>
              </a:spcBef>
              <a:spcAft>
                <a:spcPts val="0"/>
              </a:spcAft>
              <a:buClr>
                <a:schemeClr val="dk1"/>
              </a:buClr>
              <a:buSzPts val="2000"/>
              <a:buNone/>
              <a:defRPr sz="2000">
                <a:solidFill>
                  <a:schemeClr val="dk1"/>
                </a:solidFill>
              </a:defRPr>
            </a:lvl4pPr>
            <a:lvl5pPr lvl="4" rtl="0" algn="r">
              <a:spcBef>
                <a:spcPts val="0"/>
              </a:spcBef>
              <a:spcAft>
                <a:spcPts val="0"/>
              </a:spcAft>
              <a:buClr>
                <a:schemeClr val="dk1"/>
              </a:buClr>
              <a:buSzPts val="2000"/>
              <a:buNone/>
              <a:defRPr sz="2000">
                <a:solidFill>
                  <a:schemeClr val="dk1"/>
                </a:solidFill>
              </a:defRPr>
            </a:lvl5pPr>
            <a:lvl6pPr lvl="5" rtl="0" algn="r">
              <a:spcBef>
                <a:spcPts val="0"/>
              </a:spcBef>
              <a:spcAft>
                <a:spcPts val="0"/>
              </a:spcAft>
              <a:buClr>
                <a:schemeClr val="dk1"/>
              </a:buClr>
              <a:buSzPts val="2000"/>
              <a:buNone/>
              <a:defRPr sz="2000">
                <a:solidFill>
                  <a:schemeClr val="dk1"/>
                </a:solidFill>
              </a:defRPr>
            </a:lvl6pPr>
            <a:lvl7pPr lvl="6" rtl="0" algn="r">
              <a:spcBef>
                <a:spcPts val="0"/>
              </a:spcBef>
              <a:spcAft>
                <a:spcPts val="0"/>
              </a:spcAft>
              <a:buClr>
                <a:schemeClr val="dk1"/>
              </a:buClr>
              <a:buSzPts val="2000"/>
              <a:buNone/>
              <a:defRPr sz="2000">
                <a:solidFill>
                  <a:schemeClr val="dk1"/>
                </a:solidFill>
              </a:defRPr>
            </a:lvl7pPr>
            <a:lvl8pPr lvl="7" rtl="0" algn="r">
              <a:spcBef>
                <a:spcPts val="0"/>
              </a:spcBef>
              <a:spcAft>
                <a:spcPts val="0"/>
              </a:spcAft>
              <a:buClr>
                <a:schemeClr val="dk1"/>
              </a:buClr>
              <a:buSzPts val="2000"/>
              <a:buNone/>
              <a:defRPr sz="2000">
                <a:solidFill>
                  <a:schemeClr val="dk1"/>
                </a:solidFill>
              </a:defRPr>
            </a:lvl8pPr>
            <a:lvl9pPr lvl="8" rtl="0" algn="r">
              <a:spcBef>
                <a:spcPts val="0"/>
              </a:spcBef>
              <a:spcAft>
                <a:spcPts val="0"/>
              </a:spcAft>
              <a:buClr>
                <a:schemeClr val="dk1"/>
              </a:buClr>
              <a:buSzPts val="2000"/>
              <a:buNone/>
              <a:defRPr sz="2000">
                <a:solidFill>
                  <a:schemeClr val="dk1"/>
                </a:solidFill>
              </a:defRPr>
            </a:lvl9pPr>
          </a:lstStyle>
          <a:p/>
        </p:txBody>
      </p:sp>
      <p:sp>
        <p:nvSpPr>
          <p:cNvPr id="387" name="Google Shape;387;p17"/>
          <p:cNvSpPr txBox="1"/>
          <p:nvPr>
            <p:ph hasCustomPrompt="1" idx="6" type="title"/>
          </p:nvPr>
        </p:nvSpPr>
        <p:spPr>
          <a:xfrm flipH="1">
            <a:off x="3151783" y="1397987"/>
            <a:ext cx="873000" cy="68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5000">
                <a:solidFill>
                  <a:schemeClr val="dk2"/>
                </a:solidFill>
                <a:latin typeface="Grenze Medium"/>
                <a:ea typeface="Grenze Medium"/>
                <a:cs typeface="Grenze Medium"/>
                <a:sym typeface="Grenze Medium"/>
              </a:defRPr>
            </a:lvl1pPr>
            <a:lvl2pPr lvl="1" rtl="0" algn="r">
              <a:spcBef>
                <a:spcPts val="0"/>
              </a:spcBef>
              <a:spcAft>
                <a:spcPts val="0"/>
              </a:spcAft>
              <a:buSzPts val="2500"/>
              <a:buNone/>
              <a:defRPr sz="2500"/>
            </a:lvl2pPr>
            <a:lvl3pPr lvl="2" rtl="0" algn="r">
              <a:spcBef>
                <a:spcPts val="0"/>
              </a:spcBef>
              <a:spcAft>
                <a:spcPts val="0"/>
              </a:spcAft>
              <a:buSzPts val="2500"/>
              <a:buNone/>
              <a:defRPr sz="2500"/>
            </a:lvl3pPr>
            <a:lvl4pPr lvl="3" rtl="0" algn="r">
              <a:spcBef>
                <a:spcPts val="0"/>
              </a:spcBef>
              <a:spcAft>
                <a:spcPts val="0"/>
              </a:spcAft>
              <a:buSzPts val="2500"/>
              <a:buNone/>
              <a:defRPr sz="2500"/>
            </a:lvl4pPr>
            <a:lvl5pPr lvl="4" rtl="0" algn="r">
              <a:spcBef>
                <a:spcPts val="0"/>
              </a:spcBef>
              <a:spcAft>
                <a:spcPts val="0"/>
              </a:spcAft>
              <a:buSzPts val="2500"/>
              <a:buNone/>
              <a:defRPr sz="2500"/>
            </a:lvl5pPr>
            <a:lvl6pPr lvl="5" rtl="0" algn="r">
              <a:spcBef>
                <a:spcPts val="0"/>
              </a:spcBef>
              <a:spcAft>
                <a:spcPts val="0"/>
              </a:spcAft>
              <a:buSzPts val="2500"/>
              <a:buNone/>
              <a:defRPr sz="2500"/>
            </a:lvl6pPr>
            <a:lvl7pPr lvl="6" rtl="0" algn="r">
              <a:spcBef>
                <a:spcPts val="0"/>
              </a:spcBef>
              <a:spcAft>
                <a:spcPts val="0"/>
              </a:spcAft>
              <a:buSzPts val="2500"/>
              <a:buNone/>
              <a:defRPr sz="2500"/>
            </a:lvl7pPr>
            <a:lvl8pPr lvl="7" rtl="0" algn="r">
              <a:spcBef>
                <a:spcPts val="0"/>
              </a:spcBef>
              <a:spcAft>
                <a:spcPts val="0"/>
              </a:spcAft>
              <a:buSzPts val="2500"/>
              <a:buNone/>
              <a:defRPr sz="2500"/>
            </a:lvl8pPr>
            <a:lvl9pPr lvl="8" rtl="0" algn="r">
              <a:spcBef>
                <a:spcPts val="0"/>
              </a:spcBef>
              <a:spcAft>
                <a:spcPts val="0"/>
              </a:spcAft>
              <a:buSzPts val="2500"/>
              <a:buNone/>
              <a:defRPr sz="2500"/>
            </a:lvl9pPr>
          </a:lstStyle>
          <a:p>
            <a:r>
              <a:t>xx%</a:t>
            </a:r>
          </a:p>
        </p:txBody>
      </p:sp>
      <p:sp>
        <p:nvSpPr>
          <p:cNvPr id="388" name="Google Shape;388;p17"/>
          <p:cNvSpPr txBox="1"/>
          <p:nvPr>
            <p:ph idx="7" type="subTitle"/>
          </p:nvPr>
        </p:nvSpPr>
        <p:spPr>
          <a:xfrm>
            <a:off x="4660967" y="2586025"/>
            <a:ext cx="1789500" cy="631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lvl1pPr>
            <a:lvl2pPr lvl="1" rtl="0" algn="r">
              <a:spcBef>
                <a:spcPts val="0"/>
              </a:spcBef>
              <a:spcAft>
                <a:spcPts val="0"/>
              </a:spcAft>
              <a:buClr>
                <a:schemeClr val="dk1"/>
              </a:buClr>
              <a:buSzPts val="1400"/>
              <a:buNone/>
              <a:defRPr>
                <a:solidFill>
                  <a:schemeClr val="dk1"/>
                </a:solidFill>
              </a:defRPr>
            </a:lvl2pPr>
            <a:lvl3pPr lvl="2" rtl="0" algn="r">
              <a:spcBef>
                <a:spcPts val="0"/>
              </a:spcBef>
              <a:spcAft>
                <a:spcPts val="0"/>
              </a:spcAft>
              <a:buClr>
                <a:schemeClr val="dk1"/>
              </a:buClr>
              <a:buSzPts val="1400"/>
              <a:buNone/>
              <a:defRPr>
                <a:solidFill>
                  <a:schemeClr val="dk1"/>
                </a:solidFill>
              </a:defRPr>
            </a:lvl3pPr>
            <a:lvl4pPr lvl="3" rtl="0" algn="r">
              <a:spcBef>
                <a:spcPts val="0"/>
              </a:spcBef>
              <a:spcAft>
                <a:spcPts val="0"/>
              </a:spcAft>
              <a:buClr>
                <a:schemeClr val="dk1"/>
              </a:buClr>
              <a:buSzPts val="1400"/>
              <a:buNone/>
              <a:defRPr>
                <a:solidFill>
                  <a:schemeClr val="dk1"/>
                </a:solidFill>
              </a:defRPr>
            </a:lvl4pPr>
            <a:lvl5pPr lvl="4" rtl="0" algn="r">
              <a:spcBef>
                <a:spcPts val="0"/>
              </a:spcBef>
              <a:spcAft>
                <a:spcPts val="0"/>
              </a:spcAft>
              <a:buClr>
                <a:schemeClr val="dk1"/>
              </a:buClr>
              <a:buSzPts val="1400"/>
              <a:buNone/>
              <a:defRPr>
                <a:solidFill>
                  <a:schemeClr val="dk1"/>
                </a:solidFill>
              </a:defRPr>
            </a:lvl5pPr>
            <a:lvl6pPr lvl="5" rtl="0" algn="r">
              <a:spcBef>
                <a:spcPts val="0"/>
              </a:spcBef>
              <a:spcAft>
                <a:spcPts val="0"/>
              </a:spcAft>
              <a:buClr>
                <a:schemeClr val="dk1"/>
              </a:buClr>
              <a:buSzPts val="1400"/>
              <a:buNone/>
              <a:defRPr>
                <a:solidFill>
                  <a:schemeClr val="dk1"/>
                </a:solidFill>
              </a:defRPr>
            </a:lvl6pPr>
            <a:lvl7pPr lvl="6" rtl="0" algn="r">
              <a:spcBef>
                <a:spcPts val="0"/>
              </a:spcBef>
              <a:spcAft>
                <a:spcPts val="0"/>
              </a:spcAft>
              <a:buClr>
                <a:schemeClr val="dk1"/>
              </a:buClr>
              <a:buSzPts val="1400"/>
              <a:buNone/>
              <a:defRPr>
                <a:solidFill>
                  <a:schemeClr val="dk1"/>
                </a:solidFill>
              </a:defRPr>
            </a:lvl7pPr>
            <a:lvl8pPr lvl="7" rtl="0" algn="r">
              <a:spcBef>
                <a:spcPts val="0"/>
              </a:spcBef>
              <a:spcAft>
                <a:spcPts val="0"/>
              </a:spcAft>
              <a:buClr>
                <a:schemeClr val="dk1"/>
              </a:buClr>
              <a:buSzPts val="1400"/>
              <a:buNone/>
              <a:defRPr>
                <a:solidFill>
                  <a:schemeClr val="dk1"/>
                </a:solidFill>
              </a:defRPr>
            </a:lvl8pPr>
            <a:lvl9pPr lvl="8" rtl="0" algn="r">
              <a:spcBef>
                <a:spcPts val="0"/>
              </a:spcBef>
              <a:spcAft>
                <a:spcPts val="0"/>
              </a:spcAft>
              <a:buClr>
                <a:schemeClr val="dk1"/>
              </a:buClr>
              <a:buSzPts val="1400"/>
              <a:buNone/>
              <a:defRPr>
                <a:solidFill>
                  <a:schemeClr val="dk1"/>
                </a:solidFill>
              </a:defRPr>
            </a:lvl9pPr>
          </a:lstStyle>
          <a:p/>
        </p:txBody>
      </p:sp>
      <p:sp>
        <p:nvSpPr>
          <p:cNvPr id="389" name="Google Shape;389;p17"/>
          <p:cNvSpPr txBox="1"/>
          <p:nvPr>
            <p:ph idx="8" type="subTitle"/>
          </p:nvPr>
        </p:nvSpPr>
        <p:spPr>
          <a:xfrm>
            <a:off x="4660967" y="2120375"/>
            <a:ext cx="1789500" cy="3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000"/>
              <a:buNone/>
              <a:defRPr sz="2500">
                <a:latin typeface="Grenze Medium"/>
                <a:ea typeface="Grenze Medium"/>
                <a:cs typeface="Grenze Medium"/>
                <a:sym typeface="Grenze Medium"/>
              </a:defRPr>
            </a:lvl1pPr>
            <a:lvl2pPr lvl="1" rtl="0" algn="r">
              <a:spcBef>
                <a:spcPts val="0"/>
              </a:spcBef>
              <a:spcAft>
                <a:spcPts val="0"/>
              </a:spcAft>
              <a:buClr>
                <a:schemeClr val="dk1"/>
              </a:buClr>
              <a:buSzPts val="2000"/>
              <a:buNone/>
              <a:defRPr sz="2000">
                <a:solidFill>
                  <a:schemeClr val="dk1"/>
                </a:solidFill>
              </a:defRPr>
            </a:lvl2pPr>
            <a:lvl3pPr lvl="2" rtl="0" algn="r">
              <a:spcBef>
                <a:spcPts val="0"/>
              </a:spcBef>
              <a:spcAft>
                <a:spcPts val="0"/>
              </a:spcAft>
              <a:buClr>
                <a:schemeClr val="dk1"/>
              </a:buClr>
              <a:buSzPts val="2000"/>
              <a:buNone/>
              <a:defRPr sz="2000">
                <a:solidFill>
                  <a:schemeClr val="dk1"/>
                </a:solidFill>
              </a:defRPr>
            </a:lvl3pPr>
            <a:lvl4pPr lvl="3" rtl="0" algn="r">
              <a:spcBef>
                <a:spcPts val="0"/>
              </a:spcBef>
              <a:spcAft>
                <a:spcPts val="0"/>
              </a:spcAft>
              <a:buClr>
                <a:schemeClr val="dk1"/>
              </a:buClr>
              <a:buSzPts val="2000"/>
              <a:buNone/>
              <a:defRPr sz="2000">
                <a:solidFill>
                  <a:schemeClr val="dk1"/>
                </a:solidFill>
              </a:defRPr>
            </a:lvl4pPr>
            <a:lvl5pPr lvl="4" rtl="0" algn="r">
              <a:spcBef>
                <a:spcPts val="0"/>
              </a:spcBef>
              <a:spcAft>
                <a:spcPts val="0"/>
              </a:spcAft>
              <a:buClr>
                <a:schemeClr val="dk1"/>
              </a:buClr>
              <a:buSzPts val="2000"/>
              <a:buNone/>
              <a:defRPr sz="2000">
                <a:solidFill>
                  <a:schemeClr val="dk1"/>
                </a:solidFill>
              </a:defRPr>
            </a:lvl5pPr>
            <a:lvl6pPr lvl="5" rtl="0" algn="r">
              <a:spcBef>
                <a:spcPts val="0"/>
              </a:spcBef>
              <a:spcAft>
                <a:spcPts val="0"/>
              </a:spcAft>
              <a:buClr>
                <a:schemeClr val="dk1"/>
              </a:buClr>
              <a:buSzPts val="2000"/>
              <a:buNone/>
              <a:defRPr sz="2000">
                <a:solidFill>
                  <a:schemeClr val="dk1"/>
                </a:solidFill>
              </a:defRPr>
            </a:lvl6pPr>
            <a:lvl7pPr lvl="6" rtl="0" algn="r">
              <a:spcBef>
                <a:spcPts val="0"/>
              </a:spcBef>
              <a:spcAft>
                <a:spcPts val="0"/>
              </a:spcAft>
              <a:buClr>
                <a:schemeClr val="dk1"/>
              </a:buClr>
              <a:buSzPts val="2000"/>
              <a:buNone/>
              <a:defRPr sz="2000">
                <a:solidFill>
                  <a:schemeClr val="dk1"/>
                </a:solidFill>
              </a:defRPr>
            </a:lvl7pPr>
            <a:lvl8pPr lvl="7" rtl="0" algn="r">
              <a:spcBef>
                <a:spcPts val="0"/>
              </a:spcBef>
              <a:spcAft>
                <a:spcPts val="0"/>
              </a:spcAft>
              <a:buClr>
                <a:schemeClr val="dk1"/>
              </a:buClr>
              <a:buSzPts val="2000"/>
              <a:buNone/>
              <a:defRPr sz="2000">
                <a:solidFill>
                  <a:schemeClr val="dk1"/>
                </a:solidFill>
              </a:defRPr>
            </a:lvl8pPr>
            <a:lvl9pPr lvl="8" rtl="0" algn="r">
              <a:spcBef>
                <a:spcPts val="0"/>
              </a:spcBef>
              <a:spcAft>
                <a:spcPts val="0"/>
              </a:spcAft>
              <a:buClr>
                <a:schemeClr val="dk1"/>
              </a:buClr>
              <a:buSzPts val="2000"/>
              <a:buNone/>
              <a:defRPr sz="2000">
                <a:solidFill>
                  <a:schemeClr val="dk1"/>
                </a:solidFill>
              </a:defRPr>
            </a:lvl9pPr>
          </a:lstStyle>
          <a:p/>
        </p:txBody>
      </p:sp>
      <p:sp>
        <p:nvSpPr>
          <p:cNvPr id="390" name="Google Shape;390;p17"/>
          <p:cNvSpPr txBox="1"/>
          <p:nvPr>
            <p:ph hasCustomPrompt="1" idx="9" type="title"/>
          </p:nvPr>
        </p:nvSpPr>
        <p:spPr>
          <a:xfrm flipH="1">
            <a:off x="5119217" y="1397987"/>
            <a:ext cx="873000" cy="68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5000">
                <a:solidFill>
                  <a:schemeClr val="dk2"/>
                </a:solidFill>
                <a:latin typeface="Grenze Medium"/>
                <a:ea typeface="Grenze Medium"/>
                <a:cs typeface="Grenze Medium"/>
                <a:sym typeface="Grenze Medium"/>
              </a:defRPr>
            </a:lvl1pPr>
            <a:lvl2pPr lvl="1" rtl="0" algn="r">
              <a:spcBef>
                <a:spcPts val="0"/>
              </a:spcBef>
              <a:spcAft>
                <a:spcPts val="0"/>
              </a:spcAft>
              <a:buSzPts val="2500"/>
              <a:buNone/>
              <a:defRPr sz="2500"/>
            </a:lvl2pPr>
            <a:lvl3pPr lvl="2" rtl="0" algn="r">
              <a:spcBef>
                <a:spcPts val="0"/>
              </a:spcBef>
              <a:spcAft>
                <a:spcPts val="0"/>
              </a:spcAft>
              <a:buSzPts val="2500"/>
              <a:buNone/>
              <a:defRPr sz="2500"/>
            </a:lvl3pPr>
            <a:lvl4pPr lvl="3" rtl="0" algn="r">
              <a:spcBef>
                <a:spcPts val="0"/>
              </a:spcBef>
              <a:spcAft>
                <a:spcPts val="0"/>
              </a:spcAft>
              <a:buSzPts val="2500"/>
              <a:buNone/>
              <a:defRPr sz="2500"/>
            </a:lvl4pPr>
            <a:lvl5pPr lvl="4" rtl="0" algn="r">
              <a:spcBef>
                <a:spcPts val="0"/>
              </a:spcBef>
              <a:spcAft>
                <a:spcPts val="0"/>
              </a:spcAft>
              <a:buSzPts val="2500"/>
              <a:buNone/>
              <a:defRPr sz="2500"/>
            </a:lvl5pPr>
            <a:lvl6pPr lvl="5" rtl="0" algn="r">
              <a:spcBef>
                <a:spcPts val="0"/>
              </a:spcBef>
              <a:spcAft>
                <a:spcPts val="0"/>
              </a:spcAft>
              <a:buSzPts val="2500"/>
              <a:buNone/>
              <a:defRPr sz="2500"/>
            </a:lvl6pPr>
            <a:lvl7pPr lvl="6" rtl="0" algn="r">
              <a:spcBef>
                <a:spcPts val="0"/>
              </a:spcBef>
              <a:spcAft>
                <a:spcPts val="0"/>
              </a:spcAft>
              <a:buSzPts val="2500"/>
              <a:buNone/>
              <a:defRPr sz="2500"/>
            </a:lvl7pPr>
            <a:lvl8pPr lvl="7" rtl="0" algn="r">
              <a:spcBef>
                <a:spcPts val="0"/>
              </a:spcBef>
              <a:spcAft>
                <a:spcPts val="0"/>
              </a:spcAft>
              <a:buSzPts val="2500"/>
              <a:buNone/>
              <a:defRPr sz="2500"/>
            </a:lvl8pPr>
            <a:lvl9pPr lvl="8" rtl="0" algn="r">
              <a:spcBef>
                <a:spcPts val="0"/>
              </a:spcBef>
              <a:spcAft>
                <a:spcPts val="0"/>
              </a:spcAft>
              <a:buSzPts val="2500"/>
              <a:buNone/>
              <a:defRPr sz="2500"/>
            </a:lvl9pPr>
          </a:lstStyle>
          <a:p>
            <a:r>
              <a:t>xx%</a:t>
            </a:r>
          </a:p>
        </p:txBody>
      </p:sp>
      <p:sp>
        <p:nvSpPr>
          <p:cNvPr id="391" name="Google Shape;391;p17"/>
          <p:cNvSpPr txBox="1"/>
          <p:nvPr>
            <p:ph idx="13" type="subTitle"/>
          </p:nvPr>
        </p:nvSpPr>
        <p:spPr>
          <a:xfrm>
            <a:off x="6628400" y="2586025"/>
            <a:ext cx="1789500" cy="631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lvl1pPr>
            <a:lvl2pPr lvl="1" rtl="0" algn="r">
              <a:spcBef>
                <a:spcPts val="0"/>
              </a:spcBef>
              <a:spcAft>
                <a:spcPts val="0"/>
              </a:spcAft>
              <a:buClr>
                <a:schemeClr val="dk1"/>
              </a:buClr>
              <a:buSzPts val="1400"/>
              <a:buNone/>
              <a:defRPr>
                <a:solidFill>
                  <a:schemeClr val="dk1"/>
                </a:solidFill>
              </a:defRPr>
            </a:lvl2pPr>
            <a:lvl3pPr lvl="2" rtl="0" algn="r">
              <a:spcBef>
                <a:spcPts val="0"/>
              </a:spcBef>
              <a:spcAft>
                <a:spcPts val="0"/>
              </a:spcAft>
              <a:buClr>
                <a:schemeClr val="dk1"/>
              </a:buClr>
              <a:buSzPts val="1400"/>
              <a:buNone/>
              <a:defRPr>
                <a:solidFill>
                  <a:schemeClr val="dk1"/>
                </a:solidFill>
              </a:defRPr>
            </a:lvl3pPr>
            <a:lvl4pPr lvl="3" rtl="0" algn="r">
              <a:spcBef>
                <a:spcPts val="0"/>
              </a:spcBef>
              <a:spcAft>
                <a:spcPts val="0"/>
              </a:spcAft>
              <a:buClr>
                <a:schemeClr val="dk1"/>
              </a:buClr>
              <a:buSzPts val="1400"/>
              <a:buNone/>
              <a:defRPr>
                <a:solidFill>
                  <a:schemeClr val="dk1"/>
                </a:solidFill>
              </a:defRPr>
            </a:lvl4pPr>
            <a:lvl5pPr lvl="4" rtl="0" algn="r">
              <a:spcBef>
                <a:spcPts val="0"/>
              </a:spcBef>
              <a:spcAft>
                <a:spcPts val="0"/>
              </a:spcAft>
              <a:buClr>
                <a:schemeClr val="dk1"/>
              </a:buClr>
              <a:buSzPts val="1400"/>
              <a:buNone/>
              <a:defRPr>
                <a:solidFill>
                  <a:schemeClr val="dk1"/>
                </a:solidFill>
              </a:defRPr>
            </a:lvl5pPr>
            <a:lvl6pPr lvl="5" rtl="0" algn="r">
              <a:spcBef>
                <a:spcPts val="0"/>
              </a:spcBef>
              <a:spcAft>
                <a:spcPts val="0"/>
              </a:spcAft>
              <a:buClr>
                <a:schemeClr val="dk1"/>
              </a:buClr>
              <a:buSzPts val="1400"/>
              <a:buNone/>
              <a:defRPr>
                <a:solidFill>
                  <a:schemeClr val="dk1"/>
                </a:solidFill>
              </a:defRPr>
            </a:lvl6pPr>
            <a:lvl7pPr lvl="6" rtl="0" algn="r">
              <a:spcBef>
                <a:spcPts val="0"/>
              </a:spcBef>
              <a:spcAft>
                <a:spcPts val="0"/>
              </a:spcAft>
              <a:buClr>
                <a:schemeClr val="dk1"/>
              </a:buClr>
              <a:buSzPts val="1400"/>
              <a:buNone/>
              <a:defRPr>
                <a:solidFill>
                  <a:schemeClr val="dk1"/>
                </a:solidFill>
              </a:defRPr>
            </a:lvl7pPr>
            <a:lvl8pPr lvl="7" rtl="0" algn="r">
              <a:spcBef>
                <a:spcPts val="0"/>
              </a:spcBef>
              <a:spcAft>
                <a:spcPts val="0"/>
              </a:spcAft>
              <a:buClr>
                <a:schemeClr val="dk1"/>
              </a:buClr>
              <a:buSzPts val="1400"/>
              <a:buNone/>
              <a:defRPr>
                <a:solidFill>
                  <a:schemeClr val="dk1"/>
                </a:solidFill>
              </a:defRPr>
            </a:lvl8pPr>
            <a:lvl9pPr lvl="8" rtl="0" algn="r">
              <a:spcBef>
                <a:spcPts val="0"/>
              </a:spcBef>
              <a:spcAft>
                <a:spcPts val="0"/>
              </a:spcAft>
              <a:buClr>
                <a:schemeClr val="dk1"/>
              </a:buClr>
              <a:buSzPts val="1400"/>
              <a:buNone/>
              <a:defRPr>
                <a:solidFill>
                  <a:schemeClr val="dk1"/>
                </a:solidFill>
              </a:defRPr>
            </a:lvl9pPr>
          </a:lstStyle>
          <a:p/>
        </p:txBody>
      </p:sp>
      <p:sp>
        <p:nvSpPr>
          <p:cNvPr id="392" name="Google Shape;392;p17"/>
          <p:cNvSpPr txBox="1"/>
          <p:nvPr>
            <p:ph idx="14" type="subTitle"/>
          </p:nvPr>
        </p:nvSpPr>
        <p:spPr>
          <a:xfrm>
            <a:off x="6628400" y="2120375"/>
            <a:ext cx="1789500" cy="3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000"/>
              <a:buNone/>
              <a:defRPr sz="2500">
                <a:latin typeface="Grenze Medium"/>
                <a:ea typeface="Grenze Medium"/>
                <a:cs typeface="Grenze Medium"/>
                <a:sym typeface="Grenze Medium"/>
              </a:defRPr>
            </a:lvl1pPr>
            <a:lvl2pPr lvl="1" rtl="0" algn="r">
              <a:spcBef>
                <a:spcPts val="0"/>
              </a:spcBef>
              <a:spcAft>
                <a:spcPts val="0"/>
              </a:spcAft>
              <a:buClr>
                <a:schemeClr val="dk1"/>
              </a:buClr>
              <a:buSzPts val="2000"/>
              <a:buNone/>
              <a:defRPr sz="2000">
                <a:solidFill>
                  <a:schemeClr val="dk1"/>
                </a:solidFill>
              </a:defRPr>
            </a:lvl2pPr>
            <a:lvl3pPr lvl="2" rtl="0" algn="r">
              <a:spcBef>
                <a:spcPts val="0"/>
              </a:spcBef>
              <a:spcAft>
                <a:spcPts val="0"/>
              </a:spcAft>
              <a:buClr>
                <a:schemeClr val="dk1"/>
              </a:buClr>
              <a:buSzPts val="2000"/>
              <a:buNone/>
              <a:defRPr sz="2000">
                <a:solidFill>
                  <a:schemeClr val="dk1"/>
                </a:solidFill>
              </a:defRPr>
            </a:lvl3pPr>
            <a:lvl4pPr lvl="3" rtl="0" algn="r">
              <a:spcBef>
                <a:spcPts val="0"/>
              </a:spcBef>
              <a:spcAft>
                <a:spcPts val="0"/>
              </a:spcAft>
              <a:buClr>
                <a:schemeClr val="dk1"/>
              </a:buClr>
              <a:buSzPts val="2000"/>
              <a:buNone/>
              <a:defRPr sz="2000">
                <a:solidFill>
                  <a:schemeClr val="dk1"/>
                </a:solidFill>
              </a:defRPr>
            </a:lvl4pPr>
            <a:lvl5pPr lvl="4" rtl="0" algn="r">
              <a:spcBef>
                <a:spcPts val="0"/>
              </a:spcBef>
              <a:spcAft>
                <a:spcPts val="0"/>
              </a:spcAft>
              <a:buClr>
                <a:schemeClr val="dk1"/>
              </a:buClr>
              <a:buSzPts val="2000"/>
              <a:buNone/>
              <a:defRPr sz="2000">
                <a:solidFill>
                  <a:schemeClr val="dk1"/>
                </a:solidFill>
              </a:defRPr>
            </a:lvl5pPr>
            <a:lvl6pPr lvl="5" rtl="0" algn="r">
              <a:spcBef>
                <a:spcPts val="0"/>
              </a:spcBef>
              <a:spcAft>
                <a:spcPts val="0"/>
              </a:spcAft>
              <a:buClr>
                <a:schemeClr val="dk1"/>
              </a:buClr>
              <a:buSzPts val="2000"/>
              <a:buNone/>
              <a:defRPr sz="2000">
                <a:solidFill>
                  <a:schemeClr val="dk1"/>
                </a:solidFill>
              </a:defRPr>
            </a:lvl6pPr>
            <a:lvl7pPr lvl="6" rtl="0" algn="r">
              <a:spcBef>
                <a:spcPts val="0"/>
              </a:spcBef>
              <a:spcAft>
                <a:spcPts val="0"/>
              </a:spcAft>
              <a:buClr>
                <a:schemeClr val="dk1"/>
              </a:buClr>
              <a:buSzPts val="2000"/>
              <a:buNone/>
              <a:defRPr sz="2000">
                <a:solidFill>
                  <a:schemeClr val="dk1"/>
                </a:solidFill>
              </a:defRPr>
            </a:lvl7pPr>
            <a:lvl8pPr lvl="7" rtl="0" algn="r">
              <a:spcBef>
                <a:spcPts val="0"/>
              </a:spcBef>
              <a:spcAft>
                <a:spcPts val="0"/>
              </a:spcAft>
              <a:buClr>
                <a:schemeClr val="dk1"/>
              </a:buClr>
              <a:buSzPts val="2000"/>
              <a:buNone/>
              <a:defRPr sz="2000">
                <a:solidFill>
                  <a:schemeClr val="dk1"/>
                </a:solidFill>
              </a:defRPr>
            </a:lvl8pPr>
            <a:lvl9pPr lvl="8" rtl="0" algn="r">
              <a:spcBef>
                <a:spcPts val="0"/>
              </a:spcBef>
              <a:spcAft>
                <a:spcPts val="0"/>
              </a:spcAft>
              <a:buClr>
                <a:schemeClr val="dk1"/>
              </a:buClr>
              <a:buSzPts val="2000"/>
              <a:buNone/>
              <a:defRPr sz="2000">
                <a:solidFill>
                  <a:schemeClr val="dk1"/>
                </a:solidFill>
              </a:defRPr>
            </a:lvl9pPr>
          </a:lstStyle>
          <a:p/>
        </p:txBody>
      </p:sp>
      <p:sp>
        <p:nvSpPr>
          <p:cNvPr id="393" name="Google Shape;393;p17"/>
          <p:cNvSpPr txBox="1"/>
          <p:nvPr>
            <p:ph hasCustomPrompt="1" idx="15" type="title"/>
          </p:nvPr>
        </p:nvSpPr>
        <p:spPr>
          <a:xfrm flipH="1">
            <a:off x="7086650" y="1397987"/>
            <a:ext cx="873000" cy="68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5000">
                <a:solidFill>
                  <a:schemeClr val="dk2"/>
                </a:solidFill>
                <a:latin typeface="Grenze Medium"/>
                <a:ea typeface="Grenze Medium"/>
                <a:cs typeface="Grenze Medium"/>
                <a:sym typeface="Grenze Medium"/>
              </a:defRPr>
            </a:lvl1pPr>
            <a:lvl2pPr lvl="1" rtl="0" algn="r">
              <a:spcBef>
                <a:spcPts val="0"/>
              </a:spcBef>
              <a:spcAft>
                <a:spcPts val="0"/>
              </a:spcAft>
              <a:buSzPts val="2500"/>
              <a:buNone/>
              <a:defRPr sz="2500"/>
            </a:lvl2pPr>
            <a:lvl3pPr lvl="2" rtl="0" algn="r">
              <a:spcBef>
                <a:spcPts val="0"/>
              </a:spcBef>
              <a:spcAft>
                <a:spcPts val="0"/>
              </a:spcAft>
              <a:buSzPts val="2500"/>
              <a:buNone/>
              <a:defRPr sz="2500"/>
            </a:lvl3pPr>
            <a:lvl4pPr lvl="3" rtl="0" algn="r">
              <a:spcBef>
                <a:spcPts val="0"/>
              </a:spcBef>
              <a:spcAft>
                <a:spcPts val="0"/>
              </a:spcAft>
              <a:buSzPts val="2500"/>
              <a:buNone/>
              <a:defRPr sz="2500"/>
            </a:lvl4pPr>
            <a:lvl5pPr lvl="4" rtl="0" algn="r">
              <a:spcBef>
                <a:spcPts val="0"/>
              </a:spcBef>
              <a:spcAft>
                <a:spcPts val="0"/>
              </a:spcAft>
              <a:buSzPts val="2500"/>
              <a:buNone/>
              <a:defRPr sz="2500"/>
            </a:lvl5pPr>
            <a:lvl6pPr lvl="5" rtl="0" algn="r">
              <a:spcBef>
                <a:spcPts val="0"/>
              </a:spcBef>
              <a:spcAft>
                <a:spcPts val="0"/>
              </a:spcAft>
              <a:buSzPts val="2500"/>
              <a:buNone/>
              <a:defRPr sz="2500"/>
            </a:lvl6pPr>
            <a:lvl7pPr lvl="6" rtl="0" algn="r">
              <a:spcBef>
                <a:spcPts val="0"/>
              </a:spcBef>
              <a:spcAft>
                <a:spcPts val="0"/>
              </a:spcAft>
              <a:buSzPts val="2500"/>
              <a:buNone/>
              <a:defRPr sz="2500"/>
            </a:lvl7pPr>
            <a:lvl8pPr lvl="7" rtl="0" algn="r">
              <a:spcBef>
                <a:spcPts val="0"/>
              </a:spcBef>
              <a:spcAft>
                <a:spcPts val="0"/>
              </a:spcAft>
              <a:buSzPts val="2500"/>
              <a:buNone/>
              <a:defRPr sz="2500"/>
            </a:lvl8pPr>
            <a:lvl9pPr lvl="8" rtl="0" algn="r">
              <a:spcBef>
                <a:spcPts val="0"/>
              </a:spcBef>
              <a:spcAft>
                <a:spcPts val="0"/>
              </a:spcAft>
              <a:buSzPts val="2500"/>
              <a:buNone/>
              <a:defRPr sz="2500"/>
            </a:lvl9pPr>
          </a:lstStyle>
          <a:p>
            <a:r>
              <a:t>xx%</a:t>
            </a:r>
          </a:p>
        </p:txBody>
      </p:sp>
      <p:sp>
        <p:nvSpPr>
          <p:cNvPr id="394" name="Google Shape;394;p17"/>
          <p:cNvSpPr/>
          <p:nvPr/>
        </p:nvSpPr>
        <p:spPr>
          <a:xfrm flipH="1">
            <a:off x="7396959" y="978548"/>
            <a:ext cx="2365095" cy="281878"/>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5" name="Google Shape;395;p17"/>
          <p:cNvGrpSpPr/>
          <p:nvPr/>
        </p:nvGrpSpPr>
        <p:grpSpPr>
          <a:xfrm>
            <a:off x="-104236" y="3696667"/>
            <a:ext cx="9334100" cy="2852556"/>
            <a:chOff x="-104236" y="3696667"/>
            <a:chExt cx="9334100" cy="2852556"/>
          </a:xfrm>
        </p:grpSpPr>
        <p:sp>
          <p:nvSpPr>
            <p:cNvPr id="396" name="Google Shape;396;p17"/>
            <p:cNvSpPr/>
            <p:nvPr/>
          </p:nvSpPr>
          <p:spPr>
            <a:xfrm flipH="1">
              <a:off x="-18447" y="3773650"/>
              <a:ext cx="9144025" cy="1235099"/>
            </a:xfrm>
            <a:custGeom>
              <a:rect b="b" l="l" r="r" t="t"/>
              <a:pathLst>
                <a:path extrusionOk="0" h="10652" w="51007">
                  <a:moveTo>
                    <a:pt x="18461" y="803"/>
                  </a:moveTo>
                  <a:lnTo>
                    <a:pt x="18470" y="806"/>
                  </a:lnTo>
                  <a:lnTo>
                    <a:pt x="18461" y="809"/>
                  </a:lnTo>
                  <a:lnTo>
                    <a:pt x="18461" y="803"/>
                  </a:lnTo>
                  <a:close/>
                  <a:moveTo>
                    <a:pt x="16920" y="913"/>
                  </a:moveTo>
                  <a:cubicBezTo>
                    <a:pt x="16938" y="916"/>
                    <a:pt x="16962" y="919"/>
                    <a:pt x="16983" y="922"/>
                  </a:cubicBezTo>
                  <a:cubicBezTo>
                    <a:pt x="16968" y="925"/>
                    <a:pt x="16953" y="931"/>
                    <a:pt x="16938" y="937"/>
                  </a:cubicBezTo>
                  <a:cubicBezTo>
                    <a:pt x="16935" y="928"/>
                    <a:pt x="16929" y="919"/>
                    <a:pt x="16920" y="913"/>
                  </a:cubicBezTo>
                  <a:close/>
                  <a:moveTo>
                    <a:pt x="47605" y="940"/>
                  </a:moveTo>
                  <a:cubicBezTo>
                    <a:pt x="47617" y="946"/>
                    <a:pt x="47635" y="955"/>
                    <a:pt x="47653" y="961"/>
                  </a:cubicBezTo>
                  <a:cubicBezTo>
                    <a:pt x="47635" y="964"/>
                    <a:pt x="47614" y="967"/>
                    <a:pt x="47597" y="970"/>
                  </a:cubicBezTo>
                  <a:lnTo>
                    <a:pt x="47576" y="967"/>
                  </a:lnTo>
                  <a:cubicBezTo>
                    <a:pt x="47585" y="961"/>
                    <a:pt x="47597" y="949"/>
                    <a:pt x="47605" y="940"/>
                  </a:cubicBezTo>
                  <a:close/>
                  <a:moveTo>
                    <a:pt x="25055" y="1005"/>
                  </a:moveTo>
                  <a:lnTo>
                    <a:pt x="25049" y="1008"/>
                  </a:lnTo>
                  <a:lnTo>
                    <a:pt x="25034" y="1005"/>
                  </a:lnTo>
                  <a:close/>
                  <a:moveTo>
                    <a:pt x="16744" y="1017"/>
                  </a:moveTo>
                  <a:lnTo>
                    <a:pt x="16727" y="1026"/>
                  </a:lnTo>
                  <a:lnTo>
                    <a:pt x="16697" y="1023"/>
                  </a:lnTo>
                  <a:cubicBezTo>
                    <a:pt x="16712" y="1020"/>
                    <a:pt x="16730" y="1020"/>
                    <a:pt x="16744" y="1017"/>
                  </a:cubicBezTo>
                  <a:close/>
                  <a:moveTo>
                    <a:pt x="33941" y="1068"/>
                  </a:moveTo>
                  <a:lnTo>
                    <a:pt x="33935" y="1071"/>
                  </a:lnTo>
                  <a:lnTo>
                    <a:pt x="33935" y="1068"/>
                  </a:lnTo>
                  <a:close/>
                  <a:moveTo>
                    <a:pt x="44097" y="1348"/>
                  </a:moveTo>
                  <a:lnTo>
                    <a:pt x="44079" y="1360"/>
                  </a:lnTo>
                  <a:lnTo>
                    <a:pt x="44064" y="1357"/>
                  </a:lnTo>
                  <a:lnTo>
                    <a:pt x="44097" y="1348"/>
                  </a:lnTo>
                  <a:close/>
                  <a:moveTo>
                    <a:pt x="50652" y="1"/>
                  </a:moveTo>
                  <a:cubicBezTo>
                    <a:pt x="50464" y="1"/>
                    <a:pt x="50300" y="63"/>
                    <a:pt x="50229" y="153"/>
                  </a:cubicBezTo>
                  <a:cubicBezTo>
                    <a:pt x="50181" y="150"/>
                    <a:pt x="50136" y="147"/>
                    <a:pt x="50089" y="147"/>
                  </a:cubicBezTo>
                  <a:cubicBezTo>
                    <a:pt x="49847" y="147"/>
                    <a:pt x="49641" y="215"/>
                    <a:pt x="49561" y="308"/>
                  </a:cubicBezTo>
                  <a:cubicBezTo>
                    <a:pt x="49501" y="283"/>
                    <a:pt x="49436" y="269"/>
                    <a:pt x="49368" y="269"/>
                  </a:cubicBezTo>
                  <a:cubicBezTo>
                    <a:pt x="49362" y="269"/>
                    <a:pt x="49356" y="269"/>
                    <a:pt x="49349" y="269"/>
                  </a:cubicBezTo>
                  <a:cubicBezTo>
                    <a:pt x="49200" y="269"/>
                    <a:pt x="49072" y="323"/>
                    <a:pt x="49033" y="397"/>
                  </a:cubicBezTo>
                  <a:cubicBezTo>
                    <a:pt x="48953" y="382"/>
                    <a:pt x="48875" y="376"/>
                    <a:pt x="48795" y="376"/>
                  </a:cubicBezTo>
                  <a:cubicBezTo>
                    <a:pt x="48500" y="376"/>
                    <a:pt x="48261" y="469"/>
                    <a:pt x="48252" y="585"/>
                  </a:cubicBezTo>
                  <a:lnTo>
                    <a:pt x="48160" y="585"/>
                  </a:lnTo>
                  <a:cubicBezTo>
                    <a:pt x="47856" y="585"/>
                    <a:pt x="47600" y="654"/>
                    <a:pt x="47522" y="752"/>
                  </a:cubicBezTo>
                  <a:cubicBezTo>
                    <a:pt x="47430" y="710"/>
                    <a:pt x="47332" y="689"/>
                    <a:pt x="47232" y="689"/>
                  </a:cubicBezTo>
                  <a:cubicBezTo>
                    <a:pt x="47225" y="689"/>
                    <a:pt x="47219" y="689"/>
                    <a:pt x="47212" y="689"/>
                  </a:cubicBezTo>
                  <a:cubicBezTo>
                    <a:pt x="47048" y="689"/>
                    <a:pt x="46908" y="731"/>
                    <a:pt x="46839" y="794"/>
                  </a:cubicBezTo>
                  <a:cubicBezTo>
                    <a:pt x="46759" y="776"/>
                    <a:pt x="46678" y="767"/>
                    <a:pt x="46595" y="767"/>
                  </a:cubicBezTo>
                  <a:cubicBezTo>
                    <a:pt x="46482" y="767"/>
                    <a:pt x="46365" y="785"/>
                    <a:pt x="46255" y="821"/>
                  </a:cubicBezTo>
                  <a:cubicBezTo>
                    <a:pt x="46142" y="800"/>
                    <a:pt x="46029" y="791"/>
                    <a:pt x="45915" y="791"/>
                  </a:cubicBezTo>
                  <a:cubicBezTo>
                    <a:pt x="45653" y="791"/>
                    <a:pt x="45432" y="832"/>
                    <a:pt x="45343" y="895"/>
                  </a:cubicBezTo>
                  <a:cubicBezTo>
                    <a:pt x="45274" y="883"/>
                    <a:pt x="45209" y="880"/>
                    <a:pt x="45140" y="880"/>
                  </a:cubicBezTo>
                  <a:cubicBezTo>
                    <a:pt x="44875" y="880"/>
                    <a:pt x="44657" y="952"/>
                    <a:pt x="44619" y="1044"/>
                  </a:cubicBezTo>
                  <a:cubicBezTo>
                    <a:pt x="44574" y="1038"/>
                    <a:pt x="44529" y="1038"/>
                    <a:pt x="44485" y="1038"/>
                  </a:cubicBezTo>
                  <a:cubicBezTo>
                    <a:pt x="44477" y="1038"/>
                    <a:pt x="44469" y="1038"/>
                    <a:pt x="44461" y="1038"/>
                  </a:cubicBezTo>
                  <a:cubicBezTo>
                    <a:pt x="44358" y="1038"/>
                    <a:pt x="44256" y="1056"/>
                    <a:pt x="44160" y="1089"/>
                  </a:cubicBezTo>
                  <a:cubicBezTo>
                    <a:pt x="44030" y="1056"/>
                    <a:pt x="43900" y="1038"/>
                    <a:pt x="43767" y="1038"/>
                  </a:cubicBezTo>
                  <a:cubicBezTo>
                    <a:pt x="43757" y="1038"/>
                    <a:pt x="43747" y="1038"/>
                    <a:pt x="43736" y="1038"/>
                  </a:cubicBezTo>
                  <a:cubicBezTo>
                    <a:pt x="43725" y="1038"/>
                    <a:pt x="43714" y="1038"/>
                    <a:pt x="43703" y="1038"/>
                  </a:cubicBezTo>
                  <a:cubicBezTo>
                    <a:pt x="43583" y="1038"/>
                    <a:pt x="43463" y="1053"/>
                    <a:pt x="43343" y="1080"/>
                  </a:cubicBezTo>
                  <a:cubicBezTo>
                    <a:pt x="43250" y="1032"/>
                    <a:pt x="43146" y="1008"/>
                    <a:pt x="43042" y="1008"/>
                  </a:cubicBezTo>
                  <a:cubicBezTo>
                    <a:pt x="43036" y="1008"/>
                    <a:pt x="43030" y="1008"/>
                    <a:pt x="43024" y="1008"/>
                  </a:cubicBezTo>
                  <a:cubicBezTo>
                    <a:pt x="42839" y="1008"/>
                    <a:pt x="42681" y="1065"/>
                    <a:pt x="42633" y="1145"/>
                  </a:cubicBezTo>
                  <a:cubicBezTo>
                    <a:pt x="42547" y="1133"/>
                    <a:pt x="42460" y="1128"/>
                    <a:pt x="42374" y="1128"/>
                  </a:cubicBezTo>
                  <a:cubicBezTo>
                    <a:pt x="42361" y="1127"/>
                    <a:pt x="42348" y="1127"/>
                    <a:pt x="42335" y="1127"/>
                  </a:cubicBezTo>
                  <a:cubicBezTo>
                    <a:pt x="42244" y="1127"/>
                    <a:pt x="42153" y="1136"/>
                    <a:pt x="42064" y="1154"/>
                  </a:cubicBezTo>
                  <a:cubicBezTo>
                    <a:pt x="41778" y="1092"/>
                    <a:pt x="41489" y="1062"/>
                    <a:pt x="41200" y="1062"/>
                  </a:cubicBezTo>
                  <a:cubicBezTo>
                    <a:pt x="41137" y="1062"/>
                    <a:pt x="41074" y="1062"/>
                    <a:pt x="41012" y="1068"/>
                  </a:cubicBezTo>
                  <a:cubicBezTo>
                    <a:pt x="40928" y="1029"/>
                    <a:pt x="40836" y="1005"/>
                    <a:pt x="40743" y="1002"/>
                  </a:cubicBezTo>
                  <a:cubicBezTo>
                    <a:pt x="40699" y="949"/>
                    <a:pt x="40556" y="907"/>
                    <a:pt x="40371" y="889"/>
                  </a:cubicBezTo>
                  <a:cubicBezTo>
                    <a:pt x="40380" y="877"/>
                    <a:pt x="40389" y="862"/>
                    <a:pt x="40389" y="847"/>
                  </a:cubicBezTo>
                  <a:cubicBezTo>
                    <a:pt x="40389" y="779"/>
                    <a:pt x="40252" y="722"/>
                    <a:pt x="40085" y="722"/>
                  </a:cubicBezTo>
                  <a:cubicBezTo>
                    <a:pt x="40055" y="722"/>
                    <a:pt x="40028" y="725"/>
                    <a:pt x="39998" y="728"/>
                  </a:cubicBezTo>
                  <a:cubicBezTo>
                    <a:pt x="39793" y="642"/>
                    <a:pt x="39572" y="588"/>
                    <a:pt x="39348" y="573"/>
                  </a:cubicBezTo>
                  <a:cubicBezTo>
                    <a:pt x="39298" y="522"/>
                    <a:pt x="39131" y="484"/>
                    <a:pt x="38928" y="484"/>
                  </a:cubicBezTo>
                  <a:cubicBezTo>
                    <a:pt x="38845" y="484"/>
                    <a:pt x="38764" y="490"/>
                    <a:pt x="38684" y="505"/>
                  </a:cubicBezTo>
                  <a:cubicBezTo>
                    <a:pt x="38663" y="373"/>
                    <a:pt x="38377" y="269"/>
                    <a:pt x="38028" y="269"/>
                  </a:cubicBezTo>
                  <a:cubicBezTo>
                    <a:pt x="37754" y="269"/>
                    <a:pt x="37518" y="332"/>
                    <a:pt x="37420" y="424"/>
                  </a:cubicBezTo>
                  <a:cubicBezTo>
                    <a:pt x="37307" y="397"/>
                    <a:pt x="37193" y="382"/>
                    <a:pt x="37077" y="376"/>
                  </a:cubicBezTo>
                  <a:cubicBezTo>
                    <a:pt x="37077" y="317"/>
                    <a:pt x="36943" y="269"/>
                    <a:pt x="36779" y="269"/>
                  </a:cubicBezTo>
                  <a:cubicBezTo>
                    <a:pt x="36612" y="269"/>
                    <a:pt x="36478" y="317"/>
                    <a:pt x="36478" y="376"/>
                  </a:cubicBezTo>
                  <a:cubicBezTo>
                    <a:pt x="36478" y="400"/>
                    <a:pt x="36499" y="424"/>
                    <a:pt x="36534" y="439"/>
                  </a:cubicBezTo>
                  <a:cubicBezTo>
                    <a:pt x="36517" y="445"/>
                    <a:pt x="36502" y="451"/>
                    <a:pt x="36487" y="457"/>
                  </a:cubicBezTo>
                  <a:cubicBezTo>
                    <a:pt x="36415" y="439"/>
                    <a:pt x="36344" y="430"/>
                    <a:pt x="36269" y="430"/>
                  </a:cubicBezTo>
                  <a:cubicBezTo>
                    <a:pt x="36099" y="430"/>
                    <a:pt x="35956" y="475"/>
                    <a:pt x="35920" y="531"/>
                  </a:cubicBezTo>
                  <a:cubicBezTo>
                    <a:pt x="35879" y="528"/>
                    <a:pt x="35837" y="525"/>
                    <a:pt x="35792" y="525"/>
                  </a:cubicBezTo>
                  <a:cubicBezTo>
                    <a:pt x="35512" y="525"/>
                    <a:pt x="35286" y="615"/>
                    <a:pt x="35286" y="725"/>
                  </a:cubicBezTo>
                  <a:cubicBezTo>
                    <a:pt x="35286" y="752"/>
                    <a:pt x="35300" y="782"/>
                    <a:pt x="35324" y="800"/>
                  </a:cubicBezTo>
                  <a:cubicBezTo>
                    <a:pt x="35283" y="797"/>
                    <a:pt x="35238" y="794"/>
                    <a:pt x="35190" y="794"/>
                  </a:cubicBezTo>
                  <a:cubicBezTo>
                    <a:pt x="34999" y="794"/>
                    <a:pt x="34832" y="832"/>
                    <a:pt x="34752" y="889"/>
                  </a:cubicBezTo>
                  <a:cubicBezTo>
                    <a:pt x="34686" y="871"/>
                    <a:pt x="34618" y="862"/>
                    <a:pt x="34549" y="862"/>
                  </a:cubicBezTo>
                  <a:cubicBezTo>
                    <a:pt x="34469" y="862"/>
                    <a:pt x="34388" y="874"/>
                    <a:pt x="34311" y="901"/>
                  </a:cubicBezTo>
                  <a:cubicBezTo>
                    <a:pt x="34260" y="856"/>
                    <a:pt x="34141" y="826"/>
                    <a:pt x="34001" y="826"/>
                  </a:cubicBezTo>
                  <a:cubicBezTo>
                    <a:pt x="33813" y="826"/>
                    <a:pt x="33664" y="880"/>
                    <a:pt x="33661" y="949"/>
                  </a:cubicBezTo>
                  <a:lnTo>
                    <a:pt x="33616" y="949"/>
                  </a:lnTo>
                  <a:cubicBezTo>
                    <a:pt x="33473" y="949"/>
                    <a:pt x="33354" y="984"/>
                    <a:pt x="33312" y="1032"/>
                  </a:cubicBezTo>
                  <a:cubicBezTo>
                    <a:pt x="33256" y="1011"/>
                    <a:pt x="33195" y="999"/>
                    <a:pt x="33135" y="999"/>
                  </a:cubicBezTo>
                  <a:cubicBezTo>
                    <a:pt x="33129" y="999"/>
                    <a:pt x="33122" y="999"/>
                    <a:pt x="33115" y="999"/>
                  </a:cubicBezTo>
                  <a:cubicBezTo>
                    <a:pt x="33108" y="999"/>
                    <a:pt x="33100" y="999"/>
                    <a:pt x="33092" y="999"/>
                  </a:cubicBezTo>
                  <a:cubicBezTo>
                    <a:pt x="33038" y="999"/>
                    <a:pt x="32986" y="1008"/>
                    <a:pt x="32937" y="1026"/>
                  </a:cubicBezTo>
                  <a:cubicBezTo>
                    <a:pt x="32871" y="984"/>
                    <a:pt x="32796" y="964"/>
                    <a:pt x="32719" y="964"/>
                  </a:cubicBezTo>
                  <a:cubicBezTo>
                    <a:pt x="32597" y="964"/>
                    <a:pt x="32492" y="1011"/>
                    <a:pt x="32460" y="1074"/>
                  </a:cubicBezTo>
                  <a:cubicBezTo>
                    <a:pt x="32376" y="1056"/>
                    <a:pt x="32293" y="1047"/>
                    <a:pt x="32209" y="1047"/>
                  </a:cubicBezTo>
                  <a:cubicBezTo>
                    <a:pt x="32001" y="1047"/>
                    <a:pt x="31819" y="1098"/>
                    <a:pt x="31744" y="1169"/>
                  </a:cubicBezTo>
                  <a:cubicBezTo>
                    <a:pt x="31643" y="1133"/>
                    <a:pt x="31539" y="1119"/>
                    <a:pt x="31431" y="1119"/>
                  </a:cubicBezTo>
                  <a:cubicBezTo>
                    <a:pt x="31424" y="1118"/>
                    <a:pt x="31416" y="1118"/>
                    <a:pt x="31409" y="1118"/>
                  </a:cubicBezTo>
                  <a:cubicBezTo>
                    <a:pt x="31297" y="1118"/>
                    <a:pt x="31189" y="1139"/>
                    <a:pt x="31088" y="1181"/>
                  </a:cubicBezTo>
                  <a:cubicBezTo>
                    <a:pt x="31079" y="1163"/>
                    <a:pt x="31068" y="1148"/>
                    <a:pt x="31050" y="1136"/>
                  </a:cubicBezTo>
                  <a:cubicBezTo>
                    <a:pt x="31082" y="1119"/>
                    <a:pt x="31103" y="1098"/>
                    <a:pt x="31103" y="1074"/>
                  </a:cubicBezTo>
                  <a:cubicBezTo>
                    <a:pt x="31103" y="1014"/>
                    <a:pt x="30984" y="964"/>
                    <a:pt x="30838" y="964"/>
                  </a:cubicBezTo>
                  <a:cubicBezTo>
                    <a:pt x="30833" y="963"/>
                    <a:pt x="30827" y="963"/>
                    <a:pt x="30822" y="963"/>
                  </a:cubicBezTo>
                  <a:cubicBezTo>
                    <a:pt x="30753" y="963"/>
                    <a:pt x="30684" y="981"/>
                    <a:pt x="30620" y="1011"/>
                  </a:cubicBezTo>
                  <a:cubicBezTo>
                    <a:pt x="30483" y="990"/>
                    <a:pt x="30325" y="973"/>
                    <a:pt x="30149" y="961"/>
                  </a:cubicBezTo>
                  <a:cubicBezTo>
                    <a:pt x="30141" y="937"/>
                    <a:pt x="30054" y="919"/>
                    <a:pt x="29944" y="919"/>
                  </a:cubicBezTo>
                  <a:cubicBezTo>
                    <a:pt x="29914" y="919"/>
                    <a:pt x="29884" y="919"/>
                    <a:pt x="29854" y="922"/>
                  </a:cubicBezTo>
                  <a:cubicBezTo>
                    <a:pt x="29836" y="916"/>
                    <a:pt x="29819" y="910"/>
                    <a:pt x="29801" y="907"/>
                  </a:cubicBezTo>
                  <a:cubicBezTo>
                    <a:pt x="29762" y="862"/>
                    <a:pt x="29646" y="829"/>
                    <a:pt x="29506" y="829"/>
                  </a:cubicBezTo>
                  <a:cubicBezTo>
                    <a:pt x="29389" y="829"/>
                    <a:pt x="29291" y="850"/>
                    <a:pt x="29237" y="886"/>
                  </a:cubicBezTo>
                  <a:cubicBezTo>
                    <a:pt x="29213" y="880"/>
                    <a:pt x="29190" y="874"/>
                    <a:pt x="29163" y="871"/>
                  </a:cubicBezTo>
                  <a:cubicBezTo>
                    <a:pt x="29142" y="869"/>
                    <a:pt x="29121" y="868"/>
                    <a:pt x="29100" y="868"/>
                  </a:cubicBezTo>
                  <a:cubicBezTo>
                    <a:pt x="29059" y="868"/>
                    <a:pt x="29018" y="872"/>
                    <a:pt x="28978" y="880"/>
                  </a:cubicBezTo>
                  <a:cubicBezTo>
                    <a:pt x="28917" y="847"/>
                    <a:pt x="28849" y="829"/>
                    <a:pt x="28779" y="829"/>
                  </a:cubicBezTo>
                  <a:cubicBezTo>
                    <a:pt x="28774" y="829"/>
                    <a:pt x="28769" y="829"/>
                    <a:pt x="28763" y="829"/>
                  </a:cubicBezTo>
                  <a:cubicBezTo>
                    <a:pt x="28757" y="829"/>
                    <a:pt x="28751" y="829"/>
                    <a:pt x="28745" y="829"/>
                  </a:cubicBezTo>
                  <a:cubicBezTo>
                    <a:pt x="28680" y="829"/>
                    <a:pt x="28615" y="844"/>
                    <a:pt x="28558" y="874"/>
                  </a:cubicBezTo>
                  <a:cubicBezTo>
                    <a:pt x="28543" y="868"/>
                    <a:pt x="28528" y="865"/>
                    <a:pt x="28510" y="865"/>
                  </a:cubicBezTo>
                  <a:cubicBezTo>
                    <a:pt x="28471" y="865"/>
                    <a:pt x="28441" y="883"/>
                    <a:pt x="28441" y="907"/>
                  </a:cubicBezTo>
                  <a:cubicBezTo>
                    <a:pt x="28424" y="904"/>
                    <a:pt x="28409" y="904"/>
                    <a:pt x="28391" y="904"/>
                  </a:cubicBezTo>
                  <a:cubicBezTo>
                    <a:pt x="28385" y="904"/>
                    <a:pt x="28380" y="904"/>
                    <a:pt x="28374" y="904"/>
                  </a:cubicBezTo>
                  <a:cubicBezTo>
                    <a:pt x="28326" y="904"/>
                    <a:pt x="28279" y="915"/>
                    <a:pt x="28236" y="937"/>
                  </a:cubicBezTo>
                  <a:cubicBezTo>
                    <a:pt x="28203" y="931"/>
                    <a:pt x="28173" y="925"/>
                    <a:pt x="28140" y="925"/>
                  </a:cubicBezTo>
                  <a:cubicBezTo>
                    <a:pt x="28135" y="925"/>
                    <a:pt x="28129" y="924"/>
                    <a:pt x="28123" y="924"/>
                  </a:cubicBezTo>
                  <a:cubicBezTo>
                    <a:pt x="28072" y="924"/>
                    <a:pt x="28022" y="936"/>
                    <a:pt x="27973" y="955"/>
                  </a:cubicBezTo>
                  <a:cubicBezTo>
                    <a:pt x="27944" y="946"/>
                    <a:pt x="27914" y="943"/>
                    <a:pt x="27881" y="943"/>
                  </a:cubicBezTo>
                  <a:cubicBezTo>
                    <a:pt x="27806" y="943"/>
                    <a:pt x="27750" y="964"/>
                    <a:pt x="27744" y="987"/>
                  </a:cubicBezTo>
                  <a:lnTo>
                    <a:pt x="27705" y="987"/>
                  </a:lnTo>
                  <a:cubicBezTo>
                    <a:pt x="27654" y="987"/>
                    <a:pt x="27607" y="993"/>
                    <a:pt x="27562" y="1011"/>
                  </a:cubicBezTo>
                  <a:cubicBezTo>
                    <a:pt x="27517" y="993"/>
                    <a:pt x="27473" y="987"/>
                    <a:pt x="27428" y="987"/>
                  </a:cubicBezTo>
                  <a:cubicBezTo>
                    <a:pt x="27347" y="987"/>
                    <a:pt x="27279" y="1008"/>
                    <a:pt x="27261" y="1035"/>
                  </a:cubicBezTo>
                  <a:cubicBezTo>
                    <a:pt x="27246" y="1035"/>
                    <a:pt x="27231" y="1041"/>
                    <a:pt x="27216" y="1041"/>
                  </a:cubicBezTo>
                  <a:cubicBezTo>
                    <a:pt x="27207" y="1032"/>
                    <a:pt x="27198" y="1023"/>
                    <a:pt x="27183" y="1020"/>
                  </a:cubicBezTo>
                  <a:cubicBezTo>
                    <a:pt x="27166" y="993"/>
                    <a:pt x="27103" y="976"/>
                    <a:pt x="27025" y="976"/>
                  </a:cubicBezTo>
                  <a:cubicBezTo>
                    <a:pt x="26996" y="976"/>
                    <a:pt x="26969" y="978"/>
                    <a:pt x="26939" y="984"/>
                  </a:cubicBezTo>
                  <a:cubicBezTo>
                    <a:pt x="26945" y="976"/>
                    <a:pt x="26945" y="970"/>
                    <a:pt x="26948" y="961"/>
                  </a:cubicBezTo>
                  <a:cubicBezTo>
                    <a:pt x="26948" y="922"/>
                    <a:pt x="26879" y="886"/>
                    <a:pt x="26793" y="880"/>
                  </a:cubicBezTo>
                  <a:cubicBezTo>
                    <a:pt x="26799" y="877"/>
                    <a:pt x="26802" y="868"/>
                    <a:pt x="26802" y="862"/>
                  </a:cubicBezTo>
                  <a:cubicBezTo>
                    <a:pt x="26802" y="826"/>
                    <a:pt x="26710" y="797"/>
                    <a:pt x="26590" y="797"/>
                  </a:cubicBezTo>
                  <a:cubicBezTo>
                    <a:pt x="26599" y="773"/>
                    <a:pt x="26575" y="749"/>
                    <a:pt x="26525" y="734"/>
                  </a:cubicBezTo>
                  <a:cubicBezTo>
                    <a:pt x="26501" y="726"/>
                    <a:pt x="26477" y="723"/>
                    <a:pt x="26453" y="723"/>
                  </a:cubicBezTo>
                  <a:cubicBezTo>
                    <a:pt x="26411" y="723"/>
                    <a:pt x="26369" y="734"/>
                    <a:pt x="26331" y="755"/>
                  </a:cubicBezTo>
                  <a:cubicBezTo>
                    <a:pt x="26310" y="767"/>
                    <a:pt x="26304" y="782"/>
                    <a:pt x="26310" y="797"/>
                  </a:cubicBezTo>
                  <a:lnTo>
                    <a:pt x="26283" y="797"/>
                  </a:lnTo>
                  <a:cubicBezTo>
                    <a:pt x="26197" y="797"/>
                    <a:pt x="26125" y="821"/>
                    <a:pt x="26116" y="850"/>
                  </a:cubicBezTo>
                  <a:cubicBezTo>
                    <a:pt x="26092" y="847"/>
                    <a:pt x="26072" y="844"/>
                    <a:pt x="26048" y="844"/>
                  </a:cubicBezTo>
                  <a:cubicBezTo>
                    <a:pt x="25946" y="844"/>
                    <a:pt x="25863" y="871"/>
                    <a:pt x="25863" y="901"/>
                  </a:cubicBezTo>
                  <a:cubicBezTo>
                    <a:pt x="25863" y="907"/>
                    <a:pt x="25863" y="910"/>
                    <a:pt x="25869" y="916"/>
                  </a:cubicBezTo>
                  <a:cubicBezTo>
                    <a:pt x="25821" y="928"/>
                    <a:pt x="25794" y="946"/>
                    <a:pt x="25794" y="970"/>
                  </a:cubicBezTo>
                  <a:lnTo>
                    <a:pt x="25794" y="973"/>
                  </a:lnTo>
                  <a:cubicBezTo>
                    <a:pt x="25774" y="970"/>
                    <a:pt x="25753" y="970"/>
                    <a:pt x="25732" y="970"/>
                  </a:cubicBezTo>
                  <a:cubicBezTo>
                    <a:pt x="25708" y="970"/>
                    <a:pt x="25684" y="970"/>
                    <a:pt x="25660" y="973"/>
                  </a:cubicBezTo>
                  <a:cubicBezTo>
                    <a:pt x="25607" y="936"/>
                    <a:pt x="25541" y="916"/>
                    <a:pt x="25474" y="916"/>
                  </a:cubicBezTo>
                  <a:cubicBezTo>
                    <a:pt x="25470" y="916"/>
                    <a:pt x="25465" y="916"/>
                    <a:pt x="25461" y="916"/>
                  </a:cubicBezTo>
                  <a:cubicBezTo>
                    <a:pt x="25368" y="916"/>
                    <a:pt x="25291" y="943"/>
                    <a:pt x="25255" y="976"/>
                  </a:cubicBezTo>
                  <a:lnTo>
                    <a:pt x="25237" y="976"/>
                  </a:lnTo>
                  <a:cubicBezTo>
                    <a:pt x="25237" y="976"/>
                    <a:pt x="25240" y="973"/>
                    <a:pt x="25240" y="970"/>
                  </a:cubicBezTo>
                  <a:cubicBezTo>
                    <a:pt x="25240" y="946"/>
                    <a:pt x="25165" y="928"/>
                    <a:pt x="25076" y="928"/>
                  </a:cubicBezTo>
                  <a:cubicBezTo>
                    <a:pt x="24990" y="928"/>
                    <a:pt x="24915" y="946"/>
                    <a:pt x="24915" y="970"/>
                  </a:cubicBezTo>
                  <a:cubicBezTo>
                    <a:pt x="24915" y="976"/>
                    <a:pt x="24921" y="978"/>
                    <a:pt x="24927" y="984"/>
                  </a:cubicBezTo>
                  <a:cubicBezTo>
                    <a:pt x="24897" y="978"/>
                    <a:pt x="24867" y="978"/>
                    <a:pt x="24838" y="976"/>
                  </a:cubicBezTo>
                  <a:cubicBezTo>
                    <a:pt x="24843" y="967"/>
                    <a:pt x="24849" y="958"/>
                    <a:pt x="24849" y="946"/>
                  </a:cubicBezTo>
                  <a:cubicBezTo>
                    <a:pt x="24849" y="904"/>
                    <a:pt x="24784" y="865"/>
                    <a:pt x="24700" y="865"/>
                  </a:cubicBezTo>
                  <a:cubicBezTo>
                    <a:pt x="24626" y="865"/>
                    <a:pt x="24566" y="895"/>
                    <a:pt x="24557" y="934"/>
                  </a:cubicBezTo>
                  <a:cubicBezTo>
                    <a:pt x="24530" y="931"/>
                    <a:pt x="24504" y="928"/>
                    <a:pt x="24477" y="928"/>
                  </a:cubicBezTo>
                  <a:cubicBezTo>
                    <a:pt x="24459" y="928"/>
                    <a:pt x="24441" y="928"/>
                    <a:pt x="24420" y="931"/>
                  </a:cubicBezTo>
                  <a:lnTo>
                    <a:pt x="24411" y="931"/>
                  </a:lnTo>
                  <a:lnTo>
                    <a:pt x="24411" y="928"/>
                  </a:lnTo>
                  <a:cubicBezTo>
                    <a:pt x="24411" y="883"/>
                    <a:pt x="24328" y="847"/>
                    <a:pt x="24226" y="847"/>
                  </a:cubicBezTo>
                  <a:cubicBezTo>
                    <a:pt x="24222" y="847"/>
                    <a:pt x="24217" y="847"/>
                    <a:pt x="24212" y="847"/>
                  </a:cubicBezTo>
                  <a:cubicBezTo>
                    <a:pt x="24161" y="847"/>
                    <a:pt x="24112" y="862"/>
                    <a:pt x="24068" y="889"/>
                  </a:cubicBezTo>
                  <a:cubicBezTo>
                    <a:pt x="24027" y="871"/>
                    <a:pt x="23982" y="862"/>
                    <a:pt x="23934" y="862"/>
                  </a:cubicBezTo>
                  <a:cubicBezTo>
                    <a:pt x="23899" y="862"/>
                    <a:pt x="23863" y="868"/>
                    <a:pt x="23830" y="877"/>
                  </a:cubicBezTo>
                  <a:lnTo>
                    <a:pt x="23714" y="868"/>
                  </a:lnTo>
                  <a:cubicBezTo>
                    <a:pt x="23717" y="865"/>
                    <a:pt x="23720" y="859"/>
                    <a:pt x="23720" y="853"/>
                  </a:cubicBezTo>
                  <a:cubicBezTo>
                    <a:pt x="23720" y="818"/>
                    <a:pt x="23642" y="788"/>
                    <a:pt x="23544" y="788"/>
                  </a:cubicBezTo>
                  <a:cubicBezTo>
                    <a:pt x="23490" y="788"/>
                    <a:pt x="23437" y="800"/>
                    <a:pt x="23389" y="826"/>
                  </a:cubicBezTo>
                  <a:cubicBezTo>
                    <a:pt x="23335" y="815"/>
                    <a:pt x="23279" y="812"/>
                    <a:pt x="23225" y="812"/>
                  </a:cubicBezTo>
                  <a:cubicBezTo>
                    <a:pt x="23162" y="812"/>
                    <a:pt x="23097" y="818"/>
                    <a:pt x="23037" y="832"/>
                  </a:cubicBezTo>
                  <a:lnTo>
                    <a:pt x="22873" y="826"/>
                  </a:lnTo>
                  <a:cubicBezTo>
                    <a:pt x="22852" y="823"/>
                    <a:pt x="22831" y="821"/>
                    <a:pt x="22811" y="821"/>
                  </a:cubicBezTo>
                  <a:cubicBezTo>
                    <a:pt x="22796" y="797"/>
                    <a:pt x="22751" y="779"/>
                    <a:pt x="22694" y="779"/>
                  </a:cubicBezTo>
                  <a:cubicBezTo>
                    <a:pt x="22694" y="779"/>
                    <a:pt x="22694" y="776"/>
                    <a:pt x="22694" y="773"/>
                  </a:cubicBezTo>
                  <a:cubicBezTo>
                    <a:pt x="22694" y="701"/>
                    <a:pt x="22563" y="642"/>
                    <a:pt x="22402" y="642"/>
                  </a:cubicBezTo>
                  <a:cubicBezTo>
                    <a:pt x="22289" y="642"/>
                    <a:pt x="22188" y="671"/>
                    <a:pt x="22143" y="716"/>
                  </a:cubicBezTo>
                  <a:cubicBezTo>
                    <a:pt x="22077" y="701"/>
                    <a:pt x="22012" y="695"/>
                    <a:pt x="21946" y="695"/>
                  </a:cubicBezTo>
                  <a:cubicBezTo>
                    <a:pt x="21901" y="695"/>
                    <a:pt x="21860" y="698"/>
                    <a:pt x="21815" y="704"/>
                  </a:cubicBezTo>
                  <a:cubicBezTo>
                    <a:pt x="21764" y="668"/>
                    <a:pt x="21648" y="645"/>
                    <a:pt x="21517" y="645"/>
                  </a:cubicBezTo>
                  <a:cubicBezTo>
                    <a:pt x="21368" y="645"/>
                    <a:pt x="21243" y="677"/>
                    <a:pt x="21201" y="719"/>
                  </a:cubicBezTo>
                  <a:cubicBezTo>
                    <a:pt x="21133" y="706"/>
                    <a:pt x="21066" y="698"/>
                    <a:pt x="20998" y="698"/>
                  </a:cubicBezTo>
                  <a:cubicBezTo>
                    <a:pt x="20988" y="698"/>
                    <a:pt x="20978" y="698"/>
                    <a:pt x="20968" y="698"/>
                  </a:cubicBezTo>
                  <a:cubicBezTo>
                    <a:pt x="20958" y="698"/>
                    <a:pt x="20948" y="698"/>
                    <a:pt x="20937" y="698"/>
                  </a:cubicBezTo>
                  <a:cubicBezTo>
                    <a:pt x="20868" y="698"/>
                    <a:pt x="20800" y="706"/>
                    <a:pt x="20733" y="719"/>
                  </a:cubicBezTo>
                  <a:cubicBezTo>
                    <a:pt x="20668" y="706"/>
                    <a:pt x="20603" y="698"/>
                    <a:pt x="20536" y="698"/>
                  </a:cubicBezTo>
                  <a:cubicBezTo>
                    <a:pt x="20526" y="698"/>
                    <a:pt x="20516" y="698"/>
                    <a:pt x="20506" y="698"/>
                  </a:cubicBezTo>
                  <a:cubicBezTo>
                    <a:pt x="20292" y="698"/>
                    <a:pt x="20113" y="752"/>
                    <a:pt x="20113" y="823"/>
                  </a:cubicBezTo>
                  <a:cubicBezTo>
                    <a:pt x="20113" y="832"/>
                    <a:pt x="20119" y="844"/>
                    <a:pt x="20125" y="853"/>
                  </a:cubicBezTo>
                  <a:lnTo>
                    <a:pt x="20098" y="853"/>
                  </a:lnTo>
                  <a:cubicBezTo>
                    <a:pt x="20056" y="853"/>
                    <a:pt x="20014" y="853"/>
                    <a:pt x="19976" y="859"/>
                  </a:cubicBezTo>
                  <a:cubicBezTo>
                    <a:pt x="19982" y="853"/>
                    <a:pt x="19982" y="847"/>
                    <a:pt x="19985" y="838"/>
                  </a:cubicBezTo>
                  <a:cubicBezTo>
                    <a:pt x="19985" y="788"/>
                    <a:pt x="19830" y="743"/>
                    <a:pt x="19633" y="737"/>
                  </a:cubicBezTo>
                  <a:cubicBezTo>
                    <a:pt x="19633" y="734"/>
                    <a:pt x="19633" y="734"/>
                    <a:pt x="19633" y="731"/>
                  </a:cubicBezTo>
                  <a:cubicBezTo>
                    <a:pt x="19633" y="683"/>
                    <a:pt x="19517" y="648"/>
                    <a:pt x="19377" y="648"/>
                  </a:cubicBezTo>
                  <a:cubicBezTo>
                    <a:pt x="19335" y="648"/>
                    <a:pt x="19293" y="651"/>
                    <a:pt x="19254" y="657"/>
                  </a:cubicBezTo>
                  <a:cubicBezTo>
                    <a:pt x="19130" y="623"/>
                    <a:pt x="19000" y="606"/>
                    <a:pt x="18873" y="606"/>
                  </a:cubicBezTo>
                  <a:cubicBezTo>
                    <a:pt x="18863" y="606"/>
                    <a:pt x="18853" y="606"/>
                    <a:pt x="18843" y="606"/>
                  </a:cubicBezTo>
                  <a:cubicBezTo>
                    <a:pt x="18602" y="606"/>
                    <a:pt x="18396" y="648"/>
                    <a:pt x="18348" y="704"/>
                  </a:cubicBezTo>
                  <a:cubicBezTo>
                    <a:pt x="18221" y="665"/>
                    <a:pt x="18091" y="647"/>
                    <a:pt x="17958" y="647"/>
                  </a:cubicBezTo>
                  <a:cubicBezTo>
                    <a:pt x="17948" y="647"/>
                    <a:pt x="17938" y="647"/>
                    <a:pt x="17928" y="648"/>
                  </a:cubicBezTo>
                  <a:cubicBezTo>
                    <a:pt x="17918" y="647"/>
                    <a:pt x="17908" y="647"/>
                    <a:pt x="17898" y="647"/>
                  </a:cubicBezTo>
                  <a:cubicBezTo>
                    <a:pt x="17792" y="647"/>
                    <a:pt x="17685" y="662"/>
                    <a:pt x="17579" y="683"/>
                  </a:cubicBezTo>
                  <a:lnTo>
                    <a:pt x="17549" y="683"/>
                  </a:lnTo>
                  <a:cubicBezTo>
                    <a:pt x="17397" y="683"/>
                    <a:pt x="17272" y="716"/>
                    <a:pt x="17251" y="758"/>
                  </a:cubicBezTo>
                  <a:lnTo>
                    <a:pt x="17248" y="758"/>
                  </a:lnTo>
                  <a:cubicBezTo>
                    <a:pt x="16989" y="758"/>
                    <a:pt x="16780" y="800"/>
                    <a:pt x="16780" y="853"/>
                  </a:cubicBezTo>
                  <a:cubicBezTo>
                    <a:pt x="16780" y="865"/>
                    <a:pt x="16786" y="874"/>
                    <a:pt x="16798" y="880"/>
                  </a:cubicBezTo>
                  <a:cubicBezTo>
                    <a:pt x="16718" y="865"/>
                    <a:pt x="16634" y="859"/>
                    <a:pt x="16554" y="859"/>
                  </a:cubicBezTo>
                  <a:cubicBezTo>
                    <a:pt x="16342" y="859"/>
                    <a:pt x="16169" y="898"/>
                    <a:pt x="16169" y="949"/>
                  </a:cubicBezTo>
                  <a:cubicBezTo>
                    <a:pt x="16169" y="955"/>
                    <a:pt x="16172" y="961"/>
                    <a:pt x="16175" y="964"/>
                  </a:cubicBezTo>
                  <a:cubicBezTo>
                    <a:pt x="16101" y="952"/>
                    <a:pt x="16023" y="943"/>
                    <a:pt x="15949" y="943"/>
                  </a:cubicBezTo>
                  <a:cubicBezTo>
                    <a:pt x="15853" y="943"/>
                    <a:pt x="15758" y="955"/>
                    <a:pt x="15668" y="976"/>
                  </a:cubicBezTo>
                  <a:cubicBezTo>
                    <a:pt x="15650" y="910"/>
                    <a:pt x="15487" y="859"/>
                    <a:pt x="15284" y="859"/>
                  </a:cubicBezTo>
                  <a:cubicBezTo>
                    <a:pt x="15206" y="859"/>
                    <a:pt x="15126" y="868"/>
                    <a:pt x="15051" y="886"/>
                  </a:cubicBezTo>
                  <a:cubicBezTo>
                    <a:pt x="15013" y="812"/>
                    <a:pt x="14837" y="758"/>
                    <a:pt x="14625" y="758"/>
                  </a:cubicBezTo>
                  <a:cubicBezTo>
                    <a:pt x="14586" y="758"/>
                    <a:pt x="14545" y="761"/>
                    <a:pt x="14509" y="764"/>
                  </a:cubicBezTo>
                  <a:cubicBezTo>
                    <a:pt x="14551" y="746"/>
                    <a:pt x="14577" y="719"/>
                    <a:pt x="14577" y="692"/>
                  </a:cubicBezTo>
                  <a:cubicBezTo>
                    <a:pt x="14577" y="627"/>
                    <a:pt x="14410" y="573"/>
                    <a:pt x="14208" y="573"/>
                  </a:cubicBezTo>
                  <a:lnTo>
                    <a:pt x="14184" y="573"/>
                  </a:lnTo>
                  <a:cubicBezTo>
                    <a:pt x="14142" y="540"/>
                    <a:pt x="14044" y="519"/>
                    <a:pt x="13930" y="519"/>
                  </a:cubicBezTo>
                  <a:cubicBezTo>
                    <a:pt x="13895" y="519"/>
                    <a:pt x="13856" y="522"/>
                    <a:pt x="13820" y="528"/>
                  </a:cubicBezTo>
                  <a:cubicBezTo>
                    <a:pt x="13761" y="445"/>
                    <a:pt x="13543" y="385"/>
                    <a:pt x="13281" y="385"/>
                  </a:cubicBezTo>
                  <a:cubicBezTo>
                    <a:pt x="13057" y="385"/>
                    <a:pt x="12866" y="427"/>
                    <a:pt x="12777" y="493"/>
                  </a:cubicBezTo>
                  <a:cubicBezTo>
                    <a:pt x="12679" y="469"/>
                    <a:pt x="12577" y="460"/>
                    <a:pt x="12476" y="460"/>
                  </a:cubicBezTo>
                  <a:cubicBezTo>
                    <a:pt x="12419" y="460"/>
                    <a:pt x="12360" y="463"/>
                    <a:pt x="12303" y="469"/>
                  </a:cubicBezTo>
                  <a:cubicBezTo>
                    <a:pt x="12303" y="466"/>
                    <a:pt x="12303" y="463"/>
                    <a:pt x="12303" y="460"/>
                  </a:cubicBezTo>
                  <a:cubicBezTo>
                    <a:pt x="12303" y="355"/>
                    <a:pt x="12088" y="275"/>
                    <a:pt x="11826" y="275"/>
                  </a:cubicBezTo>
                  <a:cubicBezTo>
                    <a:pt x="11793" y="275"/>
                    <a:pt x="11763" y="275"/>
                    <a:pt x="11734" y="278"/>
                  </a:cubicBezTo>
                  <a:cubicBezTo>
                    <a:pt x="11620" y="233"/>
                    <a:pt x="11441" y="203"/>
                    <a:pt x="11239" y="203"/>
                  </a:cubicBezTo>
                  <a:cubicBezTo>
                    <a:pt x="10976" y="203"/>
                    <a:pt x="10750" y="254"/>
                    <a:pt x="10663" y="323"/>
                  </a:cubicBezTo>
                  <a:cubicBezTo>
                    <a:pt x="10586" y="311"/>
                    <a:pt x="10508" y="305"/>
                    <a:pt x="10431" y="305"/>
                  </a:cubicBezTo>
                  <a:cubicBezTo>
                    <a:pt x="10181" y="305"/>
                    <a:pt x="9966" y="364"/>
                    <a:pt x="9885" y="445"/>
                  </a:cubicBezTo>
                  <a:cubicBezTo>
                    <a:pt x="9802" y="427"/>
                    <a:pt x="9719" y="421"/>
                    <a:pt x="9632" y="421"/>
                  </a:cubicBezTo>
                  <a:cubicBezTo>
                    <a:pt x="9619" y="420"/>
                    <a:pt x="9606" y="420"/>
                    <a:pt x="9593" y="420"/>
                  </a:cubicBezTo>
                  <a:cubicBezTo>
                    <a:pt x="9478" y="420"/>
                    <a:pt x="9363" y="444"/>
                    <a:pt x="9253" y="490"/>
                  </a:cubicBezTo>
                  <a:cubicBezTo>
                    <a:pt x="9191" y="481"/>
                    <a:pt x="9128" y="478"/>
                    <a:pt x="9066" y="478"/>
                  </a:cubicBezTo>
                  <a:cubicBezTo>
                    <a:pt x="9056" y="477"/>
                    <a:pt x="9047" y="477"/>
                    <a:pt x="9038" y="477"/>
                  </a:cubicBezTo>
                  <a:cubicBezTo>
                    <a:pt x="8916" y="477"/>
                    <a:pt x="8794" y="496"/>
                    <a:pt x="8678" y="534"/>
                  </a:cubicBezTo>
                  <a:cubicBezTo>
                    <a:pt x="8583" y="496"/>
                    <a:pt x="8484" y="481"/>
                    <a:pt x="8383" y="481"/>
                  </a:cubicBezTo>
                  <a:cubicBezTo>
                    <a:pt x="8148" y="481"/>
                    <a:pt x="7957" y="567"/>
                    <a:pt x="7957" y="671"/>
                  </a:cubicBezTo>
                  <a:cubicBezTo>
                    <a:pt x="7957" y="680"/>
                    <a:pt x="7960" y="692"/>
                    <a:pt x="7963" y="701"/>
                  </a:cubicBezTo>
                  <a:cubicBezTo>
                    <a:pt x="7861" y="689"/>
                    <a:pt x="7757" y="686"/>
                    <a:pt x="7644" y="686"/>
                  </a:cubicBezTo>
                  <a:lnTo>
                    <a:pt x="7593" y="686"/>
                  </a:lnTo>
                  <a:cubicBezTo>
                    <a:pt x="7569" y="603"/>
                    <a:pt x="7411" y="537"/>
                    <a:pt x="7221" y="537"/>
                  </a:cubicBezTo>
                  <a:cubicBezTo>
                    <a:pt x="7045" y="537"/>
                    <a:pt x="6899" y="591"/>
                    <a:pt x="6857" y="663"/>
                  </a:cubicBezTo>
                  <a:cubicBezTo>
                    <a:pt x="6803" y="655"/>
                    <a:pt x="6749" y="650"/>
                    <a:pt x="6695" y="650"/>
                  </a:cubicBezTo>
                  <a:cubicBezTo>
                    <a:pt x="6683" y="650"/>
                    <a:pt x="6672" y="650"/>
                    <a:pt x="6660" y="651"/>
                  </a:cubicBezTo>
                  <a:cubicBezTo>
                    <a:pt x="6437" y="651"/>
                    <a:pt x="6252" y="701"/>
                    <a:pt x="6180" y="773"/>
                  </a:cubicBezTo>
                  <a:lnTo>
                    <a:pt x="6147" y="773"/>
                  </a:lnTo>
                  <a:cubicBezTo>
                    <a:pt x="6055" y="773"/>
                    <a:pt x="5963" y="779"/>
                    <a:pt x="5873" y="794"/>
                  </a:cubicBezTo>
                  <a:cubicBezTo>
                    <a:pt x="5882" y="776"/>
                    <a:pt x="5885" y="758"/>
                    <a:pt x="5885" y="740"/>
                  </a:cubicBezTo>
                  <a:cubicBezTo>
                    <a:pt x="5885" y="677"/>
                    <a:pt x="5837" y="621"/>
                    <a:pt x="5757" y="576"/>
                  </a:cubicBezTo>
                  <a:cubicBezTo>
                    <a:pt x="5817" y="546"/>
                    <a:pt x="5849" y="513"/>
                    <a:pt x="5849" y="478"/>
                  </a:cubicBezTo>
                  <a:cubicBezTo>
                    <a:pt x="5849" y="382"/>
                    <a:pt x="5614" y="305"/>
                    <a:pt x="5325" y="305"/>
                  </a:cubicBezTo>
                  <a:cubicBezTo>
                    <a:pt x="5247" y="305"/>
                    <a:pt x="5173" y="311"/>
                    <a:pt x="5098" y="323"/>
                  </a:cubicBezTo>
                  <a:lnTo>
                    <a:pt x="5077" y="317"/>
                  </a:lnTo>
                  <a:cubicBezTo>
                    <a:pt x="5089" y="308"/>
                    <a:pt x="5098" y="290"/>
                    <a:pt x="5098" y="275"/>
                  </a:cubicBezTo>
                  <a:cubicBezTo>
                    <a:pt x="5098" y="195"/>
                    <a:pt x="4878" y="129"/>
                    <a:pt x="4606" y="129"/>
                  </a:cubicBezTo>
                  <a:cubicBezTo>
                    <a:pt x="4365" y="129"/>
                    <a:pt x="4165" y="180"/>
                    <a:pt x="4120" y="248"/>
                  </a:cubicBezTo>
                  <a:lnTo>
                    <a:pt x="4111" y="248"/>
                  </a:lnTo>
                  <a:cubicBezTo>
                    <a:pt x="4100" y="248"/>
                    <a:pt x="4089" y="248"/>
                    <a:pt x="4078" y="248"/>
                  </a:cubicBezTo>
                  <a:cubicBezTo>
                    <a:pt x="3955" y="248"/>
                    <a:pt x="3835" y="263"/>
                    <a:pt x="3715" y="293"/>
                  </a:cubicBezTo>
                  <a:cubicBezTo>
                    <a:pt x="3664" y="197"/>
                    <a:pt x="3500" y="129"/>
                    <a:pt x="3304" y="129"/>
                  </a:cubicBezTo>
                  <a:cubicBezTo>
                    <a:pt x="3101" y="129"/>
                    <a:pt x="2931" y="203"/>
                    <a:pt x="2889" y="305"/>
                  </a:cubicBezTo>
                  <a:cubicBezTo>
                    <a:pt x="2696" y="308"/>
                    <a:pt x="2505" y="341"/>
                    <a:pt x="2320" y="400"/>
                  </a:cubicBezTo>
                  <a:cubicBezTo>
                    <a:pt x="2296" y="400"/>
                    <a:pt x="2272" y="397"/>
                    <a:pt x="2245" y="397"/>
                  </a:cubicBezTo>
                  <a:cubicBezTo>
                    <a:pt x="2046" y="397"/>
                    <a:pt x="1879" y="439"/>
                    <a:pt x="1852" y="493"/>
                  </a:cubicBezTo>
                  <a:cubicBezTo>
                    <a:pt x="1727" y="499"/>
                    <a:pt x="1608" y="510"/>
                    <a:pt x="1494" y="525"/>
                  </a:cubicBezTo>
                  <a:cubicBezTo>
                    <a:pt x="1386" y="495"/>
                    <a:pt x="1276" y="477"/>
                    <a:pt x="1165" y="477"/>
                  </a:cubicBezTo>
                  <a:cubicBezTo>
                    <a:pt x="1157" y="477"/>
                    <a:pt x="1148" y="477"/>
                    <a:pt x="1140" y="478"/>
                  </a:cubicBezTo>
                  <a:cubicBezTo>
                    <a:pt x="925" y="478"/>
                    <a:pt x="740" y="522"/>
                    <a:pt x="654" y="588"/>
                  </a:cubicBezTo>
                  <a:cubicBezTo>
                    <a:pt x="454" y="615"/>
                    <a:pt x="305" y="698"/>
                    <a:pt x="269" y="797"/>
                  </a:cubicBezTo>
                  <a:cubicBezTo>
                    <a:pt x="180" y="809"/>
                    <a:pt x="90" y="823"/>
                    <a:pt x="1" y="847"/>
                  </a:cubicBezTo>
                  <a:lnTo>
                    <a:pt x="13" y="10619"/>
                  </a:lnTo>
                  <a:lnTo>
                    <a:pt x="51007" y="10651"/>
                  </a:lnTo>
                  <a:lnTo>
                    <a:pt x="51007" y="31"/>
                  </a:lnTo>
                  <a:cubicBezTo>
                    <a:pt x="50890" y="13"/>
                    <a:pt x="50771" y="1"/>
                    <a:pt x="506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7"/>
            <p:cNvSpPr/>
            <p:nvPr/>
          </p:nvSpPr>
          <p:spPr>
            <a:xfrm rot="-142635">
              <a:off x="-56948" y="3887108"/>
              <a:ext cx="9233834" cy="2471674"/>
            </a:xfrm>
            <a:custGeom>
              <a:rect b="b" l="l" r="r" t="t"/>
              <a:pathLst>
                <a:path extrusionOk="0" h="20955" w="78285">
                  <a:moveTo>
                    <a:pt x="6935" y="0"/>
                  </a:moveTo>
                  <a:cubicBezTo>
                    <a:pt x="4513" y="0"/>
                    <a:pt x="2199" y="31"/>
                    <a:pt x="1" y="92"/>
                  </a:cubicBezTo>
                  <a:lnTo>
                    <a:pt x="1" y="14784"/>
                  </a:lnTo>
                  <a:cubicBezTo>
                    <a:pt x="7250" y="16132"/>
                    <a:pt x="15859" y="17381"/>
                    <a:pt x="25639" y="18418"/>
                  </a:cubicBezTo>
                  <a:cubicBezTo>
                    <a:pt x="41766" y="20131"/>
                    <a:pt x="57207" y="20955"/>
                    <a:pt x="69878" y="20955"/>
                  </a:cubicBezTo>
                  <a:cubicBezTo>
                    <a:pt x="72841" y="20955"/>
                    <a:pt x="75652" y="20910"/>
                    <a:pt x="78285" y="20821"/>
                  </a:cubicBezTo>
                  <a:lnTo>
                    <a:pt x="78285" y="6650"/>
                  </a:lnTo>
                  <a:cubicBezTo>
                    <a:pt x="59523" y="2891"/>
                    <a:pt x="32838" y="369"/>
                    <a:pt x="11647" y="38"/>
                  </a:cubicBezTo>
                  <a:cubicBezTo>
                    <a:pt x="10035" y="13"/>
                    <a:pt x="8464" y="0"/>
                    <a:pt x="693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8" name="Google Shape;398;p17"/>
            <p:cNvGrpSpPr/>
            <p:nvPr/>
          </p:nvGrpSpPr>
          <p:grpSpPr>
            <a:xfrm flipH="1">
              <a:off x="-33020" y="4162953"/>
              <a:ext cx="9262884" cy="1585293"/>
              <a:chOff x="-89548" y="4056178"/>
              <a:chExt cx="9262884" cy="1585293"/>
            </a:xfrm>
          </p:grpSpPr>
          <p:sp>
            <p:nvSpPr>
              <p:cNvPr id="399" name="Google Shape;399;p17"/>
              <p:cNvSpPr/>
              <p:nvPr/>
            </p:nvSpPr>
            <p:spPr>
              <a:xfrm flipH="1" rot="125670">
                <a:off x="-60719" y="4223579"/>
                <a:ext cx="9205225" cy="1250493"/>
              </a:xfrm>
              <a:custGeom>
                <a:rect b="b" l="l" r="r" t="t"/>
                <a:pathLst>
                  <a:path extrusionOk="0" h="25296" w="78285">
                    <a:moveTo>
                      <a:pt x="8782" y="0"/>
                    </a:moveTo>
                    <a:cubicBezTo>
                      <a:pt x="8473" y="0"/>
                      <a:pt x="8165" y="1"/>
                      <a:pt x="7858" y="3"/>
                    </a:cubicBezTo>
                    <a:cubicBezTo>
                      <a:pt x="5161" y="18"/>
                      <a:pt x="2540" y="62"/>
                      <a:pt x="1" y="137"/>
                    </a:cubicBezTo>
                    <a:lnTo>
                      <a:pt x="1" y="25296"/>
                    </a:lnTo>
                    <a:lnTo>
                      <a:pt x="78285" y="25296"/>
                    </a:lnTo>
                    <a:lnTo>
                      <a:pt x="78285" y="6203"/>
                    </a:lnTo>
                    <a:cubicBezTo>
                      <a:pt x="66054" y="3628"/>
                      <a:pt x="48723" y="1580"/>
                      <a:pt x="29380" y="685"/>
                    </a:cubicBezTo>
                    <a:cubicBezTo>
                      <a:pt x="22199" y="352"/>
                      <a:pt x="15304" y="0"/>
                      <a:pt x="87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7"/>
              <p:cNvSpPr/>
              <p:nvPr/>
            </p:nvSpPr>
            <p:spPr>
              <a:xfrm flipH="1" rot="126382">
                <a:off x="3531680" y="4343736"/>
                <a:ext cx="3720756" cy="958568"/>
              </a:xfrm>
              <a:custGeom>
                <a:rect b="b" l="l" r="r" t="t"/>
                <a:pathLst>
                  <a:path extrusionOk="0" h="19391" w="31822">
                    <a:moveTo>
                      <a:pt x="29944" y="0"/>
                    </a:moveTo>
                    <a:cubicBezTo>
                      <a:pt x="23836" y="1228"/>
                      <a:pt x="10920" y="4296"/>
                      <a:pt x="1" y="19143"/>
                    </a:cubicBezTo>
                    <a:lnTo>
                      <a:pt x="3172" y="19391"/>
                    </a:lnTo>
                    <a:cubicBezTo>
                      <a:pt x="3172" y="19391"/>
                      <a:pt x="14187" y="2957"/>
                      <a:pt x="31822" y="122"/>
                    </a:cubicBezTo>
                    <a:lnTo>
                      <a:pt x="2994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_1_1">
    <p:spTree>
      <p:nvGrpSpPr>
        <p:cNvPr id="401" name="Shape 401"/>
        <p:cNvGrpSpPr/>
        <p:nvPr/>
      </p:nvGrpSpPr>
      <p:grpSpPr>
        <a:xfrm>
          <a:off x="0" y="0"/>
          <a:ext cx="0" cy="0"/>
          <a:chOff x="0" y="0"/>
          <a:chExt cx="0" cy="0"/>
        </a:xfrm>
      </p:grpSpPr>
      <p:grpSp>
        <p:nvGrpSpPr>
          <p:cNvPr id="402" name="Google Shape;402;p18"/>
          <p:cNvGrpSpPr/>
          <p:nvPr/>
        </p:nvGrpSpPr>
        <p:grpSpPr>
          <a:xfrm>
            <a:off x="-2430215" y="77823"/>
            <a:ext cx="12970112" cy="2928857"/>
            <a:chOff x="-2430215" y="77823"/>
            <a:chExt cx="12970112" cy="2928857"/>
          </a:xfrm>
        </p:grpSpPr>
        <p:sp>
          <p:nvSpPr>
            <p:cNvPr id="403" name="Google Shape;403;p18"/>
            <p:cNvSpPr/>
            <p:nvPr/>
          </p:nvSpPr>
          <p:spPr>
            <a:xfrm>
              <a:off x="-2430215" y="2571755"/>
              <a:ext cx="3649243" cy="434925"/>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8"/>
            <p:cNvSpPr/>
            <p:nvPr/>
          </p:nvSpPr>
          <p:spPr>
            <a:xfrm flipH="1">
              <a:off x="7397574" y="77823"/>
              <a:ext cx="3142324" cy="338400"/>
            </a:xfrm>
            <a:custGeom>
              <a:rect b="b" l="l" r="r" t="t"/>
              <a:pathLst>
                <a:path extrusionOk="0" h="4084" w="37921">
                  <a:moveTo>
                    <a:pt x="8455" y="0"/>
                  </a:moveTo>
                  <a:cubicBezTo>
                    <a:pt x="8425" y="0"/>
                    <a:pt x="8395" y="1"/>
                    <a:pt x="8365" y="3"/>
                  </a:cubicBezTo>
                  <a:cubicBezTo>
                    <a:pt x="7441" y="72"/>
                    <a:pt x="4946" y="2174"/>
                    <a:pt x="4541" y="2627"/>
                  </a:cubicBezTo>
                  <a:cubicBezTo>
                    <a:pt x="4541" y="2627"/>
                    <a:pt x="1" y="3667"/>
                    <a:pt x="3998" y="3804"/>
                  </a:cubicBezTo>
                  <a:cubicBezTo>
                    <a:pt x="4359" y="3816"/>
                    <a:pt x="4700" y="3822"/>
                    <a:pt x="5025" y="3822"/>
                  </a:cubicBezTo>
                  <a:cubicBezTo>
                    <a:pt x="8303" y="3822"/>
                    <a:pt x="9856" y="3262"/>
                    <a:pt x="11459" y="3262"/>
                  </a:cubicBezTo>
                  <a:cubicBezTo>
                    <a:pt x="13049" y="3262"/>
                    <a:pt x="15242" y="3755"/>
                    <a:pt x="16908" y="3755"/>
                  </a:cubicBezTo>
                  <a:cubicBezTo>
                    <a:pt x="17092" y="3755"/>
                    <a:pt x="17269" y="3749"/>
                    <a:pt x="17439" y="3736"/>
                  </a:cubicBezTo>
                  <a:cubicBezTo>
                    <a:pt x="19141" y="3601"/>
                    <a:pt x="21636" y="3464"/>
                    <a:pt x="23347" y="3396"/>
                  </a:cubicBezTo>
                  <a:cubicBezTo>
                    <a:pt x="23698" y="3382"/>
                    <a:pt x="24053" y="3374"/>
                    <a:pt x="24411" y="3374"/>
                  </a:cubicBezTo>
                  <a:cubicBezTo>
                    <a:pt x="25802" y="3374"/>
                    <a:pt x="27251" y="3494"/>
                    <a:pt x="28760" y="3873"/>
                  </a:cubicBezTo>
                  <a:cubicBezTo>
                    <a:pt x="29393" y="4031"/>
                    <a:pt x="29875" y="4083"/>
                    <a:pt x="30353" y="4083"/>
                  </a:cubicBezTo>
                  <a:cubicBezTo>
                    <a:pt x="31307" y="4083"/>
                    <a:pt x="32242" y="3873"/>
                    <a:pt x="34323" y="3873"/>
                  </a:cubicBezTo>
                  <a:cubicBezTo>
                    <a:pt x="37444" y="3873"/>
                    <a:pt x="37920" y="2990"/>
                    <a:pt x="36835" y="2627"/>
                  </a:cubicBezTo>
                  <a:cubicBezTo>
                    <a:pt x="36036" y="2359"/>
                    <a:pt x="31552" y="2131"/>
                    <a:pt x="28645" y="2131"/>
                  </a:cubicBezTo>
                  <a:cubicBezTo>
                    <a:pt x="27605" y="2131"/>
                    <a:pt x="26768" y="2160"/>
                    <a:pt x="26373" y="2227"/>
                  </a:cubicBezTo>
                  <a:cubicBezTo>
                    <a:pt x="26237" y="2250"/>
                    <a:pt x="26107" y="2261"/>
                    <a:pt x="25980" y="2261"/>
                  </a:cubicBezTo>
                  <a:cubicBezTo>
                    <a:pt x="24711" y="2261"/>
                    <a:pt x="23784" y="1201"/>
                    <a:pt x="20822" y="954"/>
                  </a:cubicBezTo>
                  <a:cubicBezTo>
                    <a:pt x="19737" y="864"/>
                    <a:pt x="18780" y="834"/>
                    <a:pt x="17889" y="834"/>
                  </a:cubicBezTo>
                  <a:cubicBezTo>
                    <a:pt x="16107" y="834"/>
                    <a:pt x="14591" y="954"/>
                    <a:pt x="12848" y="954"/>
                  </a:cubicBezTo>
                  <a:cubicBezTo>
                    <a:pt x="10322" y="954"/>
                    <a:pt x="9353" y="0"/>
                    <a:pt x="8455"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5" name="Google Shape;405;p18"/>
          <p:cNvSpPr txBox="1"/>
          <p:nvPr>
            <p:ph type="title"/>
          </p:nvPr>
        </p:nvSpPr>
        <p:spPr>
          <a:xfrm>
            <a:off x="726100" y="534600"/>
            <a:ext cx="7691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500">
                <a:latin typeface="Grenze Medium"/>
                <a:ea typeface="Grenze Medium"/>
                <a:cs typeface="Grenze Medium"/>
                <a:sym typeface="Grenze Medium"/>
              </a:defRPr>
            </a:lvl1pPr>
            <a:lvl2pPr lvl="1" rtl="0">
              <a:spcBef>
                <a:spcPts val="0"/>
              </a:spcBef>
              <a:spcAft>
                <a:spcPts val="0"/>
              </a:spcAft>
              <a:buSzPts val="3500"/>
              <a:buNone/>
              <a:defRPr>
                <a:latin typeface="Bai Jamjuree"/>
                <a:ea typeface="Bai Jamjuree"/>
                <a:cs typeface="Bai Jamjuree"/>
                <a:sym typeface="Bai Jamjuree"/>
              </a:defRPr>
            </a:lvl2pPr>
            <a:lvl3pPr lvl="2" rtl="0">
              <a:spcBef>
                <a:spcPts val="0"/>
              </a:spcBef>
              <a:spcAft>
                <a:spcPts val="0"/>
              </a:spcAft>
              <a:buSzPts val="3500"/>
              <a:buNone/>
              <a:defRPr>
                <a:latin typeface="Bai Jamjuree"/>
                <a:ea typeface="Bai Jamjuree"/>
                <a:cs typeface="Bai Jamjuree"/>
                <a:sym typeface="Bai Jamjuree"/>
              </a:defRPr>
            </a:lvl3pPr>
            <a:lvl4pPr lvl="3" rtl="0">
              <a:spcBef>
                <a:spcPts val="0"/>
              </a:spcBef>
              <a:spcAft>
                <a:spcPts val="0"/>
              </a:spcAft>
              <a:buSzPts val="3500"/>
              <a:buNone/>
              <a:defRPr>
                <a:latin typeface="Bai Jamjuree"/>
                <a:ea typeface="Bai Jamjuree"/>
                <a:cs typeface="Bai Jamjuree"/>
                <a:sym typeface="Bai Jamjuree"/>
              </a:defRPr>
            </a:lvl4pPr>
            <a:lvl5pPr lvl="4" rtl="0">
              <a:spcBef>
                <a:spcPts val="0"/>
              </a:spcBef>
              <a:spcAft>
                <a:spcPts val="0"/>
              </a:spcAft>
              <a:buSzPts val="3500"/>
              <a:buNone/>
              <a:defRPr>
                <a:latin typeface="Bai Jamjuree"/>
                <a:ea typeface="Bai Jamjuree"/>
                <a:cs typeface="Bai Jamjuree"/>
                <a:sym typeface="Bai Jamjuree"/>
              </a:defRPr>
            </a:lvl5pPr>
            <a:lvl6pPr lvl="5" rtl="0">
              <a:spcBef>
                <a:spcPts val="0"/>
              </a:spcBef>
              <a:spcAft>
                <a:spcPts val="0"/>
              </a:spcAft>
              <a:buSzPts val="3500"/>
              <a:buNone/>
              <a:defRPr>
                <a:latin typeface="Bai Jamjuree"/>
                <a:ea typeface="Bai Jamjuree"/>
                <a:cs typeface="Bai Jamjuree"/>
                <a:sym typeface="Bai Jamjuree"/>
              </a:defRPr>
            </a:lvl6pPr>
            <a:lvl7pPr lvl="6" rtl="0">
              <a:spcBef>
                <a:spcPts val="0"/>
              </a:spcBef>
              <a:spcAft>
                <a:spcPts val="0"/>
              </a:spcAft>
              <a:buSzPts val="3500"/>
              <a:buNone/>
              <a:defRPr>
                <a:latin typeface="Bai Jamjuree"/>
                <a:ea typeface="Bai Jamjuree"/>
                <a:cs typeface="Bai Jamjuree"/>
                <a:sym typeface="Bai Jamjuree"/>
              </a:defRPr>
            </a:lvl7pPr>
            <a:lvl8pPr lvl="7" rtl="0">
              <a:spcBef>
                <a:spcPts val="0"/>
              </a:spcBef>
              <a:spcAft>
                <a:spcPts val="0"/>
              </a:spcAft>
              <a:buSzPts val="3500"/>
              <a:buNone/>
              <a:defRPr>
                <a:latin typeface="Bai Jamjuree"/>
                <a:ea typeface="Bai Jamjuree"/>
                <a:cs typeface="Bai Jamjuree"/>
                <a:sym typeface="Bai Jamjuree"/>
              </a:defRPr>
            </a:lvl8pPr>
            <a:lvl9pPr lvl="8" rtl="0">
              <a:spcBef>
                <a:spcPts val="0"/>
              </a:spcBef>
              <a:spcAft>
                <a:spcPts val="0"/>
              </a:spcAft>
              <a:buSzPts val="3500"/>
              <a:buNone/>
              <a:defRPr>
                <a:latin typeface="Bai Jamjuree"/>
                <a:ea typeface="Bai Jamjuree"/>
                <a:cs typeface="Bai Jamjuree"/>
                <a:sym typeface="Bai Jamjuree"/>
              </a:defRPr>
            </a:lvl9pPr>
          </a:lstStyle>
          <a:p/>
        </p:txBody>
      </p:sp>
      <p:sp>
        <p:nvSpPr>
          <p:cNvPr id="406" name="Google Shape;406;p18"/>
          <p:cNvSpPr txBox="1"/>
          <p:nvPr>
            <p:ph idx="1" type="subTitle"/>
          </p:nvPr>
        </p:nvSpPr>
        <p:spPr>
          <a:xfrm>
            <a:off x="726100" y="2022000"/>
            <a:ext cx="2111100" cy="458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lvl1pPr>
            <a:lvl2pPr lvl="1" rtl="0" algn="r">
              <a:spcBef>
                <a:spcPts val="0"/>
              </a:spcBef>
              <a:spcAft>
                <a:spcPts val="0"/>
              </a:spcAft>
              <a:buClr>
                <a:schemeClr val="dk1"/>
              </a:buClr>
              <a:buSzPts val="1400"/>
              <a:buNone/>
              <a:defRPr>
                <a:solidFill>
                  <a:schemeClr val="dk1"/>
                </a:solidFill>
              </a:defRPr>
            </a:lvl2pPr>
            <a:lvl3pPr lvl="2" rtl="0" algn="r">
              <a:spcBef>
                <a:spcPts val="0"/>
              </a:spcBef>
              <a:spcAft>
                <a:spcPts val="0"/>
              </a:spcAft>
              <a:buClr>
                <a:schemeClr val="dk1"/>
              </a:buClr>
              <a:buSzPts val="1400"/>
              <a:buNone/>
              <a:defRPr>
                <a:solidFill>
                  <a:schemeClr val="dk1"/>
                </a:solidFill>
              </a:defRPr>
            </a:lvl3pPr>
            <a:lvl4pPr lvl="3" rtl="0" algn="r">
              <a:spcBef>
                <a:spcPts val="0"/>
              </a:spcBef>
              <a:spcAft>
                <a:spcPts val="0"/>
              </a:spcAft>
              <a:buClr>
                <a:schemeClr val="dk1"/>
              </a:buClr>
              <a:buSzPts val="1400"/>
              <a:buNone/>
              <a:defRPr>
                <a:solidFill>
                  <a:schemeClr val="dk1"/>
                </a:solidFill>
              </a:defRPr>
            </a:lvl4pPr>
            <a:lvl5pPr lvl="4" rtl="0" algn="r">
              <a:spcBef>
                <a:spcPts val="0"/>
              </a:spcBef>
              <a:spcAft>
                <a:spcPts val="0"/>
              </a:spcAft>
              <a:buClr>
                <a:schemeClr val="dk1"/>
              </a:buClr>
              <a:buSzPts val="1400"/>
              <a:buNone/>
              <a:defRPr>
                <a:solidFill>
                  <a:schemeClr val="dk1"/>
                </a:solidFill>
              </a:defRPr>
            </a:lvl5pPr>
            <a:lvl6pPr lvl="5" rtl="0" algn="r">
              <a:spcBef>
                <a:spcPts val="0"/>
              </a:spcBef>
              <a:spcAft>
                <a:spcPts val="0"/>
              </a:spcAft>
              <a:buClr>
                <a:schemeClr val="dk1"/>
              </a:buClr>
              <a:buSzPts val="1400"/>
              <a:buNone/>
              <a:defRPr>
                <a:solidFill>
                  <a:schemeClr val="dk1"/>
                </a:solidFill>
              </a:defRPr>
            </a:lvl6pPr>
            <a:lvl7pPr lvl="6" rtl="0" algn="r">
              <a:spcBef>
                <a:spcPts val="0"/>
              </a:spcBef>
              <a:spcAft>
                <a:spcPts val="0"/>
              </a:spcAft>
              <a:buClr>
                <a:schemeClr val="dk1"/>
              </a:buClr>
              <a:buSzPts val="1400"/>
              <a:buNone/>
              <a:defRPr>
                <a:solidFill>
                  <a:schemeClr val="dk1"/>
                </a:solidFill>
              </a:defRPr>
            </a:lvl7pPr>
            <a:lvl8pPr lvl="7" rtl="0" algn="r">
              <a:spcBef>
                <a:spcPts val="0"/>
              </a:spcBef>
              <a:spcAft>
                <a:spcPts val="0"/>
              </a:spcAft>
              <a:buClr>
                <a:schemeClr val="dk1"/>
              </a:buClr>
              <a:buSzPts val="1400"/>
              <a:buNone/>
              <a:defRPr>
                <a:solidFill>
                  <a:schemeClr val="dk1"/>
                </a:solidFill>
              </a:defRPr>
            </a:lvl8pPr>
            <a:lvl9pPr lvl="8" rtl="0" algn="r">
              <a:spcBef>
                <a:spcPts val="0"/>
              </a:spcBef>
              <a:spcAft>
                <a:spcPts val="0"/>
              </a:spcAft>
              <a:buClr>
                <a:schemeClr val="dk1"/>
              </a:buClr>
              <a:buSzPts val="1400"/>
              <a:buNone/>
              <a:defRPr>
                <a:solidFill>
                  <a:schemeClr val="dk1"/>
                </a:solidFill>
              </a:defRPr>
            </a:lvl9pPr>
          </a:lstStyle>
          <a:p/>
        </p:txBody>
      </p:sp>
      <p:sp>
        <p:nvSpPr>
          <p:cNvPr id="407" name="Google Shape;407;p18"/>
          <p:cNvSpPr txBox="1"/>
          <p:nvPr>
            <p:ph idx="2" type="subTitle"/>
          </p:nvPr>
        </p:nvSpPr>
        <p:spPr>
          <a:xfrm>
            <a:off x="726100" y="1627650"/>
            <a:ext cx="2111100" cy="3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000"/>
              <a:buNone/>
              <a:defRPr sz="2500">
                <a:latin typeface="Grenze Medium"/>
                <a:ea typeface="Grenze Medium"/>
                <a:cs typeface="Grenze Medium"/>
                <a:sym typeface="Grenze Medium"/>
              </a:defRPr>
            </a:lvl1pPr>
            <a:lvl2pPr lvl="1" rtl="0" algn="r">
              <a:spcBef>
                <a:spcPts val="0"/>
              </a:spcBef>
              <a:spcAft>
                <a:spcPts val="0"/>
              </a:spcAft>
              <a:buClr>
                <a:schemeClr val="dk1"/>
              </a:buClr>
              <a:buSzPts val="2000"/>
              <a:buNone/>
              <a:defRPr sz="2000">
                <a:solidFill>
                  <a:schemeClr val="dk1"/>
                </a:solidFill>
              </a:defRPr>
            </a:lvl2pPr>
            <a:lvl3pPr lvl="2" rtl="0" algn="r">
              <a:spcBef>
                <a:spcPts val="0"/>
              </a:spcBef>
              <a:spcAft>
                <a:spcPts val="0"/>
              </a:spcAft>
              <a:buClr>
                <a:schemeClr val="dk1"/>
              </a:buClr>
              <a:buSzPts val="2000"/>
              <a:buNone/>
              <a:defRPr sz="2000">
                <a:solidFill>
                  <a:schemeClr val="dk1"/>
                </a:solidFill>
              </a:defRPr>
            </a:lvl3pPr>
            <a:lvl4pPr lvl="3" rtl="0" algn="r">
              <a:spcBef>
                <a:spcPts val="0"/>
              </a:spcBef>
              <a:spcAft>
                <a:spcPts val="0"/>
              </a:spcAft>
              <a:buClr>
                <a:schemeClr val="dk1"/>
              </a:buClr>
              <a:buSzPts val="2000"/>
              <a:buNone/>
              <a:defRPr sz="2000">
                <a:solidFill>
                  <a:schemeClr val="dk1"/>
                </a:solidFill>
              </a:defRPr>
            </a:lvl4pPr>
            <a:lvl5pPr lvl="4" rtl="0" algn="r">
              <a:spcBef>
                <a:spcPts val="0"/>
              </a:spcBef>
              <a:spcAft>
                <a:spcPts val="0"/>
              </a:spcAft>
              <a:buClr>
                <a:schemeClr val="dk1"/>
              </a:buClr>
              <a:buSzPts val="2000"/>
              <a:buNone/>
              <a:defRPr sz="2000">
                <a:solidFill>
                  <a:schemeClr val="dk1"/>
                </a:solidFill>
              </a:defRPr>
            </a:lvl5pPr>
            <a:lvl6pPr lvl="5" rtl="0" algn="r">
              <a:spcBef>
                <a:spcPts val="0"/>
              </a:spcBef>
              <a:spcAft>
                <a:spcPts val="0"/>
              </a:spcAft>
              <a:buClr>
                <a:schemeClr val="dk1"/>
              </a:buClr>
              <a:buSzPts val="2000"/>
              <a:buNone/>
              <a:defRPr sz="2000">
                <a:solidFill>
                  <a:schemeClr val="dk1"/>
                </a:solidFill>
              </a:defRPr>
            </a:lvl6pPr>
            <a:lvl7pPr lvl="6" rtl="0" algn="r">
              <a:spcBef>
                <a:spcPts val="0"/>
              </a:spcBef>
              <a:spcAft>
                <a:spcPts val="0"/>
              </a:spcAft>
              <a:buClr>
                <a:schemeClr val="dk1"/>
              </a:buClr>
              <a:buSzPts val="2000"/>
              <a:buNone/>
              <a:defRPr sz="2000">
                <a:solidFill>
                  <a:schemeClr val="dk1"/>
                </a:solidFill>
              </a:defRPr>
            </a:lvl7pPr>
            <a:lvl8pPr lvl="7" rtl="0" algn="r">
              <a:spcBef>
                <a:spcPts val="0"/>
              </a:spcBef>
              <a:spcAft>
                <a:spcPts val="0"/>
              </a:spcAft>
              <a:buClr>
                <a:schemeClr val="dk1"/>
              </a:buClr>
              <a:buSzPts val="2000"/>
              <a:buNone/>
              <a:defRPr sz="2000">
                <a:solidFill>
                  <a:schemeClr val="dk1"/>
                </a:solidFill>
              </a:defRPr>
            </a:lvl8pPr>
            <a:lvl9pPr lvl="8" rtl="0" algn="r">
              <a:spcBef>
                <a:spcPts val="0"/>
              </a:spcBef>
              <a:spcAft>
                <a:spcPts val="0"/>
              </a:spcAft>
              <a:buClr>
                <a:schemeClr val="dk1"/>
              </a:buClr>
              <a:buSzPts val="2000"/>
              <a:buNone/>
              <a:defRPr sz="2000">
                <a:solidFill>
                  <a:schemeClr val="dk1"/>
                </a:solidFill>
              </a:defRPr>
            </a:lvl9pPr>
          </a:lstStyle>
          <a:p/>
        </p:txBody>
      </p:sp>
      <p:sp>
        <p:nvSpPr>
          <p:cNvPr id="408" name="Google Shape;408;p18"/>
          <p:cNvSpPr txBox="1"/>
          <p:nvPr>
            <p:ph idx="3" type="subTitle"/>
          </p:nvPr>
        </p:nvSpPr>
        <p:spPr>
          <a:xfrm>
            <a:off x="3516450" y="2022000"/>
            <a:ext cx="2111100" cy="458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lvl1pPr>
            <a:lvl2pPr lvl="1" rtl="0" algn="r">
              <a:spcBef>
                <a:spcPts val="0"/>
              </a:spcBef>
              <a:spcAft>
                <a:spcPts val="0"/>
              </a:spcAft>
              <a:buClr>
                <a:schemeClr val="dk1"/>
              </a:buClr>
              <a:buSzPts val="1400"/>
              <a:buNone/>
              <a:defRPr>
                <a:solidFill>
                  <a:schemeClr val="dk1"/>
                </a:solidFill>
              </a:defRPr>
            </a:lvl2pPr>
            <a:lvl3pPr lvl="2" rtl="0" algn="r">
              <a:spcBef>
                <a:spcPts val="0"/>
              </a:spcBef>
              <a:spcAft>
                <a:spcPts val="0"/>
              </a:spcAft>
              <a:buClr>
                <a:schemeClr val="dk1"/>
              </a:buClr>
              <a:buSzPts val="1400"/>
              <a:buNone/>
              <a:defRPr>
                <a:solidFill>
                  <a:schemeClr val="dk1"/>
                </a:solidFill>
              </a:defRPr>
            </a:lvl3pPr>
            <a:lvl4pPr lvl="3" rtl="0" algn="r">
              <a:spcBef>
                <a:spcPts val="0"/>
              </a:spcBef>
              <a:spcAft>
                <a:spcPts val="0"/>
              </a:spcAft>
              <a:buClr>
                <a:schemeClr val="dk1"/>
              </a:buClr>
              <a:buSzPts val="1400"/>
              <a:buNone/>
              <a:defRPr>
                <a:solidFill>
                  <a:schemeClr val="dk1"/>
                </a:solidFill>
              </a:defRPr>
            </a:lvl4pPr>
            <a:lvl5pPr lvl="4" rtl="0" algn="r">
              <a:spcBef>
                <a:spcPts val="0"/>
              </a:spcBef>
              <a:spcAft>
                <a:spcPts val="0"/>
              </a:spcAft>
              <a:buClr>
                <a:schemeClr val="dk1"/>
              </a:buClr>
              <a:buSzPts val="1400"/>
              <a:buNone/>
              <a:defRPr>
                <a:solidFill>
                  <a:schemeClr val="dk1"/>
                </a:solidFill>
              </a:defRPr>
            </a:lvl5pPr>
            <a:lvl6pPr lvl="5" rtl="0" algn="r">
              <a:spcBef>
                <a:spcPts val="0"/>
              </a:spcBef>
              <a:spcAft>
                <a:spcPts val="0"/>
              </a:spcAft>
              <a:buClr>
                <a:schemeClr val="dk1"/>
              </a:buClr>
              <a:buSzPts val="1400"/>
              <a:buNone/>
              <a:defRPr>
                <a:solidFill>
                  <a:schemeClr val="dk1"/>
                </a:solidFill>
              </a:defRPr>
            </a:lvl6pPr>
            <a:lvl7pPr lvl="6" rtl="0" algn="r">
              <a:spcBef>
                <a:spcPts val="0"/>
              </a:spcBef>
              <a:spcAft>
                <a:spcPts val="0"/>
              </a:spcAft>
              <a:buClr>
                <a:schemeClr val="dk1"/>
              </a:buClr>
              <a:buSzPts val="1400"/>
              <a:buNone/>
              <a:defRPr>
                <a:solidFill>
                  <a:schemeClr val="dk1"/>
                </a:solidFill>
              </a:defRPr>
            </a:lvl7pPr>
            <a:lvl8pPr lvl="7" rtl="0" algn="r">
              <a:spcBef>
                <a:spcPts val="0"/>
              </a:spcBef>
              <a:spcAft>
                <a:spcPts val="0"/>
              </a:spcAft>
              <a:buClr>
                <a:schemeClr val="dk1"/>
              </a:buClr>
              <a:buSzPts val="1400"/>
              <a:buNone/>
              <a:defRPr>
                <a:solidFill>
                  <a:schemeClr val="dk1"/>
                </a:solidFill>
              </a:defRPr>
            </a:lvl8pPr>
            <a:lvl9pPr lvl="8" rtl="0" algn="r">
              <a:spcBef>
                <a:spcPts val="0"/>
              </a:spcBef>
              <a:spcAft>
                <a:spcPts val="0"/>
              </a:spcAft>
              <a:buClr>
                <a:schemeClr val="dk1"/>
              </a:buClr>
              <a:buSzPts val="1400"/>
              <a:buNone/>
              <a:defRPr>
                <a:solidFill>
                  <a:schemeClr val="dk1"/>
                </a:solidFill>
              </a:defRPr>
            </a:lvl9pPr>
          </a:lstStyle>
          <a:p/>
        </p:txBody>
      </p:sp>
      <p:sp>
        <p:nvSpPr>
          <p:cNvPr id="409" name="Google Shape;409;p18"/>
          <p:cNvSpPr txBox="1"/>
          <p:nvPr>
            <p:ph idx="4" type="subTitle"/>
          </p:nvPr>
        </p:nvSpPr>
        <p:spPr>
          <a:xfrm>
            <a:off x="3516450" y="1627650"/>
            <a:ext cx="2111100" cy="3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000"/>
              <a:buNone/>
              <a:defRPr sz="2500">
                <a:latin typeface="Grenze Medium"/>
                <a:ea typeface="Grenze Medium"/>
                <a:cs typeface="Grenze Medium"/>
                <a:sym typeface="Grenze Medium"/>
              </a:defRPr>
            </a:lvl1pPr>
            <a:lvl2pPr lvl="1" rtl="0" algn="r">
              <a:spcBef>
                <a:spcPts val="0"/>
              </a:spcBef>
              <a:spcAft>
                <a:spcPts val="0"/>
              </a:spcAft>
              <a:buClr>
                <a:schemeClr val="dk1"/>
              </a:buClr>
              <a:buSzPts val="2000"/>
              <a:buNone/>
              <a:defRPr sz="2000">
                <a:solidFill>
                  <a:schemeClr val="dk1"/>
                </a:solidFill>
              </a:defRPr>
            </a:lvl2pPr>
            <a:lvl3pPr lvl="2" rtl="0" algn="r">
              <a:spcBef>
                <a:spcPts val="0"/>
              </a:spcBef>
              <a:spcAft>
                <a:spcPts val="0"/>
              </a:spcAft>
              <a:buClr>
                <a:schemeClr val="dk1"/>
              </a:buClr>
              <a:buSzPts val="2000"/>
              <a:buNone/>
              <a:defRPr sz="2000">
                <a:solidFill>
                  <a:schemeClr val="dk1"/>
                </a:solidFill>
              </a:defRPr>
            </a:lvl3pPr>
            <a:lvl4pPr lvl="3" rtl="0" algn="r">
              <a:spcBef>
                <a:spcPts val="0"/>
              </a:spcBef>
              <a:spcAft>
                <a:spcPts val="0"/>
              </a:spcAft>
              <a:buClr>
                <a:schemeClr val="dk1"/>
              </a:buClr>
              <a:buSzPts val="2000"/>
              <a:buNone/>
              <a:defRPr sz="2000">
                <a:solidFill>
                  <a:schemeClr val="dk1"/>
                </a:solidFill>
              </a:defRPr>
            </a:lvl4pPr>
            <a:lvl5pPr lvl="4" rtl="0" algn="r">
              <a:spcBef>
                <a:spcPts val="0"/>
              </a:spcBef>
              <a:spcAft>
                <a:spcPts val="0"/>
              </a:spcAft>
              <a:buClr>
                <a:schemeClr val="dk1"/>
              </a:buClr>
              <a:buSzPts val="2000"/>
              <a:buNone/>
              <a:defRPr sz="2000">
                <a:solidFill>
                  <a:schemeClr val="dk1"/>
                </a:solidFill>
              </a:defRPr>
            </a:lvl5pPr>
            <a:lvl6pPr lvl="5" rtl="0" algn="r">
              <a:spcBef>
                <a:spcPts val="0"/>
              </a:spcBef>
              <a:spcAft>
                <a:spcPts val="0"/>
              </a:spcAft>
              <a:buClr>
                <a:schemeClr val="dk1"/>
              </a:buClr>
              <a:buSzPts val="2000"/>
              <a:buNone/>
              <a:defRPr sz="2000">
                <a:solidFill>
                  <a:schemeClr val="dk1"/>
                </a:solidFill>
              </a:defRPr>
            </a:lvl6pPr>
            <a:lvl7pPr lvl="6" rtl="0" algn="r">
              <a:spcBef>
                <a:spcPts val="0"/>
              </a:spcBef>
              <a:spcAft>
                <a:spcPts val="0"/>
              </a:spcAft>
              <a:buClr>
                <a:schemeClr val="dk1"/>
              </a:buClr>
              <a:buSzPts val="2000"/>
              <a:buNone/>
              <a:defRPr sz="2000">
                <a:solidFill>
                  <a:schemeClr val="dk1"/>
                </a:solidFill>
              </a:defRPr>
            </a:lvl7pPr>
            <a:lvl8pPr lvl="7" rtl="0" algn="r">
              <a:spcBef>
                <a:spcPts val="0"/>
              </a:spcBef>
              <a:spcAft>
                <a:spcPts val="0"/>
              </a:spcAft>
              <a:buClr>
                <a:schemeClr val="dk1"/>
              </a:buClr>
              <a:buSzPts val="2000"/>
              <a:buNone/>
              <a:defRPr sz="2000">
                <a:solidFill>
                  <a:schemeClr val="dk1"/>
                </a:solidFill>
              </a:defRPr>
            </a:lvl8pPr>
            <a:lvl9pPr lvl="8" rtl="0" algn="r">
              <a:spcBef>
                <a:spcPts val="0"/>
              </a:spcBef>
              <a:spcAft>
                <a:spcPts val="0"/>
              </a:spcAft>
              <a:buClr>
                <a:schemeClr val="dk1"/>
              </a:buClr>
              <a:buSzPts val="2000"/>
              <a:buNone/>
              <a:defRPr sz="2000">
                <a:solidFill>
                  <a:schemeClr val="dk1"/>
                </a:solidFill>
              </a:defRPr>
            </a:lvl9pPr>
          </a:lstStyle>
          <a:p/>
        </p:txBody>
      </p:sp>
      <p:sp>
        <p:nvSpPr>
          <p:cNvPr id="410" name="Google Shape;410;p18"/>
          <p:cNvSpPr txBox="1"/>
          <p:nvPr>
            <p:ph idx="5" type="subTitle"/>
          </p:nvPr>
        </p:nvSpPr>
        <p:spPr>
          <a:xfrm>
            <a:off x="6306800" y="2022000"/>
            <a:ext cx="2111100" cy="458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lvl1pPr>
            <a:lvl2pPr lvl="1" rtl="0" algn="r">
              <a:spcBef>
                <a:spcPts val="0"/>
              </a:spcBef>
              <a:spcAft>
                <a:spcPts val="0"/>
              </a:spcAft>
              <a:buClr>
                <a:schemeClr val="dk1"/>
              </a:buClr>
              <a:buSzPts val="1400"/>
              <a:buNone/>
              <a:defRPr>
                <a:solidFill>
                  <a:schemeClr val="dk1"/>
                </a:solidFill>
              </a:defRPr>
            </a:lvl2pPr>
            <a:lvl3pPr lvl="2" rtl="0" algn="r">
              <a:spcBef>
                <a:spcPts val="0"/>
              </a:spcBef>
              <a:spcAft>
                <a:spcPts val="0"/>
              </a:spcAft>
              <a:buClr>
                <a:schemeClr val="dk1"/>
              </a:buClr>
              <a:buSzPts val="1400"/>
              <a:buNone/>
              <a:defRPr>
                <a:solidFill>
                  <a:schemeClr val="dk1"/>
                </a:solidFill>
              </a:defRPr>
            </a:lvl3pPr>
            <a:lvl4pPr lvl="3" rtl="0" algn="r">
              <a:spcBef>
                <a:spcPts val="0"/>
              </a:spcBef>
              <a:spcAft>
                <a:spcPts val="0"/>
              </a:spcAft>
              <a:buClr>
                <a:schemeClr val="dk1"/>
              </a:buClr>
              <a:buSzPts val="1400"/>
              <a:buNone/>
              <a:defRPr>
                <a:solidFill>
                  <a:schemeClr val="dk1"/>
                </a:solidFill>
              </a:defRPr>
            </a:lvl4pPr>
            <a:lvl5pPr lvl="4" rtl="0" algn="r">
              <a:spcBef>
                <a:spcPts val="0"/>
              </a:spcBef>
              <a:spcAft>
                <a:spcPts val="0"/>
              </a:spcAft>
              <a:buClr>
                <a:schemeClr val="dk1"/>
              </a:buClr>
              <a:buSzPts val="1400"/>
              <a:buNone/>
              <a:defRPr>
                <a:solidFill>
                  <a:schemeClr val="dk1"/>
                </a:solidFill>
              </a:defRPr>
            </a:lvl5pPr>
            <a:lvl6pPr lvl="5" rtl="0" algn="r">
              <a:spcBef>
                <a:spcPts val="0"/>
              </a:spcBef>
              <a:spcAft>
                <a:spcPts val="0"/>
              </a:spcAft>
              <a:buClr>
                <a:schemeClr val="dk1"/>
              </a:buClr>
              <a:buSzPts val="1400"/>
              <a:buNone/>
              <a:defRPr>
                <a:solidFill>
                  <a:schemeClr val="dk1"/>
                </a:solidFill>
              </a:defRPr>
            </a:lvl6pPr>
            <a:lvl7pPr lvl="6" rtl="0" algn="r">
              <a:spcBef>
                <a:spcPts val="0"/>
              </a:spcBef>
              <a:spcAft>
                <a:spcPts val="0"/>
              </a:spcAft>
              <a:buClr>
                <a:schemeClr val="dk1"/>
              </a:buClr>
              <a:buSzPts val="1400"/>
              <a:buNone/>
              <a:defRPr>
                <a:solidFill>
                  <a:schemeClr val="dk1"/>
                </a:solidFill>
              </a:defRPr>
            </a:lvl7pPr>
            <a:lvl8pPr lvl="7" rtl="0" algn="r">
              <a:spcBef>
                <a:spcPts val="0"/>
              </a:spcBef>
              <a:spcAft>
                <a:spcPts val="0"/>
              </a:spcAft>
              <a:buClr>
                <a:schemeClr val="dk1"/>
              </a:buClr>
              <a:buSzPts val="1400"/>
              <a:buNone/>
              <a:defRPr>
                <a:solidFill>
                  <a:schemeClr val="dk1"/>
                </a:solidFill>
              </a:defRPr>
            </a:lvl8pPr>
            <a:lvl9pPr lvl="8" rtl="0" algn="r">
              <a:spcBef>
                <a:spcPts val="0"/>
              </a:spcBef>
              <a:spcAft>
                <a:spcPts val="0"/>
              </a:spcAft>
              <a:buClr>
                <a:schemeClr val="dk1"/>
              </a:buClr>
              <a:buSzPts val="1400"/>
              <a:buNone/>
              <a:defRPr>
                <a:solidFill>
                  <a:schemeClr val="dk1"/>
                </a:solidFill>
              </a:defRPr>
            </a:lvl9pPr>
          </a:lstStyle>
          <a:p/>
        </p:txBody>
      </p:sp>
      <p:sp>
        <p:nvSpPr>
          <p:cNvPr id="411" name="Google Shape;411;p18"/>
          <p:cNvSpPr txBox="1"/>
          <p:nvPr>
            <p:ph idx="6" type="subTitle"/>
          </p:nvPr>
        </p:nvSpPr>
        <p:spPr>
          <a:xfrm>
            <a:off x="6306800" y="1627650"/>
            <a:ext cx="2111100" cy="3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000"/>
              <a:buNone/>
              <a:defRPr sz="2500">
                <a:latin typeface="Grenze Medium"/>
                <a:ea typeface="Grenze Medium"/>
                <a:cs typeface="Grenze Medium"/>
                <a:sym typeface="Grenze Medium"/>
              </a:defRPr>
            </a:lvl1pPr>
            <a:lvl2pPr lvl="1" rtl="0" algn="r">
              <a:spcBef>
                <a:spcPts val="0"/>
              </a:spcBef>
              <a:spcAft>
                <a:spcPts val="0"/>
              </a:spcAft>
              <a:buClr>
                <a:schemeClr val="dk1"/>
              </a:buClr>
              <a:buSzPts val="2000"/>
              <a:buNone/>
              <a:defRPr sz="2000">
                <a:solidFill>
                  <a:schemeClr val="dk1"/>
                </a:solidFill>
              </a:defRPr>
            </a:lvl2pPr>
            <a:lvl3pPr lvl="2" rtl="0" algn="r">
              <a:spcBef>
                <a:spcPts val="0"/>
              </a:spcBef>
              <a:spcAft>
                <a:spcPts val="0"/>
              </a:spcAft>
              <a:buClr>
                <a:schemeClr val="dk1"/>
              </a:buClr>
              <a:buSzPts val="2000"/>
              <a:buNone/>
              <a:defRPr sz="2000">
                <a:solidFill>
                  <a:schemeClr val="dk1"/>
                </a:solidFill>
              </a:defRPr>
            </a:lvl3pPr>
            <a:lvl4pPr lvl="3" rtl="0" algn="r">
              <a:spcBef>
                <a:spcPts val="0"/>
              </a:spcBef>
              <a:spcAft>
                <a:spcPts val="0"/>
              </a:spcAft>
              <a:buClr>
                <a:schemeClr val="dk1"/>
              </a:buClr>
              <a:buSzPts val="2000"/>
              <a:buNone/>
              <a:defRPr sz="2000">
                <a:solidFill>
                  <a:schemeClr val="dk1"/>
                </a:solidFill>
              </a:defRPr>
            </a:lvl4pPr>
            <a:lvl5pPr lvl="4" rtl="0" algn="r">
              <a:spcBef>
                <a:spcPts val="0"/>
              </a:spcBef>
              <a:spcAft>
                <a:spcPts val="0"/>
              </a:spcAft>
              <a:buClr>
                <a:schemeClr val="dk1"/>
              </a:buClr>
              <a:buSzPts val="2000"/>
              <a:buNone/>
              <a:defRPr sz="2000">
                <a:solidFill>
                  <a:schemeClr val="dk1"/>
                </a:solidFill>
              </a:defRPr>
            </a:lvl5pPr>
            <a:lvl6pPr lvl="5" rtl="0" algn="r">
              <a:spcBef>
                <a:spcPts val="0"/>
              </a:spcBef>
              <a:spcAft>
                <a:spcPts val="0"/>
              </a:spcAft>
              <a:buClr>
                <a:schemeClr val="dk1"/>
              </a:buClr>
              <a:buSzPts val="2000"/>
              <a:buNone/>
              <a:defRPr sz="2000">
                <a:solidFill>
                  <a:schemeClr val="dk1"/>
                </a:solidFill>
              </a:defRPr>
            </a:lvl6pPr>
            <a:lvl7pPr lvl="6" rtl="0" algn="r">
              <a:spcBef>
                <a:spcPts val="0"/>
              </a:spcBef>
              <a:spcAft>
                <a:spcPts val="0"/>
              </a:spcAft>
              <a:buClr>
                <a:schemeClr val="dk1"/>
              </a:buClr>
              <a:buSzPts val="2000"/>
              <a:buNone/>
              <a:defRPr sz="2000">
                <a:solidFill>
                  <a:schemeClr val="dk1"/>
                </a:solidFill>
              </a:defRPr>
            </a:lvl7pPr>
            <a:lvl8pPr lvl="7" rtl="0" algn="r">
              <a:spcBef>
                <a:spcPts val="0"/>
              </a:spcBef>
              <a:spcAft>
                <a:spcPts val="0"/>
              </a:spcAft>
              <a:buClr>
                <a:schemeClr val="dk1"/>
              </a:buClr>
              <a:buSzPts val="2000"/>
              <a:buNone/>
              <a:defRPr sz="2000">
                <a:solidFill>
                  <a:schemeClr val="dk1"/>
                </a:solidFill>
              </a:defRPr>
            </a:lvl8pPr>
            <a:lvl9pPr lvl="8" rtl="0" algn="r">
              <a:spcBef>
                <a:spcPts val="0"/>
              </a:spcBef>
              <a:spcAft>
                <a:spcPts val="0"/>
              </a:spcAft>
              <a:buClr>
                <a:schemeClr val="dk1"/>
              </a:buClr>
              <a:buSzPts val="2000"/>
              <a:buNone/>
              <a:defRPr sz="2000">
                <a:solidFill>
                  <a:schemeClr val="dk1"/>
                </a:solidFill>
              </a:defRPr>
            </a:lvl9pPr>
          </a:lstStyle>
          <a:p/>
        </p:txBody>
      </p:sp>
      <p:sp>
        <p:nvSpPr>
          <p:cNvPr id="412" name="Google Shape;412;p18"/>
          <p:cNvSpPr txBox="1"/>
          <p:nvPr>
            <p:ph idx="7" type="subTitle"/>
          </p:nvPr>
        </p:nvSpPr>
        <p:spPr>
          <a:xfrm>
            <a:off x="726100" y="3288413"/>
            <a:ext cx="2111100" cy="458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lvl1pPr>
            <a:lvl2pPr lvl="1" rtl="0" algn="r">
              <a:spcBef>
                <a:spcPts val="0"/>
              </a:spcBef>
              <a:spcAft>
                <a:spcPts val="0"/>
              </a:spcAft>
              <a:buClr>
                <a:schemeClr val="dk1"/>
              </a:buClr>
              <a:buSzPts val="1400"/>
              <a:buNone/>
              <a:defRPr>
                <a:solidFill>
                  <a:schemeClr val="dk1"/>
                </a:solidFill>
              </a:defRPr>
            </a:lvl2pPr>
            <a:lvl3pPr lvl="2" rtl="0" algn="r">
              <a:spcBef>
                <a:spcPts val="0"/>
              </a:spcBef>
              <a:spcAft>
                <a:spcPts val="0"/>
              </a:spcAft>
              <a:buClr>
                <a:schemeClr val="dk1"/>
              </a:buClr>
              <a:buSzPts val="1400"/>
              <a:buNone/>
              <a:defRPr>
                <a:solidFill>
                  <a:schemeClr val="dk1"/>
                </a:solidFill>
              </a:defRPr>
            </a:lvl3pPr>
            <a:lvl4pPr lvl="3" rtl="0" algn="r">
              <a:spcBef>
                <a:spcPts val="0"/>
              </a:spcBef>
              <a:spcAft>
                <a:spcPts val="0"/>
              </a:spcAft>
              <a:buClr>
                <a:schemeClr val="dk1"/>
              </a:buClr>
              <a:buSzPts val="1400"/>
              <a:buNone/>
              <a:defRPr>
                <a:solidFill>
                  <a:schemeClr val="dk1"/>
                </a:solidFill>
              </a:defRPr>
            </a:lvl4pPr>
            <a:lvl5pPr lvl="4" rtl="0" algn="r">
              <a:spcBef>
                <a:spcPts val="0"/>
              </a:spcBef>
              <a:spcAft>
                <a:spcPts val="0"/>
              </a:spcAft>
              <a:buClr>
                <a:schemeClr val="dk1"/>
              </a:buClr>
              <a:buSzPts val="1400"/>
              <a:buNone/>
              <a:defRPr>
                <a:solidFill>
                  <a:schemeClr val="dk1"/>
                </a:solidFill>
              </a:defRPr>
            </a:lvl5pPr>
            <a:lvl6pPr lvl="5" rtl="0" algn="r">
              <a:spcBef>
                <a:spcPts val="0"/>
              </a:spcBef>
              <a:spcAft>
                <a:spcPts val="0"/>
              </a:spcAft>
              <a:buClr>
                <a:schemeClr val="dk1"/>
              </a:buClr>
              <a:buSzPts val="1400"/>
              <a:buNone/>
              <a:defRPr>
                <a:solidFill>
                  <a:schemeClr val="dk1"/>
                </a:solidFill>
              </a:defRPr>
            </a:lvl6pPr>
            <a:lvl7pPr lvl="6" rtl="0" algn="r">
              <a:spcBef>
                <a:spcPts val="0"/>
              </a:spcBef>
              <a:spcAft>
                <a:spcPts val="0"/>
              </a:spcAft>
              <a:buClr>
                <a:schemeClr val="dk1"/>
              </a:buClr>
              <a:buSzPts val="1400"/>
              <a:buNone/>
              <a:defRPr>
                <a:solidFill>
                  <a:schemeClr val="dk1"/>
                </a:solidFill>
              </a:defRPr>
            </a:lvl7pPr>
            <a:lvl8pPr lvl="7" rtl="0" algn="r">
              <a:spcBef>
                <a:spcPts val="0"/>
              </a:spcBef>
              <a:spcAft>
                <a:spcPts val="0"/>
              </a:spcAft>
              <a:buClr>
                <a:schemeClr val="dk1"/>
              </a:buClr>
              <a:buSzPts val="1400"/>
              <a:buNone/>
              <a:defRPr>
                <a:solidFill>
                  <a:schemeClr val="dk1"/>
                </a:solidFill>
              </a:defRPr>
            </a:lvl8pPr>
            <a:lvl9pPr lvl="8" rtl="0" algn="r">
              <a:spcBef>
                <a:spcPts val="0"/>
              </a:spcBef>
              <a:spcAft>
                <a:spcPts val="0"/>
              </a:spcAft>
              <a:buClr>
                <a:schemeClr val="dk1"/>
              </a:buClr>
              <a:buSzPts val="1400"/>
              <a:buNone/>
              <a:defRPr>
                <a:solidFill>
                  <a:schemeClr val="dk1"/>
                </a:solidFill>
              </a:defRPr>
            </a:lvl9pPr>
          </a:lstStyle>
          <a:p/>
        </p:txBody>
      </p:sp>
      <p:sp>
        <p:nvSpPr>
          <p:cNvPr id="413" name="Google Shape;413;p18"/>
          <p:cNvSpPr txBox="1"/>
          <p:nvPr>
            <p:ph idx="8" type="subTitle"/>
          </p:nvPr>
        </p:nvSpPr>
        <p:spPr>
          <a:xfrm>
            <a:off x="726100" y="2894063"/>
            <a:ext cx="2111100" cy="3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000"/>
              <a:buNone/>
              <a:defRPr sz="2500">
                <a:latin typeface="Grenze Medium"/>
                <a:ea typeface="Grenze Medium"/>
                <a:cs typeface="Grenze Medium"/>
                <a:sym typeface="Grenze Medium"/>
              </a:defRPr>
            </a:lvl1pPr>
            <a:lvl2pPr lvl="1" rtl="0" algn="r">
              <a:spcBef>
                <a:spcPts val="0"/>
              </a:spcBef>
              <a:spcAft>
                <a:spcPts val="0"/>
              </a:spcAft>
              <a:buClr>
                <a:schemeClr val="dk1"/>
              </a:buClr>
              <a:buSzPts val="2000"/>
              <a:buNone/>
              <a:defRPr sz="2000">
                <a:solidFill>
                  <a:schemeClr val="dk1"/>
                </a:solidFill>
              </a:defRPr>
            </a:lvl2pPr>
            <a:lvl3pPr lvl="2" rtl="0" algn="r">
              <a:spcBef>
                <a:spcPts val="0"/>
              </a:spcBef>
              <a:spcAft>
                <a:spcPts val="0"/>
              </a:spcAft>
              <a:buClr>
                <a:schemeClr val="dk1"/>
              </a:buClr>
              <a:buSzPts val="2000"/>
              <a:buNone/>
              <a:defRPr sz="2000">
                <a:solidFill>
                  <a:schemeClr val="dk1"/>
                </a:solidFill>
              </a:defRPr>
            </a:lvl3pPr>
            <a:lvl4pPr lvl="3" rtl="0" algn="r">
              <a:spcBef>
                <a:spcPts val="0"/>
              </a:spcBef>
              <a:spcAft>
                <a:spcPts val="0"/>
              </a:spcAft>
              <a:buClr>
                <a:schemeClr val="dk1"/>
              </a:buClr>
              <a:buSzPts val="2000"/>
              <a:buNone/>
              <a:defRPr sz="2000">
                <a:solidFill>
                  <a:schemeClr val="dk1"/>
                </a:solidFill>
              </a:defRPr>
            </a:lvl4pPr>
            <a:lvl5pPr lvl="4" rtl="0" algn="r">
              <a:spcBef>
                <a:spcPts val="0"/>
              </a:spcBef>
              <a:spcAft>
                <a:spcPts val="0"/>
              </a:spcAft>
              <a:buClr>
                <a:schemeClr val="dk1"/>
              </a:buClr>
              <a:buSzPts val="2000"/>
              <a:buNone/>
              <a:defRPr sz="2000">
                <a:solidFill>
                  <a:schemeClr val="dk1"/>
                </a:solidFill>
              </a:defRPr>
            </a:lvl5pPr>
            <a:lvl6pPr lvl="5" rtl="0" algn="r">
              <a:spcBef>
                <a:spcPts val="0"/>
              </a:spcBef>
              <a:spcAft>
                <a:spcPts val="0"/>
              </a:spcAft>
              <a:buClr>
                <a:schemeClr val="dk1"/>
              </a:buClr>
              <a:buSzPts val="2000"/>
              <a:buNone/>
              <a:defRPr sz="2000">
                <a:solidFill>
                  <a:schemeClr val="dk1"/>
                </a:solidFill>
              </a:defRPr>
            </a:lvl6pPr>
            <a:lvl7pPr lvl="6" rtl="0" algn="r">
              <a:spcBef>
                <a:spcPts val="0"/>
              </a:spcBef>
              <a:spcAft>
                <a:spcPts val="0"/>
              </a:spcAft>
              <a:buClr>
                <a:schemeClr val="dk1"/>
              </a:buClr>
              <a:buSzPts val="2000"/>
              <a:buNone/>
              <a:defRPr sz="2000">
                <a:solidFill>
                  <a:schemeClr val="dk1"/>
                </a:solidFill>
              </a:defRPr>
            </a:lvl7pPr>
            <a:lvl8pPr lvl="7" rtl="0" algn="r">
              <a:spcBef>
                <a:spcPts val="0"/>
              </a:spcBef>
              <a:spcAft>
                <a:spcPts val="0"/>
              </a:spcAft>
              <a:buClr>
                <a:schemeClr val="dk1"/>
              </a:buClr>
              <a:buSzPts val="2000"/>
              <a:buNone/>
              <a:defRPr sz="2000">
                <a:solidFill>
                  <a:schemeClr val="dk1"/>
                </a:solidFill>
              </a:defRPr>
            </a:lvl8pPr>
            <a:lvl9pPr lvl="8" rtl="0" algn="r">
              <a:spcBef>
                <a:spcPts val="0"/>
              </a:spcBef>
              <a:spcAft>
                <a:spcPts val="0"/>
              </a:spcAft>
              <a:buClr>
                <a:schemeClr val="dk1"/>
              </a:buClr>
              <a:buSzPts val="2000"/>
              <a:buNone/>
              <a:defRPr sz="2000">
                <a:solidFill>
                  <a:schemeClr val="dk1"/>
                </a:solidFill>
              </a:defRPr>
            </a:lvl9pPr>
          </a:lstStyle>
          <a:p/>
        </p:txBody>
      </p:sp>
      <p:sp>
        <p:nvSpPr>
          <p:cNvPr id="414" name="Google Shape;414;p18"/>
          <p:cNvSpPr txBox="1"/>
          <p:nvPr>
            <p:ph idx="9" type="subTitle"/>
          </p:nvPr>
        </p:nvSpPr>
        <p:spPr>
          <a:xfrm>
            <a:off x="3516450" y="3288413"/>
            <a:ext cx="2111100" cy="458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lvl1pPr>
            <a:lvl2pPr lvl="1" rtl="0" algn="r">
              <a:spcBef>
                <a:spcPts val="0"/>
              </a:spcBef>
              <a:spcAft>
                <a:spcPts val="0"/>
              </a:spcAft>
              <a:buClr>
                <a:schemeClr val="dk1"/>
              </a:buClr>
              <a:buSzPts val="1400"/>
              <a:buNone/>
              <a:defRPr>
                <a:solidFill>
                  <a:schemeClr val="dk1"/>
                </a:solidFill>
              </a:defRPr>
            </a:lvl2pPr>
            <a:lvl3pPr lvl="2" rtl="0" algn="r">
              <a:spcBef>
                <a:spcPts val="0"/>
              </a:spcBef>
              <a:spcAft>
                <a:spcPts val="0"/>
              </a:spcAft>
              <a:buClr>
                <a:schemeClr val="dk1"/>
              </a:buClr>
              <a:buSzPts val="1400"/>
              <a:buNone/>
              <a:defRPr>
                <a:solidFill>
                  <a:schemeClr val="dk1"/>
                </a:solidFill>
              </a:defRPr>
            </a:lvl3pPr>
            <a:lvl4pPr lvl="3" rtl="0" algn="r">
              <a:spcBef>
                <a:spcPts val="0"/>
              </a:spcBef>
              <a:spcAft>
                <a:spcPts val="0"/>
              </a:spcAft>
              <a:buClr>
                <a:schemeClr val="dk1"/>
              </a:buClr>
              <a:buSzPts val="1400"/>
              <a:buNone/>
              <a:defRPr>
                <a:solidFill>
                  <a:schemeClr val="dk1"/>
                </a:solidFill>
              </a:defRPr>
            </a:lvl4pPr>
            <a:lvl5pPr lvl="4" rtl="0" algn="r">
              <a:spcBef>
                <a:spcPts val="0"/>
              </a:spcBef>
              <a:spcAft>
                <a:spcPts val="0"/>
              </a:spcAft>
              <a:buClr>
                <a:schemeClr val="dk1"/>
              </a:buClr>
              <a:buSzPts val="1400"/>
              <a:buNone/>
              <a:defRPr>
                <a:solidFill>
                  <a:schemeClr val="dk1"/>
                </a:solidFill>
              </a:defRPr>
            </a:lvl5pPr>
            <a:lvl6pPr lvl="5" rtl="0" algn="r">
              <a:spcBef>
                <a:spcPts val="0"/>
              </a:spcBef>
              <a:spcAft>
                <a:spcPts val="0"/>
              </a:spcAft>
              <a:buClr>
                <a:schemeClr val="dk1"/>
              </a:buClr>
              <a:buSzPts val="1400"/>
              <a:buNone/>
              <a:defRPr>
                <a:solidFill>
                  <a:schemeClr val="dk1"/>
                </a:solidFill>
              </a:defRPr>
            </a:lvl6pPr>
            <a:lvl7pPr lvl="6" rtl="0" algn="r">
              <a:spcBef>
                <a:spcPts val="0"/>
              </a:spcBef>
              <a:spcAft>
                <a:spcPts val="0"/>
              </a:spcAft>
              <a:buClr>
                <a:schemeClr val="dk1"/>
              </a:buClr>
              <a:buSzPts val="1400"/>
              <a:buNone/>
              <a:defRPr>
                <a:solidFill>
                  <a:schemeClr val="dk1"/>
                </a:solidFill>
              </a:defRPr>
            </a:lvl7pPr>
            <a:lvl8pPr lvl="7" rtl="0" algn="r">
              <a:spcBef>
                <a:spcPts val="0"/>
              </a:spcBef>
              <a:spcAft>
                <a:spcPts val="0"/>
              </a:spcAft>
              <a:buClr>
                <a:schemeClr val="dk1"/>
              </a:buClr>
              <a:buSzPts val="1400"/>
              <a:buNone/>
              <a:defRPr>
                <a:solidFill>
                  <a:schemeClr val="dk1"/>
                </a:solidFill>
              </a:defRPr>
            </a:lvl8pPr>
            <a:lvl9pPr lvl="8" rtl="0" algn="r">
              <a:spcBef>
                <a:spcPts val="0"/>
              </a:spcBef>
              <a:spcAft>
                <a:spcPts val="0"/>
              </a:spcAft>
              <a:buClr>
                <a:schemeClr val="dk1"/>
              </a:buClr>
              <a:buSzPts val="1400"/>
              <a:buNone/>
              <a:defRPr>
                <a:solidFill>
                  <a:schemeClr val="dk1"/>
                </a:solidFill>
              </a:defRPr>
            </a:lvl9pPr>
          </a:lstStyle>
          <a:p/>
        </p:txBody>
      </p:sp>
      <p:sp>
        <p:nvSpPr>
          <p:cNvPr id="415" name="Google Shape;415;p18"/>
          <p:cNvSpPr txBox="1"/>
          <p:nvPr>
            <p:ph idx="13" type="subTitle"/>
          </p:nvPr>
        </p:nvSpPr>
        <p:spPr>
          <a:xfrm>
            <a:off x="3516450" y="2894063"/>
            <a:ext cx="2111100" cy="3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000"/>
              <a:buNone/>
              <a:defRPr sz="2500">
                <a:latin typeface="Grenze Medium"/>
                <a:ea typeface="Grenze Medium"/>
                <a:cs typeface="Grenze Medium"/>
                <a:sym typeface="Grenze Medium"/>
              </a:defRPr>
            </a:lvl1pPr>
            <a:lvl2pPr lvl="1" rtl="0" algn="r">
              <a:spcBef>
                <a:spcPts val="0"/>
              </a:spcBef>
              <a:spcAft>
                <a:spcPts val="0"/>
              </a:spcAft>
              <a:buClr>
                <a:schemeClr val="dk1"/>
              </a:buClr>
              <a:buSzPts val="2000"/>
              <a:buNone/>
              <a:defRPr sz="2000">
                <a:solidFill>
                  <a:schemeClr val="dk1"/>
                </a:solidFill>
              </a:defRPr>
            </a:lvl2pPr>
            <a:lvl3pPr lvl="2" rtl="0" algn="r">
              <a:spcBef>
                <a:spcPts val="0"/>
              </a:spcBef>
              <a:spcAft>
                <a:spcPts val="0"/>
              </a:spcAft>
              <a:buClr>
                <a:schemeClr val="dk1"/>
              </a:buClr>
              <a:buSzPts val="2000"/>
              <a:buNone/>
              <a:defRPr sz="2000">
                <a:solidFill>
                  <a:schemeClr val="dk1"/>
                </a:solidFill>
              </a:defRPr>
            </a:lvl3pPr>
            <a:lvl4pPr lvl="3" rtl="0" algn="r">
              <a:spcBef>
                <a:spcPts val="0"/>
              </a:spcBef>
              <a:spcAft>
                <a:spcPts val="0"/>
              </a:spcAft>
              <a:buClr>
                <a:schemeClr val="dk1"/>
              </a:buClr>
              <a:buSzPts val="2000"/>
              <a:buNone/>
              <a:defRPr sz="2000">
                <a:solidFill>
                  <a:schemeClr val="dk1"/>
                </a:solidFill>
              </a:defRPr>
            </a:lvl4pPr>
            <a:lvl5pPr lvl="4" rtl="0" algn="r">
              <a:spcBef>
                <a:spcPts val="0"/>
              </a:spcBef>
              <a:spcAft>
                <a:spcPts val="0"/>
              </a:spcAft>
              <a:buClr>
                <a:schemeClr val="dk1"/>
              </a:buClr>
              <a:buSzPts val="2000"/>
              <a:buNone/>
              <a:defRPr sz="2000">
                <a:solidFill>
                  <a:schemeClr val="dk1"/>
                </a:solidFill>
              </a:defRPr>
            </a:lvl5pPr>
            <a:lvl6pPr lvl="5" rtl="0" algn="r">
              <a:spcBef>
                <a:spcPts val="0"/>
              </a:spcBef>
              <a:spcAft>
                <a:spcPts val="0"/>
              </a:spcAft>
              <a:buClr>
                <a:schemeClr val="dk1"/>
              </a:buClr>
              <a:buSzPts val="2000"/>
              <a:buNone/>
              <a:defRPr sz="2000">
                <a:solidFill>
                  <a:schemeClr val="dk1"/>
                </a:solidFill>
              </a:defRPr>
            </a:lvl6pPr>
            <a:lvl7pPr lvl="6" rtl="0" algn="r">
              <a:spcBef>
                <a:spcPts val="0"/>
              </a:spcBef>
              <a:spcAft>
                <a:spcPts val="0"/>
              </a:spcAft>
              <a:buClr>
                <a:schemeClr val="dk1"/>
              </a:buClr>
              <a:buSzPts val="2000"/>
              <a:buNone/>
              <a:defRPr sz="2000">
                <a:solidFill>
                  <a:schemeClr val="dk1"/>
                </a:solidFill>
              </a:defRPr>
            </a:lvl7pPr>
            <a:lvl8pPr lvl="7" rtl="0" algn="r">
              <a:spcBef>
                <a:spcPts val="0"/>
              </a:spcBef>
              <a:spcAft>
                <a:spcPts val="0"/>
              </a:spcAft>
              <a:buClr>
                <a:schemeClr val="dk1"/>
              </a:buClr>
              <a:buSzPts val="2000"/>
              <a:buNone/>
              <a:defRPr sz="2000">
                <a:solidFill>
                  <a:schemeClr val="dk1"/>
                </a:solidFill>
              </a:defRPr>
            </a:lvl8pPr>
            <a:lvl9pPr lvl="8" rtl="0" algn="r">
              <a:spcBef>
                <a:spcPts val="0"/>
              </a:spcBef>
              <a:spcAft>
                <a:spcPts val="0"/>
              </a:spcAft>
              <a:buClr>
                <a:schemeClr val="dk1"/>
              </a:buClr>
              <a:buSzPts val="2000"/>
              <a:buNone/>
              <a:defRPr sz="2000">
                <a:solidFill>
                  <a:schemeClr val="dk1"/>
                </a:solidFill>
              </a:defRPr>
            </a:lvl9pPr>
          </a:lstStyle>
          <a:p/>
        </p:txBody>
      </p:sp>
      <p:sp>
        <p:nvSpPr>
          <p:cNvPr id="416" name="Google Shape;416;p18"/>
          <p:cNvSpPr txBox="1"/>
          <p:nvPr>
            <p:ph idx="14" type="subTitle"/>
          </p:nvPr>
        </p:nvSpPr>
        <p:spPr>
          <a:xfrm>
            <a:off x="6306800" y="3288413"/>
            <a:ext cx="2111100" cy="458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lvl1pPr>
            <a:lvl2pPr lvl="1" rtl="0" algn="r">
              <a:spcBef>
                <a:spcPts val="0"/>
              </a:spcBef>
              <a:spcAft>
                <a:spcPts val="0"/>
              </a:spcAft>
              <a:buClr>
                <a:schemeClr val="dk1"/>
              </a:buClr>
              <a:buSzPts val="1400"/>
              <a:buNone/>
              <a:defRPr>
                <a:solidFill>
                  <a:schemeClr val="dk1"/>
                </a:solidFill>
              </a:defRPr>
            </a:lvl2pPr>
            <a:lvl3pPr lvl="2" rtl="0" algn="r">
              <a:spcBef>
                <a:spcPts val="0"/>
              </a:spcBef>
              <a:spcAft>
                <a:spcPts val="0"/>
              </a:spcAft>
              <a:buClr>
                <a:schemeClr val="dk1"/>
              </a:buClr>
              <a:buSzPts val="1400"/>
              <a:buNone/>
              <a:defRPr>
                <a:solidFill>
                  <a:schemeClr val="dk1"/>
                </a:solidFill>
              </a:defRPr>
            </a:lvl3pPr>
            <a:lvl4pPr lvl="3" rtl="0" algn="r">
              <a:spcBef>
                <a:spcPts val="0"/>
              </a:spcBef>
              <a:spcAft>
                <a:spcPts val="0"/>
              </a:spcAft>
              <a:buClr>
                <a:schemeClr val="dk1"/>
              </a:buClr>
              <a:buSzPts val="1400"/>
              <a:buNone/>
              <a:defRPr>
                <a:solidFill>
                  <a:schemeClr val="dk1"/>
                </a:solidFill>
              </a:defRPr>
            </a:lvl4pPr>
            <a:lvl5pPr lvl="4" rtl="0" algn="r">
              <a:spcBef>
                <a:spcPts val="0"/>
              </a:spcBef>
              <a:spcAft>
                <a:spcPts val="0"/>
              </a:spcAft>
              <a:buClr>
                <a:schemeClr val="dk1"/>
              </a:buClr>
              <a:buSzPts val="1400"/>
              <a:buNone/>
              <a:defRPr>
                <a:solidFill>
                  <a:schemeClr val="dk1"/>
                </a:solidFill>
              </a:defRPr>
            </a:lvl5pPr>
            <a:lvl6pPr lvl="5" rtl="0" algn="r">
              <a:spcBef>
                <a:spcPts val="0"/>
              </a:spcBef>
              <a:spcAft>
                <a:spcPts val="0"/>
              </a:spcAft>
              <a:buClr>
                <a:schemeClr val="dk1"/>
              </a:buClr>
              <a:buSzPts val="1400"/>
              <a:buNone/>
              <a:defRPr>
                <a:solidFill>
                  <a:schemeClr val="dk1"/>
                </a:solidFill>
              </a:defRPr>
            </a:lvl6pPr>
            <a:lvl7pPr lvl="6" rtl="0" algn="r">
              <a:spcBef>
                <a:spcPts val="0"/>
              </a:spcBef>
              <a:spcAft>
                <a:spcPts val="0"/>
              </a:spcAft>
              <a:buClr>
                <a:schemeClr val="dk1"/>
              </a:buClr>
              <a:buSzPts val="1400"/>
              <a:buNone/>
              <a:defRPr>
                <a:solidFill>
                  <a:schemeClr val="dk1"/>
                </a:solidFill>
              </a:defRPr>
            </a:lvl7pPr>
            <a:lvl8pPr lvl="7" rtl="0" algn="r">
              <a:spcBef>
                <a:spcPts val="0"/>
              </a:spcBef>
              <a:spcAft>
                <a:spcPts val="0"/>
              </a:spcAft>
              <a:buClr>
                <a:schemeClr val="dk1"/>
              </a:buClr>
              <a:buSzPts val="1400"/>
              <a:buNone/>
              <a:defRPr>
                <a:solidFill>
                  <a:schemeClr val="dk1"/>
                </a:solidFill>
              </a:defRPr>
            </a:lvl8pPr>
            <a:lvl9pPr lvl="8" rtl="0" algn="r">
              <a:spcBef>
                <a:spcPts val="0"/>
              </a:spcBef>
              <a:spcAft>
                <a:spcPts val="0"/>
              </a:spcAft>
              <a:buClr>
                <a:schemeClr val="dk1"/>
              </a:buClr>
              <a:buSzPts val="1400"/>
              <a:buNone/>
              <a:defRPr>
                <a:solidFill>
                  <a:schemeClr val="dk1"/>
                </a:solidFill>
              </a:defRPr>
            </a:lvl9pPr>
          </a:lstStyle>
          <a:p/>
        </p:txBody>
      </p:sp>
      <p:sp>
        <p:nvSpPr>
          <p:cNvPr id="417" name="Google Shape;417;p18"/>
          <p:cNvSpPr txBox="1"/>
          <p:nvPr>
            <p:ph idx="15" type="subTitle"/>
          </p:nvPr>
        </p:nvSpPr>
        <p:spPr>
          <a:xfrm>
            <a:off x="6306800" y="2894063"/>
            <a:ext cx="2111100" cy="3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000"/>
              <a:buNone/>
              <a:defRPr sz="2500">
                <a:latin typeface="Grenze Medium"/>
                <a:ea typeface="Grenze Medium"/>
                <a:cs typeface="Grenze Medium"/>
                <a:sym typeface="Grenze Medium"/>
              </a:defRPr>
            </a:lvl1pPr>
            <a:lvl2pPr lvl="1" rtl="0" algn="r">
              <a:spcBef>
                <a:spcPts val="0"/>
              </a:spcBef>
              <a:spcAft>
                <a:spcPts val="0"/>
              </a:spcAft>
              <a:buClr>
                <a:schemeClr val="dk1"/>
              </a:buClr>
              <a:buSzPts val="2000"/>
              <a:buNone/>
              <a:defRPr sz="2000">
                <a:solidFill>
                  <a:schemeClr val="dk1"/>
                </a:solidFill>
              </a:defRPr>
            </a:lvl2pPr>
            <a:lvl3pPr lvl="2" rtl="0" algn="r">
              <a:spcBef>
                <a:spcPts val="0"/>
              </a:spcBef>
              <a:spcAft>
                <a:spcPts val="0"/>
              </a:spcAft>
              <a:buClr>
                <a:schemeClr val="dk1"/>
              </a:buClr>
              <a:buSzPts val="2000"/>
              <a:buNone/>
              <a:defRPr sz="2000">
                <a:solidFill>
                  <a:schemeClr val="dk1"/>
                </a:solidFill>
              </a:defRPr>
            </a:lvl3pPr>
            <a:lvl4pPr lvl="3" rtl="0" algn="r">
              <a:spcBef>
                <a:spcPts val="0"/>
              </a:spcBef>
              <a:spcAft>
                <a:spcPts val="0"/>
              </a:spcAft>
              <a:buClr>
                <a:schemeClr val="dk1"/>
              </a:buClr>
              <a:buSzPts val="2000"/>
              <a:buNone/>
              <a:defRPr sz="2000">
                <a:solidFill>
                  <a:schemeClr val="dk1"/>
                </a:solidFill>
              </a:defRPr>
            </a:lvl4pPr>
            <a:lvl5pPr lvl="4" rtl="0" algn="r">
              <a:spcBef>
                <a:spcPts val="0"/>
              </a:spcBef>
              <a:spcAft>
                <a:spcPts val="0"/>
              </a:spcAft>
              <a:buClr>
                <a:schemeClr val="dk1"/>
              </a:buClr>
              <a:buSzPts val="2000"/>
              <a:buNone/>
              <a:defRPr sz="2000">
                <a:solidFill>
                  <a:schemeClr val="dk1"/>
                </a:solidFill>
              </a:defRPr>
            </a:lvl5pPr>
            <a:lvl6pPr lvl="5" rtl="0" algn="r">
              <a:spcBef>
                <a:spcPts val="0"/>
              </a:spcBef>
              <a:spcAft>
                <a:spcPts val="0"/>
              </a:spcAft>
              <a:buClr>
                <a:schemeClr val="dk1"/>
              </a:buClr>
              <a:buSzPts val="2000"/>
              <a:buNone/>
              <a:defRPr sz="2000">
                <a:solidFill>
                  <a:schemeClr val="dk1"/>
                </a:solidFill>
              </a:defRPr>
            </a:lvl6pPr>
            <a:lvl7pPr lvl="6" rtl="0" algn="r">
              <a:spcBef>
                <a:spcPts val="0"/>
              </a:spcBef>
              <a:spcAft>
                <a:spcPts val="0"/>
              </a:spcAft>
              <a:buClr>
                <a:schemeClr val="dk1"/>
              </a:buClr>
              <a:buSzPts val="2000"/>
              <a:buNone/>
              <a:defRPr sz="2000">
                <a:solidFill>
                  <a:schemeClr val="dk1"/>
                </a:solidFill>
              </a:defRPr>
            </a:lvl7pPr>
            <a:lvl8pPr lvl="7" rtl="0" algn="r">
              <a:spcBef>
                <a:spcPts val="0"/>
              </a:spcBef>
              <a:spcAft>
                <a:spcPts val="0"/>
              </a:spcAft>
              <a:buClr>
                <a:schemeClr val="dk1"/>
              </a:buClr>
              <a:buSzPts val="2000"/>
              <a:buNone/>
              <a:defRPr sz="2000">
                <a:solidFill>
                  <a:schemeClr val="dk1"/>
                </a:solidFill>
              </a:defRPr>
            </a:lvl8pPr>
            <a:lvl9pPr lvl="8" rtl="0" algn="r">
              <a:spcBef>
                <a:spcPts val="0"/>
              </a:spcBef>
              <a:spcAft>
                <a:spcPts val="0"/>
              </a:spcAft>
              <a:buClr>
                <a:schemeClr val="dk1"/>
              </a:buClr>
              <a:buSzPts val="2000"/>
              <a:buNone/>
              <a:defRPr sz="2000">
                <a:solidFill>
                  <a:schemeClr val="dk1"/>
                </a:solidFill>
              </a:defRPr>
            </a:lvl9pPr>
          </a:lstStyle>
          <a:p/>
        </p:txBody>
      </p:sp>
      <p:grpSp>
        <p:nvGrpSpPr>
          <p:cNvPr id="418" name="Google Shape;418;p18"/>
          <p:cNvGrpSpPr/>
          <p:nvPr/>
        </p:nvGrpSpPr>
        <p:grpSpPr>
          <a:xfrm>
            <a:off x="-122458" y="3961779"/>
            <a:ext cx="9388819" cy="3051244"/>
            <a:chOff x="-122458" y="3961779"/>
            <a:chExt cx="9388819" cy="3051244"/>
          </a:xfrm>
        </p:grpSpPr>
        <p:sp>
          <p:nvSpPr>
            <p:cNvPr id="419" name="Google Shape;419;p18"/>
            <p:cNvSpPr/>
            <p:nvPr/>
          </p:nvSpPr>
          <p:spPr>
            <a:xfrm flipH="1">
              <a:off x="-18450" y="4256875"/>
              <a:ext cx="9144025" cy="1495701"/>
            </a:xfrm>
            <a:custGeom>
              <a:rect b="b" l="l" r="r" t="t"/>
              <a:pathLst>
                <a:path extrusionOk="0" h="10652" w="51007">
                  <a:moveTo>
                    <a:pt x="18461" y="803"/>
                  </a:moveTo>
                  <a:lnTo>
                    <a:pt x="18470" y="806"/>
                  </a:lnTo>
                  <a:lnTo>
                    <a:pt x="18461" y="809"/>
                  </a:lnTo>
                  <a:lnTo>
                    <a:pt x="18461" y="803"/>
                  </a:lnTo>
                  <a:close/>
                  <a:moveTo>
                    <a:pt x="16920" y="913"/>
                  </a:moveTo>
                  <a:cubicBezTo>
                    <a:pt x="16938" y="916"/>
                    <a:pt x="16962" y="919"/>
                    <a:pt x="16983" y="922"/>
                  </a:cubicBezTo>
                  <a:cubicBezTo>
                    <a:pt x="16968" y="925"/>
                    <a:pt x="16953" y="931"/>
                    <a:pt x="16938" y="937"/>
                  </a:cubicBezTo>
                  <a:cubicBezTo>
                    <a:pt x="16935" y="928"/>
                    <a:pt x="16929" y="919"/>
                    <a:pt x="16920" y="913"/>
                  </a:cubicBezTo>
                  <a:close/>
                  <a:moveTo>
                    <a:pt x="47605" y="940"/>
                  </a:moveTo>
                  <a:cubicBezTo>
                    <a:pt x="47617" y="946"/>
                    <a:pt x="47635" y="955"/>
                    <a:pt x="47653" y="961"/>
                  </a:cubicBezTo>
                  <a:cubicBezTo>
                    <a:pt x="47635" y="964"/>
                    <a:pt x="47614" y="967"/>
                    <a:pt x="47597" y="970"/>
                  </a:cubicBezTo>
                  <a:lnTo>
                    <a:pt x="47576" y="967"/>
                  </a:lnTo>
                  <a:cubicBezTo>
                    <a:pt x="47585" y="961"/>
                    <a:pt x="47597" y="949"/>
                    <a:pt x="47605" y="940"/>
                  </a:cubicBezTo>
                  <a:close/>
                  <a:moveTo>
                    <a:pt x="25055" y="1005"/>
                  </a:moveTo>
                  <a:lnTo>
                    <a:pt x="25049" y="1008"/>
                  </a:lnTo>
                  <a:lnTo>
                    <a:pt x="25034" y="1005"/>
                  </a:lnTo>
                  <a:close/>
                  <a:moveTo>
                    <a:pt x="16744" y="1017"/>
                  </a:moveTo>
                  <a:lnTo>
                    <a:pt x="16727" y="1026"/>
                  </a:lnTo>
                  <a:lnTo>
                    <a:pt x="16697" y="1023"/>
                  </a:lnTo>
                  <a:cubicBezTo>
                    <a:pt x="16712" y="1020"/>
                    <a:pt x="16730" y="1020"/>
                    <a:pt x="16744" y="1017"/>
                  </a:cubicBezTo>
                  <a:close/>
                  <a:moveTo>
                    <a:pt x="33941" y="1068"/>
                  </a:moveTo>
                  <a:lnTo>
                    <a:pt x="33935" y="1071"/>
                  </a:lnTo>
                  <a:lnTo>
                    <a:pt x="33935" y="1068"/>
                  </a:lnTo>
                  <a:close/>
                  <a:moveTo>
                    <a:pt x="44097" y="1348"/>
                  </a:moveTo>
                  <a:lnTo>
                    <a:pt x="44079" y="1360"/>
                  </a:lnTo>
                  <a:lnTo>
                    <a:pt x="44064" y="1357"/>
                  </a:lnTo>
                  <a:lnTo>
                    <a:pt x="44097" y="1348"/>
                  </a:lnTo>
                  <a:close/>
                  <a:moveTo>
                    <a:pt x="50652" y="1"/>
                  </a:moveTo>
                  <a:cubicBezTo>
                    <a:pt x="50464" y="1"/>
                    <a:pt x="50300" y="63"/>
                    <a:pt x="50229" y="153"/>
                  </a:cubicBezTo>
                  <a:cubicBezTo>
                    <a:pt x="50181" y="150"/>
                    <a:pt x="50136" y="147"/>
                    <a:pt x="50089" y="147"/>
                  </a:cubicBezTo>
                  <a:cubicBezTo>
                    <a:pt x="49847" y="147"/>
                    <a:pt x="49641" y="215"/>
                    <a:pt x="49561" y="308"/>
                  </a:cubicBezTo>
                  <a:cubicBezTo>
                    <a:pt x="49501" y="283"/>
                    <a:pt x="49436" y="269"/>
                    <a:pt x="49368" y="269"/>
                  </a:cubicBezTo>
                  <a:cubicBezTo>
                    <a:pt x="49362" y="269"/>
                    <a:pt x="49356" y="269"/>
                    <a:pt x="49349" y="269"/>
                  </a:cubicBezTo>
                  <a:cubicBezTo>
                    <a:pt x="49200" y="269"/>
                    <a:pt x="49072" y="323"/>
                    <a:pt x="49033" y="397"/>
                  </a:cubicBezTo>
                  <a:cubicBezTo>
                    <a:pt x="48953" y="382"/>
                    <a:pt x="48875" y="376"/>
                    <a:pt x="48795" y="376"/>
                  </a:cubicBezTo>
                  <a:cubicBezTo>
                    <a:pt x="48500" y="376"/>
                    <a:pt x="48261" y="469"/>
                    <a:pt x="48252" y="585"/>
                  </a:cubicBezTo>
                  <a:lnTo>
                    <a:pt x="48160" y="585"/>
                  </a:lnTo>
                  <a:cubicBezTo>
                    <a:pt x="47856" y="585"/>
                    <a:pt x="47600" y="654"/>
                    <a:pt x="47522" y="752"/>
                  </a:cubicBezTo>
                  <a:cubicBezTo>
                    <a:pt x="47430" y="710"/>
                    <a:pt x="47332" y="689"/>
                    <a:pt x="47232" y="689"/>
                  </a:cubicBezTo>
                  <a:cubicBezTo>
                    <a:pt x="47225" y="689"/>
                    <a:pt x="47219" y="689"/>
                    <a:pt x="47212" y="689"/>
                  </a:cubicBezTo>
                  <a:cubicBezTo>
                    <a:pt x="47048" y="689"/>
                    <a:pt x="46908" y="731"/>
                    <a:pt x="46839" y="794"/>
                  </a:cubicBezTo>
                  <a:cubicBezTo>
                    <a:pt x="46759" y="776"/>
                    <a:pt x="46678" y="767"/>
                    <a:pt x="46595" y="767"/>
                  </a:cubicBezTo>
                  <a:cubicBezTo>
                    <a:pt x="46482" y="767"/>
                    <a:pt x="46365" y="785"/>
                    <a:pt x="46255" y="821"/>
                  </a:cubicBezTo>
                  <a:cubicBezTo>
                    <a:pt x="46142" y="800"/>
                    <a:pt x="46029" y="791"/>
                    <a:pt x="45915" y="791"/>
                  </a:cubicBezTo>
                  <a:cubicBezTo>
                    <a:pt x="45653" y="791"/>
                    <a:pt x="45432" y="832"/>
                    <a:pt x="45343" y="895"/>
                  </a:cubicBezTo>
                  <a:cubicBezTo>
                    <a:pt x="45274" y="883"/>
                    <a:pt x="45209" y="880"/>
                    <a:pt x="45140" y="880"/>
                  </a:cubicBezTo>
                  <a:cubicBezTo>
                    <a:pt x="44875" y="880"/>
                    <a:pt x="44657" y="952"/>
                    <a:pt x="44619" y="1044"/>
                  </a:cubicBezTo>
                  <a:cubicBezTo>
                    <a:pt x="44574" y="1038"/>
                    <a:pt x="44529" y="1038"/>
                    <a:pt x="44485" y="1038"/>
                  </a:cubicBezTo>
                  <a:cubicBezTo>
                    <a:pt x="44477" y="1038"/>
                    <a:pt x="44469" y="1038"/>
                    <a:pt x="44461" y="1038"/>
                  </a:cubicBezTo>
                  <a:cubicBezTo>
                    <a:pt x="44358" y="1038"/>
                    <a:pt x="44256" y="1056"/>
                    <a:pt x="44160" y="1089"/>
                  </a:cubicBezTo>
                  <a:cubicBezTo>
                    <a:pt x="44030" y="1056"/>
                    <a:pt x="43900" y="1038"/>
                    <a:pt x="43767" y="1038"/>
                  </a:cubicBezTo>
                  <a:cubicBezTo>
                    <a:pt x="43757" y="1038"/>
                    <a:pt x="43747" y="1038"/>
                    <a:pt x="43736" y="1038"/>
                  </a:cubicBezTo>
                  <a:cubicBezTo>
                    <a:pt x="43725" y="1038"/>
                    <a:pt x="43714" y="1038"/>
                    <a:pt x="43703" y="1038"/>
                  </a:cubicBezTo>
                  <a:cubicBezTo>
                    <a:pt x="43583" y="1038"/>
                    <a:pt x="43463" y="1053"/>
                    <a:pt x="43343" y="1080"/>
                  </a:cubicBezTo>
                  <a:cubicBezTo>
                    <a:pt x="43250" y="1032"/>
                    <a:pt x="43146" y="1008"/>
                    <a:pt x="43042" y="1008"/>
                  </a:cubicBezTo>
                  <a:cubicBezTo>
                    <a:pt x="43036" y="1008"/>
                    <a:pt x="43030" y="1008"/>
                    <a:pt x="43024" y="1008"/>
                  </a:cubicBezTo>
                  <a:cubicBezTo>
                    <a:pt x="42839" y="1008"/>
                    <a:pt x="42681" y="1065"/>
                    <a:pt x="42633" y="1145"/>
                  </a:cubicBezTo>
                  <a:cubicBezTo>
                    <a:pt x="42547" y="1133"/>
                    <a:pt x="42460" y="1128"/>
                    <a:pt x="42374" y="1128"/>
                  </a:cubicBezTo>
                  <a:cubicBezTo>
                    <a:pt x="42361" y="1127"/>
                    <a:pt x="42348" y="1127"/>
                    <a:pt x="42335" y="1127"/>
                  </a:cubicBezTo>
                  <a:cubicBezTo>
                    <a:pt x="42244" y="1127"/>
                    <a:pt x="42153" y="1136"/>
                    <a:pt x="42064" y="1154"/>
                  </a:cubicBezTo>
                  <a:cubicBezTo>
                    <a:pt x="41778" y="1092"/>
                    <a:pt x="41489" y="1062"/>
                    <a:pt x="41200" y="1062"/>
                  </a:cubicBezTo>
                  <a:cubicBezTo>
                    <a:pt x="41137" y="1062"/>
                    <a:pt x="41074" y="1062"/>
                    <a:pt x="41012" y="1068"/>
                  </a:cubicBezTo>
                  <a:cubicBezTo>
                    <a:pt x="40928" y="1029"/>
                    <a:pt x="40836" y="1005"/>
                    <a:pt x="40743" y="1002"/>
                  </a:cubicBezTo>
                  <a:cubicBezTo>
                    <a:pt x="40699" y="949"/>
                    <a:pt x="40556" y="907"/>
                    <a:pt x="40371" y="889"/>
                  </a:cubicBezTo>
                  <a:cubicBezTo>
                    <a:pt x="40380" y="877"/>
                    <a:pt x="40389" y="862"/>
                    <a:pt x="40389" y="847"/>
                  </a:cubicBezTo>
                  <a:cubicBezTo>
                    <a:pt x="40389" y="779"/>
                    <a:pt x="40252" y="722"/>
                    <a:pt x="40085" y="722"/>
                  </a:cubicBezTo>
                  <a:cubicBezTo>
                    <a:pt x="40055" y="722"/>
                    <a:pt x="40028" y="725"/>
                    <a:pt x="39998" y="728"/>
                  </a:cubicBezTo>
                  <a:cubicBezTo>
                    <a:pt x="39793" y="642"/>
                    <a:pt x="39572" y="588"/>
                    <a:pt x="39348" y="573"/>
                  </a:cubicBezTo>
                  <a:cubicBezTo>
                    <a:pt x="39298" y="522"/>
                    <a:pt x="39131" y="484"/>
                    <a:pt x="38928" y="484"/>
                  </a:cubicBezTo>
                  <a:cubicBezTo>
                    <a:pt x="38845" y="484"/>
                    <a:pt x="38764" y="490"/>
                    <a:pt x="38684" y="505"/>
                  </a:cubicBezTo>
                  <a:cubicBezTo>
                    <a:pt x="38663" y="373"/>
                    <a:pt x="38377" y="269"/>
                    <a:pt x="38028" y="269"/>
                  </a:cubicBezTo>
                  <a:cubicBezTo>
                    <a:pt x="37754" y="269"/>
                    <a:pt x="37518" y="332"/>
                    <a:pt x="37420" y="424"/>
                  </a:cubicBezTo>
                  <a:cubicBezTo>
                    <a:pt x="37307" y="397"/>
                    <a:pt x="37193" y="382"/>
                    <a:pt x="37077" y="376"/>
                  </a:cubicBezTo>
                  <a:cubicBezTo>
                    <a:pt x="37077" y="317"/>
                    <a:pt x="36943" y="269"/>
                    <a:pt x="36779" y="269"/>
                  </a:cubicBezTo>
                  <a:cubicBezTo>
                    <a:pt x="36612" y="269"/>
                    <a:pt x="36478" y="317"/>
                    <a:pt x="36478" y="376"/>
                  </a:cubicBezTo>
                  <a:cubicBezTo>
                    <a:pt x="36478" y="400"/>
                    <a:pt x="36499" y="424"/>
                    <a:pt x="36534" y="439"/>
                  </a:cubicBezTo>
                  <a:cubicBezTo>
                    <a:pt x="36517" y="445"/>
                    <a:pt x="36502" y="451"/>
                    <a:pt x="36487" y="457"/>
                  </a:cubicBezTo>
                  <a:cubicBezTo>
                    <a:pt x="36415" y="439"/>
                    <a:pt x="36344" y="430"/>
                    <a:pt x="36269" y="430"/>
                  </a:cubicBezTo>
                  <a:cubicBezTo>
                    <a:pt x="36099" y="430"/>
                    <a:pt x="35956" y="475"/>
                    <a:pt x="35920" y="531"/>
                  </a:cubicBezTo>
                  <a:cubicBezTo>
                    <a:pt x="35879" y="528"/>
                    <a:pt x="35837" y="525"/>
                    <a:pt x="35792" y="525"/>
                  </a:cubicBezTo>
                  <a:cubicBezTo>
                    <a:pt x="35512" y="525"/>
                    <a:pt x="35286" y="615"/>
                    <a:pt x="35286" y="725"/>
                  </a:cubicBezTo>
                  <a:cubicBezTo>
                    <a:pt x="35286" y="752"/>
                    <a:pt x="35300" y="782"/>
                    <a:pt x="35324" y="800"/>
                  </a:cubicBezTo>
                  <a:cubicBezTo>
                    <a:pt x="35283" y="797"/>
                    <a:pt x="35238" y="794"/>
                    <a:pt x="35190" y="794"/>
                  </a:cubicBezTo>
                  <a:cubicBezTo>
                    <a:pt x="34999" y="794"/>
                    <a:pt x="34832" y="832"/>
                    <a:pt x="34752" y="889"/>
                  </a:cubicBezTo>
                  <a:cubicBezTo>
                    <a:pt x="34686" y="871"/>
                    <a:pt x="34618" y="862"/>
                    <a:pt x="34549" y="862"/>
                  </a:cubicBezTo>
                  <a:cubicBezTo>
                    <a:pt x="34469" y="862"/>
                    <a:pt x="34388" y="874"/>
                    <a:pt x="34311" y="901"/>
                  </a:cubicBezTo>
                  <a:cubicBezTo>
                    <a:pt x="34260" y="856"/>
                    <a:pt x="34141" y="826"/>
                    <a:pt x="34001" y="826"/>
                  </a:cubicBezTo>
                  <a:cubicBezTo>
                    <a:pt x="33813" y="826"/>
                    <a:pt x="33664" y="880"/>
                    <a:pt x="33661" y="949"/>
                  </a:cubicBezTo>
                  <a:lnTo>
                    <a:pt x="33616" y="949"/>
                  </a:lnTo>
                  <a:cubicBezTo>
                    <a:pt x="33473" y="949"/>
                    <a:pt x="33354" y="984"/>
                    <a:pt x="33312" y="1032"/>
                  </a:cubicBezTo>
                  <a:cubicBezTo>
                    <a:pt x="33256" y="1011"/>
                    <a:pt x="33195" y="999"/>
                    <a:pt x="33135" y="999"/>
                  </a:cubicBezTo>
                  <a:cubicBezTo>
                    <a:pt x="33129" y="999"/>
                    <a:pt x="33122" y="999"/>
                    <a:pt x="33115" y="999"/>
                  </a:cubicBezTo>
                  <a:cubicBezTo>
                    <a:pt x="33108" y="999"/>
                    <a:pt x="33100" y="999"/>
                    <a:pt x="33092" y="999"/>
                  </a:cubicBezTo>
                  <a:cubicBezTo>
                    <a:pt x="33038" y="999"/>
                    <a:pt x="32986" y="1008"/>
                    <a:pt x="32937" y="1026"/>
                  </a:cubicBezTo>
                  <a:cubicBezTo>
                    <a:pt x="32871" y="984"/>
                    <a:pt x="32796" y="964"/>
                    <a:pt x="32719" y="964"/>
                  </a:cubicBezTo>
                  <a:cubicBezTo>
                    <a:pt x="32597" y="964"/>
                    <a:pt x="32492" y="1011"/>
                    <a:pt x="32460" y="1074"/>
                  </a:cubicBezTo>
                  <a:cubicBezTo>
                    <a:pt x="32376" y="1056"/>
                    <a:pt x="32293" y="1047"/>
                    <a:pt x="32209" y="1047"/>
                  </a:cubicBezTo>
                  <a:cubicBezTo>
                    <a:pt x="32001" y="1047"/>
                    <a:pt x="31819" y="1098"/>
                    <a:pt x="31744" y="1169"/>
                  </a:cubicBezTo>
                  <a:cubicBezTo>
                    <a:pt x="31643" y="1133"/>
                    <a:pt x="31539" y="1119"/>
                    <a:pt x="31431" y="1119"/>
                  </a:cubicBezTo>
                  <a:cubicBezTo>
                    <a:pt x="31424" y="1118"/>
                    <a:pt x="31416" y="1118"/>
                    <a:pt x="31409" y="1118"/>
                  </a:cubicBezTo>
                  <a:cubicBezTo>
                    <a:pt x="31297" y="1118"/>
                    <a:pt x="31189" y="1139"/>
                    <a:pt x="31088" y="1181"/>
                  </a:cubicBezTo>
                  <a:cubicBezTo>
                    <a:pt x="31079" y="1163"/>
                    <a:pt x="31068" y="1148"/>
                    <a:pt x="31050" y="1136"/>
                  </a:cubicBezTo>
                  <a:cubicBezTo>
                    <a:pt x="31082" y="1119"/>
                    <a:pt x="31103" y="1098"/>
                    <a:pt x="31103" y="1074"/>
                  </a:cubicBezTo>
                  <a:cubicBezTo>
                    <a:pt x="31103" y="1014"/>
                    <a:pt x="30984" y="964"/>
                    <a:pt x="30838" y="964"/>
                  </a:cubicBezTo>
                  <a:cubicBezTo>
                    <a:pt x="30833" y="963"/>
                    <a:pt x="30827" y="963"/>
                    <a:pt x="30822" y="963"/>
                  </a:cubicBezTo>
                  <a:cubicBezTo>
                    <a:pt x="30753" y="963"/>
                    <a:pt x="30684" y="981"/>
                    <a:pt x="30620" y="1011"/>
                  </a:cubicBezTo>
                  <a:cubicBezTo>
                    <a:pt x="30483" y="990"/>
                    <a:pt x="30325" y="973"/>
                    <a:pt x="30149" y="961"/>
                  </a:cubicBezTo>
                  <a:cubicBezTo>
                    <a:pt x="30141" y="937"/>
                    <a:pt x="30054" y="919"/>
                    <a:pt x="29944" y="919"/>
                  </a:cubicBezTo>
                  <a:cubicBezTo>
                    <a:pt x="29914" y="919"/>
                    <a:pt x="29884" y="919"/>
                    <a:pt x="29854" y="922"/>
                  </a:cubicBezTo>
                  <a:cubicBezTo>
                    <a:pt x="29836" y="916"/>
                    <a:pt x="29819" y="910"/>
                    <a:pt x="29801" y="907"/>
                  </a:cubicBezTo>
                  <a:cubicBezTo>
                    <a:pt x="29762" y="862"/>
                    <a:pt x="29646" y="829"/>
                    <a:pt x="29506" y="829"/>
                  </a:cubicBezTo>
                  <a:cubicBezTo>
                    <a:pt x="29389" y="829"/>
                    <a:pt x="29291" y="850"/>
                    <a:pt x="29237" y="886"/>
                  </a:cubicBezTo>
                  <a:cubicBezTo>
                    <a:pt x="29213" y="880"/>
                    <a:pt x="29190" y="874"/>
                    <a:pt x="29163" y="871"/>
                  </a:cubicBezTo>
                  <a:cubicBezTo>
                    <a:pt x="29142" y="869"/>
                    <a:pt x="29121" y="868"/>
                    <a:pt x="29100" y="868"/>
                  </a:cubicBezTo>
                  <a:cubicBezTo>
                    <a:pt x="29059" y="868"/>
                    <a:pt x="29018" y="872"/>
                    <a:pt x="28978" y="880"/>
                  </a:cubicBezTo>
                  <a:cubicBezTo>
                    <a:pt x="28917" y="847"/>
                    <a:pt x="28849" y="829"/>
                    <a:pt x="28779" y="829"/>
                  </a:cubicBezTo>
                  <a:cubicBezTo>
                    <a:pt x="28774" y="829"/>
                    <a:pt x="28769" y="829"/>
                    <a:pt x="28763" y="829"/>
                  </a:cubicBezTo>
                  <a:cubicBezTo>
                    <a:pt x="28757" y="829"/>
                    <a:pt x="28751" y="829"/>
                    <a:pt x="28745" y="829"/>
                  </a:cubicBezTo>
                  <a:cubicBezTo>
                    <a:pt x="28680" y="829"/>
                    <a:pt x="28615" y="844"/>
                    <a:pt x="28558" y="874"/>
                  </a:cubicBezTo>
                  <a:cubicBezTo>
                    <a:pt x="28543" y="868"/>
                    <a:pt x="28528" y="865"/>
                    <a:pt x="28510" y="865"/>
                  </a:cubicBezTo>
                  <a:cubicBezTo>
                    <a:pt x="28471" y="865"/>
                    <a:pt x="28441" y="883"/>
                    <a:pt x="28441" y="907"/>
                  </a:cubicBezTo>
                  <a:cubicBezTo>
                    <a:pt x="28424" y="904"/>
                    <a:pt x="28409" y="904"/>
                    <a:pt x="28391" y="904"/>
                  </a:cubicBezTo>
                  <a:cubicBezTo>
                    <a:pt x="28385" y="904"/>
                    <a:pt x="28380" y="904"/>
                    <a:pt x="28374" y="904"/>
                  </a:cubicBezTo>
                  <a:cubicBezTo>
                    <a:pt x="28326" y="904"/>
                    <a:pt x="28279" y="915"/>
                    <a:pt x="28236" y="937"/>
                  </a:cubicBezTo>
                  <a:cubicBezTo>
                    <a:pt x="28203" y="931"/>
                    <a:pt x="28173" y="925"/>
                    <a:pt x="28140" y="925"/>
                  </a:cubicBezTo>
                  <a:cubicBezTo>
                    <a:pt x="28135" y="925"/>
                    <a:pt x="28129" y="924"/>
                    <a:pt x="28123" y="924"/>
                  </a:cubicBezTo>
                  <a:cubicBezTo>
                    <a:pt x="28072" y="924"/>
                    <a:pt x="28022" y="936"/>
                    <a:pt x="27973" y="955"/>
                  </a:cubicBezTo>
                  <a:cubicBezTo>
                    <a:pt x="27944" y="946"/>
                    <a:pt x="27914" y="943"/>
                    <a:pt x="27881" y="943"/>
                  </a:cubicBezTo>
                  <a:cubicBezTo>
                    <a:pt x="27806" y="943"/>
                    <a:pt x="27750" y="964"/>
                    <a:pt x="27744" y="987"/>
                  </a:cubicBezTo>
                  <a:lnTo>
                    <a:pt x="27705" y="987"/>
                  </a:lnTo>
                  <a:cubicBezTo>
                    <a:pt x="27654" y="987"/>
                    <a:pt x="27607" y="993"/>
                    <a:pt x="27562" y="1011"/>
                  </a:cubicBezTo>
                  <a:cubicBezTo>
                    <a:pt x="27517" y="993"/>
                    <a:pt x="27473" y="987"/>
                    <a:pt x="27428" y="987"/>
                  </a:cubicBezTo>
                  <a:cubicBezTo>
                    <a:pt x="27347" y="987"/>
                    <a:pt x="27279" y="1008"/>
                    <a:pt x="27261" y="1035"/>
                  </a:cubicBezTo>
                  <a:cubicBezTo>
                    <a:pt x="27246" y="1035"/>
                    <a:pt x="27231" y="1041"/>
                    <a:pt x="27216" y="1041"/>
                  </a:cubicBezTo>
                  <a:cubicBezTo>
                    <a:pt x="27207" y="1032"/>
                    <a:pt x="27198" y="1023"/>
                    <a:pt x="27183" y="1020"/>
                  </a:cubicBezTo>
                  <a:cubicBezTo>
                    <a:pt x="27166" y="993"/>
                    <a:pt x="27103" y="976"/>
                    <a:pt x="27025" y="976"/>
                  </a:cubicBezTo>
                  <a:cubicBezTo>
                    <a:pt x="26996" y="976"/>
                    <a:pt x="26969" y="978"/>
                    <a:pt x="26939" y="984"/>
                  </a:cubicBezTo>
                  <a:cubicBezTo>
                    <a:pt x="26945" y="976"/>
                    <a:pt x="26945" y="970"/>
                    <a:pt x="26948" y="961"/>
                  </a:cubicBezTo>
                  <a:cubicBezTo>
                    <a:pt x="26948" y="922"/>
                    <a:pt x="26879" y="886"/>
                    <a:pt x="26793" y="880"/>
                  </a:cubicBezTo>
                  <a:cubicBezTo>
                    <a:pt x="26799" y="877"/>
                    <a:pt x="26802" y="868"/>
                    <a:pt x="26802" y="862"/>
                  </a:cubicBezTo>
                  <a:cubicBezTo>
                    <a:pt x="26802" y="826"/>
                    <a:pt x="26710" y="797"/>
                    <a:pt x="26590" y="797"/>
                  </a:cubicBezTo>
                  <a:cubicBezTo>
                    <a:pt x="26599" y="773"/>
                    <a:pt x="26575" y="749"/>
                    <a:pt x="26525" y="734"/>
                  </a:cubicBezTo>
                  <a:cubicBezTo>
                    <a:pt x="26501" y="726"/>
                    <a:pt x="26477" y="723"/>
                    <a:pt x="26453" y="723"/>
                  </a:cubicBezTo>
                  <a:cubicBezTo>
                    <a:pt x="26411" y="723"/>
                    <a:pt x="26369" y="734"/>
                    <a:pt x="26331" y="755"/>
                  </a:cubicBezTo>
                  <a:cubicBezTo>
                    <a:pt x="26310" y="767"/>
                    <a:pt x="26304" y="782"/>
                    <a:pt x="26310" y="797"/>
                  </a:cubicBezTo>
                  <a:lnTo>
                    <a:pt x="26283" y="797"/>
                  </a:lnTo>
                  <a:cubicBezTo>
                    <a:pt x="26197" y="797"/>
                    <a:pt x="26125" y="821"/>
                    <a:pt x="26116" y="850"/>
                  </a:cubicBezTo>
                  <a:cubicBezTo>
                    <a:pt x="26092" y="847"/>
                    <a:pt x="26072" y="844"/>
                    <a:pt x="26048" y="844"/>
                  </a:cubicBezTo>
                  <a:cubicBezTo>
                    <a:pt x="25946" y="844"/>
                    <a:pt x="25863" y="871"/>
                    <a:pt x="25863" y="901"/>
                  </a:cubicBezTo>
                  <a:cubicBezTo>
                    <a:pt x="25863" y="907"/>
                    <a:pt x="25863" y="910"/>
                    <a:pt x="25869" y="916"/>
                  </a:cubicBezTo>
                  <a:cubicBezTo>
                    <a:pt x="25821" y="928"/>
                    <a:pt x="25794" y="946"/>
                    <a:pt x="25794" y="970"/>
                  </a:cubicBezTo>
                  <a:lnTo>
                    <a:pt x="25794" y="973"/>
                  </a:lnTo>
                  <a:cubicBezTo>
                    <a:pt x="25774" y="970"/>
                    <a:pt x="25753" y="970"/>
                    <a:pt x="25732" y="970"/>
                  </a:cubicBezTo>
                  <a:cubicBezTo>
                    <a:pt x="25708" y="970"/>
                    <a:pt x="25684" y="970"/>
                    <a:pt x="25660" y="973"/>
                  </a:cubicBezTo>
                  <a:cubicBezTo>
                    <a:pt x="25607" y="936"/>
                    <a:pt x="25541" y="916"/>
                    <a:pt x="25474" y="916"/>
                  </a:cubicBezTo>
                  <a:cubicBezTo>
                    <a:pt x="25470" y="916"/>
                    <a:pt x="25465" y="916"/>
                    <a:pt x="25461" y="916"/>
                  </a:cubicBezTo>
                  <a:cubicBezTo>
                    <a:pt x="25368" y="916"/>
                    <a:pt x="25291" y="943"/>
                    <a:pt x="25255" y="976"/>
                  </a:cubicBezTo>
                  <a:lnTo>
                    <a:pt x="25237" y="976"/>
                  </a:lnTo>
                  <a:cubicBezTo>
                    <a:pt x="25237" y="976"/>
                    <a:pt x="25240" y="973"/>
                    <a:pt x="25240" y="970"/>
                  </a:cubicBezTo>
                  <a:cubicBezTo>
                    <a:pt x="25240" y="946"/>
                    <a:pt x="25165" y="928"/>
                    <a:pt x="25076" y="928"/>
                  </a:cubicBezTo>
                  <a:cubicBezTo>
                    <a:pt x="24990" y="928"/>
                    <a:pt x="24915" y="946"/>
                    <a:pt x="24915" y="970"/>
                  </a:cubicBezTo>
                  <a:cubicBezTo>
                    <a:pt x="24915" y="976"/>
                    <a:pt x="24921" y="978"/>
                    <a:pt x="24927" y="984"/>
                  </a:cubicBezTo>
                  <a:cubicBezTo>
                    <a:pt x="24897" y="978"/>
                    <a:pt x="24867" y="978"/>
                    <a:pt x="24838" y="976"/>
                  </a:cubicBezTo>
                  <a:cubicBezTo>
                    <a:pt x="24843" y="967"/>
                    <a:pt x="24849" y="958"/>
                    <a:pt x="24849" y="946"/>
                  </a:cubicBezTo>
                  <a:cubicBezTo>
                    <a:pt x="24849" y="904"/>
                    <a:pt x="24784" y="865"/>
                    <a:pt x="24700" y="865"/>
                  </a:cubicBezTo>
                  <a:cubicBezTo>
                    <a:pt x="24626" y="865"/>
                    <a:pt x="24566" y="895"/>
                    <a:pt x="24557" y="934"/>
                  </a:cubicBezTo>
                  <a:cubicBezTo>
                    <a:pt x="24530" y="931"/>
                    <a:pt x="24504" y="928"/>
                    <a:pt x="24477" y="928"/>
                  </a:cubicBezTo>
                  <a:cubicBezTo>
                    <a:pt x="24459" y="928"/>
                    <a:pt x="24441" y="928"/>
                    <a:pt x="24420" y="931"/>
                  </a:cubicBezTo>
                  <a:lnTo>
                    <a:pt x="24411" y="931"/>
                  </a:lnTo>
                  <a:lnTo>
                    <a:pt x="24411" y="928"/>
                  </a:lnTo>
                  <a:cubicBezTo>
                    <a:pt x="24411" y="883"/>
                    <a:pt x="24328" y="847"/>
                    <a:pt x="24226" y="847"/>
                  </a:cubicBezTo>
                  <a:cubicBezTo>
                    <a:pt x="24222" y="847"/>
                    <a:pt x="24217" y="847"/>
                    <a:pt x="24212" y="847"/>
                  </a:cubicBezTo>
                  <a:cubicBezTo>
                    <a:pt x="24161" y="847"/>
                    <a:pt x="24112" y="862"/>
                    <a:pt x="24068" y="889"/>
                  </a:cubicBezTo>
                  <a:cubicBezTo>
                    <a:pt x="24027" y="871"/>
                    <a:pt x="23982" y="862"/>
                    <a:pt x="23934" y="862"/>
                  </a:cubicBezTo>
                  <a:cubicBezTo>
                    <a:pt x="23899" y="862"/>
                    <a:pt x="23863" y="868"/>
                    <a:pt x="23830" y="877"/>
                  </a:cubicBezTo>
                  <a:lnTo>
                    <a:pt x="23714" y="868"/>
                  </a:lnTo>
                  <a:cubicBezTo>
                    <a:pt x="23717" y="865"/>
                    <a:pt x="23720" y="859"/>
                    <a:pt x="23720" y="853"/>
                  </a:cubicBezTo>
                  <a:cubicBezTo>
                    <a:pt x="23720" y="818"/>
                    <a:pt x="23642" y="788"/>
                    <a:pt x="23544" y="788"/>
                  </a:cubicBezTo>
                  <a:cubicBezTo>
                    <a:pt x="23490" y="788"/>
                    <a:pt x="23437" y="800"/>
                    <a:pt x="23389" y="826"/>
                  </a:cubicBezTo>
                  <a:cubicBezTo>
                    <a:pt x="23335" y="815"/>
                    <a:pt x="23279" y="812"/>
                    <a:pt x="23225" y="812"/>
                  </a:cubicBezTo>
                  <a:cubicBezTo>
                    <a:pt x="23162" y="812"/>
                    <a:pt x="23097" y="818"/>
                    <a:pt x="23037" y="832"/>
                  </a:cubicBezTo>
                  <a:lnTo>
                    <a:pt x="22873" y="826"/>
                  </a:lnTo>
                  <a:cubicBezTo>
                    <a:pt x="22852" y="823"/>
                    <a:pt x="22831" y="821"/>
                    <a:pt x="22811" y="821"/>
                  </a:cubicBezTo>
                  <a:cubicBezTo>
                    <a:pt x="22796" y="797"/>
                    <a:pt x="22751" y="779"/>
                    <a:pt x="22694" y="779"/>
                  </a:cubicBezTo>
                  <a:cubicBezTo>
                    <a:pt x="22694" y="779"/>
                    <a:pt x="22694" y="776"/>
                    <a:pt x="22694" y="773"/>
                  </a:cubicBezTo>
                  <a:cubicBezTo>
                    <a:pt x="22694" y="701"/>
                    <a:pt x="22563" y="642"/>
                    <a:pt x="22402" y="642"/>
                  </a:cubicBezTo>
                  <a:cubicBezTo>
                    <a:pt x="22289" y="642"/>
                    <a:pt x="22188" y="671"/>
                    <a:pt x="22143" y="716"/>
                  </a:cubicBezTo>
                  <a:cubicBezTo>
                    <a:pt x="22077" y="701"/>
                    <a:pt x="22012" y="695"/>
                    <a:pt x="21946" y="695"/>
                  </a:cubicBezTo>
                  <a:cubicBezTo>
                    <a:pt x="21901" y="695"/>
                    <a:pt x="21860" y="698"/>
                    <a:pt x="21815" y="704"/>
                  </a:cubicBezTo>
                  <a:cubicBezTo>
                    <a:pt x="21764" y="668"/>
                    <a:pt x="21648" y="645"/>
                    <a:pt x="21517" y="645"/>
                  </a:cubicBezTo>
                  <a:cubicBezTo>
                    <a:pt x="21368" y="645"/>
                    <a:pt x="21243" y="677"/>
                    <a:pt x="21201" y="719"/>
                  </a:cubicBezTo>
                  <a:cubicBezTo>
                    <a:pt x="21133" y="706"/>
                    <a:pt x="21066" y="698"/>
                    <a:pt x="20998" y="698"/>
                  </a:cubicBezTo>
                  <a:cubicBezTo>
                    <a:pt x="20988" y="698"/>
                    <a:pt x="20978" y="698"/>
                    <a:pt x="20968" y="698"/>
                  </a:cubicBezTo>
                  <a:cubicBezTo>
                    <a:pt x="20958" y="698"/>
                    <a:pt x="20948" y="698"/>
                    <a:pt x="20937" y="698"/>
                  </a:cubicBezTo>
                  <a:cubicBezTo>
                    <a:pt x="20868" y="698"/>
                    <a:pt x="20800" y="706"/>
                    <a:pt x="20733" y="719"/>
                  </a:cubicBezTo>
                  <a:cubicBezTo>
                    <a:pt x="20668" y="706"/>
                    <a:pt x="20603" y="698"/>
                    <a:pt x="20536" y="698"/>
                  </a:cubicBezTo>
                  <a:cubicBezTo>
                    <a:pt x="20526" y="698"/>
                    <a:pt x="20516" y="698"/>
                    <a:pt x="20506" y="698"/>
                  </a:cubicBezTo>
                  <a:cubicBezTo>
                    <a:pt x="20292" y="698"/>
                    <a:pt x="20113" y="752"/>
                    <a:pt x="20113" y="823"/>
                  </a:cubicBezTo>
                  <a:cubicBezTo>
                    <a:pt x="20113" y="832"/>
                    <a:pt x="20119" y="844"/>
                    <a:pt x="20125" y="853"/>
                  </a:cubicBezTo>
                  <a:lnTo>
                    <a:pt x="20098" y="853"/>
                  </a:lnTo>
                  <a:cubicBezTo>
                    <a:pt x="20056" y="853"/>
                    <a:pt x="20014" y="853"/>
                    <a:pt x="19976" y="859"/>
                  </a:cubicBezTo>
                  <a:cubicBezTo>
                    <a:pt x="19982" y="853"/>
                    <a:pt x="19982" y="847"/>
                    <a:pt x="19985" y="838"/>
                  </a:cubicBezTo>
                  <a:cubicBezTo>
                    <a:pt x="19985" y="788"/>
                    <a:pt x="19830" y="743"/>
                    <a:pt x="19633" y="737"/>
                  </a:cubicBezTo>
                  <a:cubicBezTo>
                    <a:pt x="19633" y="734"/>
                    <a:pt x="19633" y="734"/>
                    <a:pt x="19633" y="731"/>
                  </a:cubicBezTo>
                  <a:cubicBezTo>
                    <a:pt x="19633" y="683"/>
                    <a:pt x="19517" y="648"/>
                    <a:pt x="19377" y="648"/>
                  </a:cubicBezTo>
                  <a:cubicBezTo>
                    <a:pt x="19335" y="648"/>
                    <a:pt x="19293" y="651"/>
                    <a:pt x="19254" y="657"/>
                  </a:cubicBezTo>
                  <a:cubicBezTo>
                    <a:pt x="19130" y="623"/>
                    <a:pt x="19000" y="606"/>
                    <a:pt x="18873" y="606"/>
                  </a:cubicBezTo>
                  <a:cubicBezTo>
                    <a:pt x="18863" y="606"/>
                    <a:pt x="18853" y="606"/>
                    <a:pt x="18843" y="606"/>
                  </a:cubicBezTo>
                  <a:cubicBezTo>
                    <a:pt x="18602" y="606"/>
                    <a:pt x="18396" y="648"/>
                    <a:pt x="18348" y="704"/>
                  </a:cubicBezTo>
                  <a:cubicBezTo>
                    <a:pt x="18221" y="665"/>
                    <a:pt x="18091" y="647"/>
                    <a:pt x="17958" y="647"/>
                  </a:cubicBezTo>
                  <a:cubicBezTo>
                    <a:pt x="17948" y="647"/>
                    <a:pt x="17938" y="647"/>
                    <a:pt x="17928" y="648"/>
                  </a:cubicBezTo>
                  <a:cubicBezTo>
                    <a:pt x="17918" y="647"/>
                    <a:pt x="17908" y="647"/>
                    <a:pt x="17898" y="647"/>
                  </a:cubicBezTo>
                  <a:cubicBezTo>
                    <a:pt x="17792" y="647"/>
                    <a:pt x="17685" y="662"/>
                    <a:pt x="17579" y="683"/>
                  </a:cubicBezTo>
                  <a:lnTo>
                    <a:pt x="17549" y="683"/>
                  </a:lnTo>
                  <a:cubicBezTo>
                    <a:pt x="17397" y="683"/>
                    <a:pt x="17272" y="716"/>
                    <a:pt x="17251" y="758"/>
                  </a:cubicBezTo>
                  <a:lnTo>
                    <a:pt x="17248" y="758"/>
                  </a:lnTo>
                  <a:cubicBezTo>
                    <a:pt x="16989" y="758"/>
                    <a:pt x="16780" y="800"/>
                    <a:pt x="16780" y="853"/>
                  </a:cubicBezTo>
                  <a:cubicBezTo>
                    <a:pt x="16780" y="865"/>
                    <a:pt x="16786" y="874"/>
                    <a:pt x="16798" y="880"/>
                  </a:cubicBezTo>
                  <a:cubicBezTo>
                    <a:pt x="16718" y="865"/>
                    <a:pt x="16634" y="859"/>
                    <a:pt x="16554" y="859"/>
                  </a:cubicBezTo>
                  <a:cubicBezTo>
                    <a:pt x="16342" y="859"/>
                    <a:pt x="16169" y="898"/>
                    <a:pt x="16169" y="949"/>
                  </a:cubicBezTo>
                  <a:cubicBezTo>
                    <a:pt x="16169" y="955"/>
                    <a:pt x="16172" y="961"/>
                    <a:pt x="16175" y="964"/>
                  </a:cubicBezTo>
                  <a:cubicBezTo>
                    <a:pt x="16101" y="952"/>
                    <a:pt x="16023" y="943"/>
                    <a:pt x="15949" y="943"/>
                  </a:cubicBezTo>
                  <a:cubicBezTo>
                    <a:pt x="15853" y="943"/>
                    <a:pt x="15758" y="955"/>
                    <a:pt x="15668" y="976"/>
                  </a:cubicBezTo>
                  <a:cubicBezTo>
                    <a:pt x="15650" y="910"/>
                    <a:pt x="15487" y="859"/>
                    <a:pt x="15284" y="859"/>
                  </a:cubicBezTo>
                  <a:cubicBezTo>
                    <a:pt x="15206" y="859"/>
                    <a:pt x="15126" y="868"/>
                    <a:pt x="15051" y="886"/>
                  </a:cubicBezTo>
                  <a:cubicBezTo>
                    <a:pt x="15013" y="812"/>
                    <a:pt x="14837" y="758"/>
                    <a:pt x="14625" y="758"/>
                  </a:cubicBezTo>
                  <a:cubicBezTo>
                    <a:pt x="14586" y="758"/>
                    <a:pt x="14545" y="761"/>
                    <a:pt x="14509" y="764"/>
                  </a:cubicBezTo>
                  <a:cubicBezTo>
                    <a:pt x="14551" y="746"/>
                    <a:pt x="14577" y="719"/>
                    <a:pt x="14577" y="692"/>
                  </a:cubicBezTo>
                  <a:cubicBezTo>
                    <a:pt x="14577" y="627"/>
                    <a:pt x="14410" y="573"/>
                    <a:pt x="14208" y="573"/>
                  </a:cubicBezTo>
                  <a:lnTo>
                    <a:pt x="14184" y="573"/>
                  </a:lnTo>
                  <a:cubicBezTo>
                    <a:pt x="14142" y="540"/>
                    <a:pt x="14044" y="519"/>
                    <a:pt x="13930" y="519"/>
                  </a:cubicBezTo>
                  <a:cubicBezTo>
                    <a:pt x="13895" y="519"/>
                    <a:pt x="13856" y="522"/>
                    <a:pt x="13820" y="528"/>
                  </a:cubicBezTo>
                  <a:cubicBezTo>
                    <a:pt x="13761" y="445"/>
                    <a:pt x="13543" y="385"/>
                    <a:pt x="13281" y="385"/>
                  </a:cubicBezTo>
                  <a:cubicBezTo>
                    <a:pt x="13057" y="385"/>
                    <a:pt x="12866" y="427"/>
                    <a:pt x="12777" y="493"/>
                  </a:cubicBezTo>
                  <a:cubicBezTo>
                    <a:pt x="12679" y="469"/>
                    <a:pt x="12577" y="460"/>
                    <a:pt x="12476" y="460"/>
                  </a:cubicBezTo>
                  <a:cubicBezTo>
                    <a:pt x="12419" y="460"/>
                    <a:pt x="12360" y="463"/>
                    <a:pt x="12303" y="469"/>
                  </a:cubicBezTo>
                  <a:cubicBezTo>
                    <a:pt x="12303" y="466"/>
                    <a:pt x="12303" y="463"/>
                    <a:pt x="12303" y="460"/>
                  </a:cubicBezTo>
                  <a:cubicBezTo>
                    <a:pt x="12303" y="355"/>
                    <a:pt x="12088" y="275"/>
                    <a:pt x="11826" y="275"/>
                  </a:cubicBezTo>
                  <a:cubicBezTo>
                    <a:pt x="11793" y="275"/>
                    <a:pt x="11763" y="275"/>
                    <a:pt x="11734" y="278"/>
                  </a:cubicBezTo>
                  <a:cubicBezTo>
                    <a:pt x="11620" y="233"/>
                    <a:pt x="11441" y="203"/>
                    <a:pt x="11239" y="203"/>
                  </a:cubicBezTo>
                  <a:cubicBezTo>
                    <a:pt x="10976" y="203"/>
                    <a:pt x="10750" y="254"/>
                    <a:pt x="10663" y="323"/>
                  </a:cubicBezTo>
                  <a:cubicBezTo>
                    <a:pt x="10586" y="311"/>
                    <a:pt x="10508" y="305"/>
                    <a:pt x="10431" y="305"/>
                  </a:cubicBezTo>
                  <a:cubicBezTo>
                    <a:pt x="10181" y="305"/>
                    <a:pt x="9966" y="364"/>
                    <a:pt x="9885" y="445"/>
                  </a:cubicBezTo>
                  <a:cubicBezTo>
                    <a:pt x="9802" y="427"/>
                    <a:pt x="9719" y="421"/>
                    <a:pt x="9632" y="421"/>
                  </a:cubicBezTo>
                  <a:cubicBezTo>
                    <a:pt x="9619" y="420"/>
                    <a:pt x="9606" y="420"/>
                    <a:pt x="9593" y="420"/>
                  </a:cubicBezTo>
                  <a:cubicBezTo>
                    <a:pt x="9478" y="420"/>
                    <a:pt x="9363" y="444"/>
                    <a:pt x="9253" y="490"/>
                  </a:cubicBezTo>
                  <a:cubicBezTo>
                    <a:pt x="9191" y="481"/>
                    <a:pt x="9128" y="478"/>
                    <a:pt x="9066" y="478"/>
                  </a:cubicBezTo>
                  <a:cubicBezTo>
                    <a:pt x="9056" y="477"/>
                    <a:pt x="9047" y="477"/>
                    <a:pt x="9038" y="477"/>
                  </a:cubicBezTo>
                  <a:cubicBezTo>
                    <a:pt x="8916" y="477"/>
                    <a:pt x="8794" y="496"/>
                    <a:pt x="8678" y="534"/>
                  </a:cubicBezTo>
                  <a:cubicBezTo>
                    <a:pt x="8583" y="496"/>
                    <a:pt x="8484" y="481"/>
                    <a:pt x="8383" y="481"/>
                  </a:cubicBezTo>
                  <a:cubicBezTo>
                    <a:pt x="8148" y="481"/>
                    <a:pt x="7957" y="567"/>
                    <a:pt x="7957" y="671"/>
                  </a:cubicBezTo>
                  <a:cubicBezTo>
                    <a:pt x="7957" y="680"/>
                    <a:pt x="7960" y="692"/>
                    <a:pt x="7963" y="701"/>
                  </a:cubicBezTo>
                  <a:cubicBezTo>
                    <a:pt x="7861" y="689"/>
                    <a:pt x="7757" y="686"/>
                    <a:pt x="7644" y="686"/>
                  </a:cubicBezTo>
                  <a:lnTo>
                    <a:pt x="7593" y="686"/>
                  </a:lnTo>
                  <a:cubicBezTo>
                    <a:pt x="7569" y="603"/>
                    <a:pt x="7411" y="537"/>
                    <a:pt x="7221" y="537"/>
                  </a:cubicBezTo>
                  <a:cubicBezTo>
                    <a:pt x="7045" y="537"/>
                    <a:pt x="6899" y="591"/>
                    <a:pt x="6857" y="663"/>
                  </a:cubicBezTo>
                  <a:cubicBezTo>
                    <a:pt x="6803" y="655"/>
                    <a:pt x="6749" y="650"/>
                    <a:pt x="6695" y="650"/>
                  </a:cubicBezTo>
                  <a:cubicBezTo>
                    <a:pt x="6683" y="650"/>
                    <a:pt x="6672" y="650"/>
                    <a:pt x="6660" y="651"/>
                  </a:cubicBezTo>
                  <a:cubicBezTo>
                    <a:pt x="6437" y="651"/>
                    <a:pt x="6252" y="701"/>
                    <a:pt x="6180" y="773"/>
                  </a:cubicBezTo>
                  <a:lnTo>
                    <a:pt x="6147" y="773"/>
                  </a:lnTo>
                  <a:cubicBezTo>
                    <a:pt x="6055" y="773"/>
                    <a:pt x="5963" y="779"/>
                    <a:pt x="5873" y="794"/>
                  </a:cubicBezTo>
                  <a:cubicBezTo>
                    <a:pt x="5882" y="776"/>
                    <a:pt x="5885" y="758"/>
                    <a:pt x="5885" y="740"/>
                  </a:cubicBezTo>
                  <a:cubicBezTo>
                    <a:pt x="5885" y="677"/>
                    <a:pt x="5837" y="621"/>
                    <a:pt x="5757" y="576"/>
                  </a:cubicBezTo>
                  <a:cubicBezTo>
                    <a:pt x="5817" y="546"/>
                    <a:pt x="5849" y="513"/>
                    <a:pt x="5849" y="478"/>
                  </a:cubicBezTo>
                  <a:cubicBezTo>
                    <a:pt x="5849" y="382"/>
                    <a:pt x="5614" y="305"/>
                    <a:pt x="5325" y="305"/>
                  </a:cubicBezTo>
                  <a:cubicBezTo>
                    <a:pt x="5247" y="305"/>
                    <a:pt x="5173" y="311"/>
                    <a:pt x="5098" y="323"/>
                  </a:cubicBezTo>
                  <a:lnTo>
                    <a:pt x="5077" y="317"/>
                  </a:lnTo>
                  <a:cubicBezTo>
                    <a:pt x="5089" y="308"/>
                    <a:pt x="5098" y="290"/>
                    <a:pt x="5098" y="275"/>
                  </a:cubicBezTo>
                  <a:cubicBezTo>
                    <a:pt x="5098" y="195"/>
                    <a:pt x="4878" y="129"/>
                    <a:pt x="4606" y="129"/>
                  </a:cubicBezTo>
                  <a:cubicBezTo>
                    <a:pt x="4365" y="129"/>
                    <a:pt x="4165" y="180"/>
                    <a:pt x="4120" y="248"/>
                  </a:cubicBezTo>
                  <a:lnTo>
                    <a:pt x="4111" y="248"/>
                  </a:lnTo>
                  <a:cubicBezTo>
                    <a:pt x="4100" y="248"/>
                    <a:pt x="4089" y="248"/>
                    <a:pt x="4078" y="248"/>
                  </a:cubicBezTo>
                  <a:cubicBezTo>
                    <a:pt x="3955" y="248"/>
                    <a:pt x="3835" y="263"/>
                    <a:pt x="3715" y="293"/>
                  </a:cubicBezTo>
                  <a:cubicBezTo>
                    <a:pt x="3664" y="197"/>
                    <a:pt x="3500" y="129"/>
                    <a:pt x="3304" y="129"/>
                  </a:cubicBezTo>
                  <a:cubicBezTo>
                    <a:pt x="3101" y="129"/>
                    <a:pt x="2931" y="203"/>
                    <a:pt x="2889" y="305"/>
                  </a:cubicBezTo>
                  <a:cubicBezTo>
                    <a:pt x="2696" y="308"/>
                    <a:pt x="2505" y="341"/>
                    <a:pt x="2320" y="400"/>
                  </a:cubicBezTo>
                  <a:cubicBezTo>
                    <a:pt x="2296" y="400"/>
                    <a:pt x="2272" y="397"/>
                    <a:pt x="2245" y="397"/>
                  </a:cubicBezTo>
                  <a:cubicBezTo>
                    <a:pt x="2046" y="397"/>
                    <a:pt x="1879" y="439"/>
                    <a:pt x="1852" y="493"/>
                  </a:cubicBezTo>
                  <a:cubicBezTo>
                    <a:pt x="1727" y="499"/>
                    <a:pt x="1608" y="510"/>
                    <a:pt x="1494" y="525"/>
                  </a:cubicBezTo>
                  <a:cubicBezTo>
                    <a:pt x="1386" y="495"/>
                    <a:pt x="1276" y="477"/>
                    <a:pt x="1165" y="477"/>
                  </a:cubicBezTo>
                  <a:cubicBezTo>
                    <a:pt x="1157" y="477"/>
                    <a:pt x="1148" y="477"/>
                    <a:pt x="1140" y="478"/>
                  </a:cubicBezTo>
                  <a:cubicBezTo>
                    <a:pt x="925" y="478"/>
                    <a:pt x="740" y="522"/>
                    <a:pt x="654" y="588"/>
                  </a:cubicBezTo>
                  <a:cubicBezTo>
                    <a:pt x="454" y="615"/>
                    <a:pt x="305" y="698"/>
                    <a:pt x="269" y="797"/>
                  </a:cubicBezTo>
                  <a:cubicBezTo>
                    <a:pt x="180" y="809"/>
                    <a:pt x="90" y="823"/>
                    <a:pt x="1" y="847"/>
                  </a:cubicBezTo>
                  <a:lnTo>
                    <a:pt x="13" y="10619"/>
                  </a:lnTo>
                  <a:lnTo>
                    <a:pt x="51007" y="10651"/>
                  </a:lnTo>
                  <a:lnTo>
                    <a:pt x="51007" y="31"/>
                  </a:lnTo>
                  <a:cubicBezTo>
                    <a:pt x="50890" y="13"/>
                    <a:pt x="50771" y="1"/>
                    <a:pt x="50652"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8"/>
            <p:cNvSpPr/>
            <p:nvPr/>
          </p:nvSpPr>
          <p:spPr>
            <a:xfrm flipH="1" rot="142635">
              <a:off x="-14761" y="4350908"/>
              <a:ext cx="9233834" cy="2471674"/>
            </a:xfrm>
            <a:custGeom>
              <a:rect b="b" l="l" r="r" t="t"/>
              <a:pathLst>
                <a:path extrusionOk="0" h="20955" w="78285">
                  <a:moveTo>
                    <a:pt x="6935" y="0"/>
                  </a:moveTo>
                  <a:cubicBezTo>
                    <a:pt x="4513" y="0"/>
                    <a:pt x="2199" y="31"/>
                    <a:pt x="1" y="92"/>
                  </a:cubicBezTo>
                  <a:lnTo>
                    <a:pt x="1" y="14784"/>
                  </a:lnTo>
                  <a:cubicBezTo>
                    <a:pt x="7250" y="16132"/>
                    <a:pt x="15859" y="17381"/>
                    <a:pt x="25639" y="18418"/>
                  </a:cubicBezTo>
                  <a:cubicBezTo>
                    <a:pt x="41766" y="20131"/>
                    <a:pt x="57207" y="20955"/>
                    <a:pt x="69878" y="20955"/>
                  </a:cubicBezTo>
                  <a:cubicBezTo>
                    <a:pt x="72841" y="20955"/>
                    <a:pt x="75652" y="20910"/>
                    <a:pt x="78285" y="20821"/>
                  </a:cubicBezTo>
                  <a:lnTo>
                    <a:pt x="78285" y="6650"/>
                  </a:lnTo>
                  <a:cubicBezTo>
                    <a:pt x="59523" y="2891"/>
                    <a:pt x="32838" y="369"/>
                    <a:pt x="11647" y="38"/>
                  </a:cubicBezTo>
                  <a:cubicBezTo>
                    <a:pt x="10035" y="13"/>
                    <a:pt x="8464" y="0"/>
                    <a:pt x="693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1" name="Google Shape;421;p18"/>
            <p:cNvGrpSpPr/>
            <p:nvPr/>
          </p:nvGrpSpPr>
          <p:grpSpPr>
            <a:xfrm flipH="1">
              <a:off x="6786582" y="3961779"/>
              <a:ext cx="2479768" cy="1294235"/>
              <a:chOff x="0" y="3323599"/>
              <a:chExt cx="3523399" cy="1838925"/>
            </a:xfrm>
          </p:grpSpPr>
          <p:sp>
            <p:nvSpPr>
              <p:cNvPr id="422" name="Google Shape;422;p18"/>
              <p:cNvSpPr/>
              <p:nvPr/>
            </p:nvSpPr>
            <p:spPr>
              <a:xfrm>
                <a:off x="0" y="3806001"/>
                <a:ext cx="2393" cy="4900"/>
              </a:xfrm>
              <a:custGeom>
                <a:rect b="b" l="l" r="r" t="t"/>
                <a:pathLst>
                  <a:path extrusionOk="0" h="43" w="21">
                    <a:moveTo>
                      <a:pt x="11" y="0"/>
                    </a:moveTo>
                    <a:lnTo>
                      <a:pt x="11" y="22"/>
                    </a:lnTo>
                    <a:lnTo>
                      <a:pt x="11" y="22"/>
                    </a:lnTo>
                    <a:cubicBezTo>
                      <a:pt x="16" y="15"/>
                      <a:pt x="21" y="8"/>
                      <a:pt x="11" y="0"/>
                    </a:cubicBezTo>
                    <a:close/>
                    <a:moveTo>
                      <a:pt x="11" y="22"/>
                    </a:moveTo>
                    <a:cubicBezTo>
                      <a:pt x="5" y="30"/>
                      <a:pt x="0" y="36"/>
                      <a:pt x="11" y="42"/>
                    </a:cubicBezTo>
                    <a:lnTo>
                      <a:pt x="11" y="22"/>
                    </a:lnTo>
                    <a:close/>
                  </a:path>
                </a:pathLst>
              </a:custGeom>
              <a:solidFill>
                <a:srgbClr val="B8C1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8"/>
              <p:cNvSpPr/>
              <p:nvPr/>
            </p:nvSpPr>
            <p:spPr>
              <a:xfrm flipH="1">
                <a:off x="157861" y="3323599"/>
                <a:ext cx="1281820" cy="644075"/>
              </a:xfrm>
              <a:custGeom>
                <a:rect b="b" l="l" r="r" t="t"/>
                <a:pathLst>
                  <a:path extrusionOk="0" h="2747" w="5467">
                    <a:moveTo>
                      <a:pt x="2449" y="0"/>
                    </a:moveTo>
                    <a:lnTo>
                      <a:pt x="1973" y="38"/>
                    </a:lnTo>
                    <a:lnTo>
                      <a:pt x="1673" y="233"/>
                    </a:lnTo>
                    <a:lnTo>
                      <a:pt x="1173" y="741"/>
                    </a:lnTo>
                    <a:lnTo>
                      <a:pt x="1064" y="747"/>
                    </a:lnTo>
                    <a:lnTo>
                      <a:pt x="695" y="1123"/>
                    </a:lnTo>
                    <a:lnTo>
                      <a:pt x="695" y="1304"/>
                    </a:lnTo>
                    <a:cubicBezTo>
                      <a:pt x="695" y="1318"/>
                      <a:pt x="227" y="1822"/>
                      <a:pt x="227" y="1822"/>
                    </a:cubicBezTo>
                    <a:lnTo>
                      <a:pt x="1" y="2746"/>
                    </a:lnTo>
                    <a:lnTo>
                      <a:pt x="5467" y="2746"/>
                    </a:lnTo>
                    <a:lnTo>
                      <a:pt x="5396" y="2453"/>
                    </a:lnTo>
                    <a:lnTo>
                      <a:pt x="5454" y="2322"/>
                    </a:lnTo>
                    <a:lnTo>
                      <a:pt x="4980" y="2205"/>
                    </a:lnTo>
                    <a:cubicBezTo>
                      <a:pt x="4980" y="2205"/>
                      <a:pt x="4752" y="1715"/>
                      <a:pt x="4750" y="1715"/>
                    </a:cubicBezTo>
                    <a:lnTo>
                      <a:pt x="4750" y="1373"/>
                    </a:lnTo>
                    <a:cubicBezTo>
                      <a:pt x="4750" y="1373"/>
                      <a:pt x="4467" y="1172"/>
                      <a:pt x="4447" y="1122"/>
                    </a:cubicBezTo>
                    <a:cubicBezTo>
                      <a:pt x="4428" y="1071"/>
                      <a:pt x="4325" y="1049"/>
                      <a:pt x="4325" y="1049"/>
                    </a:cubicBezTo>
                    <a:lnTo>
                      <a:pt x="4325" y="944"/>
                    </a:lnTo>
                    <a:lnTo>
                      <a:pt x="4075" y="569"/>
                    </a:lnTo>
                    <a:lnTo>
                      <a:pt x="3686" y="405"/>
                    </a:lnTo>
                    <a:cubicBezTo>
                      <a:pt x="3686" y="405"/>
                      <a:pt x="3622" y="294"/>
                      <a:pt x="3583" y="229"/>
                    </a:cubicBezTo>
                    <a:cubicBezTo>
                      <a:pt x="3574" y="214"/>
                      <a:pt x="3566" y="201"/>
                      <a:pt x="3557" y="188"/>
                    </a:cubicBezTo>
                    <a:cubicBezTo>
                      <a:pt x="3551" y="180"/>
                      <a:pt x="3518" y="177"/>
                      <a:pt x="3478" y="177"/>
                    </a:cubicBezTo>
                    <a:cubicBezTo>
                      <a:pt x="3398" y="177"/>
                      <a:pt x="3286" y="188"/>
                      <a:pt x="3286" y="188"/>
                    </a:cubicBezTo>
                    <a:lnTo>
                      <a:pt x="2789" y="103"/>
                    </a:lnTo>
                    <a:lnTo>
                      <a:pt x="2518" y="132"/>
                    </a:lnTo>
                    <a:lnTo>
                      <a:pt x="244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8"/>
              <p:cNvSpPr/>
              <p:nvPr/>
            </p:nvSpPr>
            <p:spPr>
              <a:xfrm flipH="1">
                <a:off x="271564" y="3776355"/>
                <a:ext cx="242437" cy="191323"/>
              </a:xfrm>
              <a:custGeom>
                <a:rect b="b" l="l" r="r" t="t"/>
                <a:pathLst>
                  <a:path extrusionOk="0" h="816" w="1034">
                    <a:moveTo>
                      <a:pt x="905" y="1"/>
                    </a:moveTo>
                    <a:lnTo>
                      <a:pt x="708" y="167"/>
                    </a:lnTo>
                    <a:lnTo>
                      <a:pt x="1" y="394"/>
                    </a:lnTo>
                    <a:lnTo>
                      <a:pt x="190" y="815"/>
                    </a:lnTo>
                    <a:lnTo>
                      <a:pt x="645" y="815"/>
                    </a:lnTo>
                    <a:lnTo>
                      <a:pt x="645" y="679"/>
                    </a:lnTo>
                    <a:lnTo>
                      <a:pt x="756" y="235"/>
                    </a:lnTo>
                    <a:lnTo>
                      <a:pt x="1034" y="274"/>
                    </a:lnTo>
                    <a:lnTo>
                      <a:pt x="905" y="1"/>
                    </a:lnTo>
                    <a:close/>
                  </a:path>
                </a:pathLst>
              </a:custGeom>
              <a:solidFill>
                <a:srgbClr val="CECF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8"/>
              <p:cNvSpPr/>
              <p:nvPr/>
            </p:nvSpPr>
            <p:spPr>
              <a:xfrm flipH="1">
                <a:off x="325732" y="3545170"/>
                <a:ext cx="659081" cy="422506"/>
              </a:xfrm>
              <a:custGeom>
                <a:rect b="b" l="l" r="r" t="t"/>
                <a:pathLst>
                  <a:path extrusionOk="0" h="1802" w="2811">
                    <a:moveTo>
                      <a:pt x="1501" y="0"/>
                    </a:moveTo>
                    <a:lnTo>
                      <a:pt x="1095" y="220"/>
                    </a:lnTo>
                    <a:lnTo>
                      <a:pt x="986" y="545"/>
                    </a:lnTo>
                    <a:lnTo>
                      <a:pt x="1108" y="726"/>
                    </a:lnTo>
                    <a:lnTo>
                      <a:pt x="743" y="1220"/>
                    </a:lnTo>
                    <a:lnTo>
                      <a:pt x="875" y="1291"/>
                    </a:lnTo>
                    <a:lnTo>
                      <a:pt x="872" y="1419"/>
                    </a:lnTo>
                    <a:lnTo>
                      <a:pt x="287" y="1369"/>
                    </a:lnTo>
                    <a:cubicBezTo>
                      <a:pt x="287" y="1369"/>
                      <a:pt x="234" y="1442"/>
                      <a:pt x="224" y="1442"/>
                    </a:cubicBezTo>
                    <a:cubicBezTo>
                      <a:pt x="215" y="1442"/>
                      <a:pt x="1" y="1453"/>
                      <a:pt x="1" y="1453"/>
                    </a:cubicBezTo>
                    <a:lnTo>
                      <a:pt x="1" y="1555"/>
                    </a:lnTo>
                    <a:lnTo>
                      <a:pt x="62" y="1801"/>
                    </a:lnTo>
                    <a:lnTo>
                      <a:pt x="1095" y="1801"/>
                    </a:lnTo>
                    <a:lnTo>
                      <a:pt x="1142" y="1549"/>
                    </a:lnTo>
                    <a:lnTo>
                      <a:pt x="1494" y="945"/>
                    </a:lnTo>
                    <a:lnTo>
                      <a:pt x="2068" y="543"/>
                    </a:lnTo>
                    <a:lnTo>
                      <a:pt x="2275" y="629"/>
                    </a:lnTo>
                    <a:lnTo>
                      <a:pt x="2343" y="771"/>
                    </a:lnTo>
                    <a:lnTo>
                      <a:pt x="2525" y="790"/>
                    </a:lnTo>
                    <a:lnTo>
                      <a:pt x="2810" y="428"/>
                    </a:lnTo>
                    <a:cubicBezTo>
                      <a:pt x="2810" y="428"/>
                      <a:pt x="2527" y="227"/>
                      <a:pt x="2508" y="177"/>
                    </a:cubicBezTo>
                    <a:cubicBezTo>
                      <a:pt x="2488" y="126"/>
                      <a:pt x="2385" y="104"/>
                      <a:pt x="2385" y="104"/>
                    </a:cubicBezTo>
                    <a:lnTo>
                      <a:pt x="2135" y="197"/>
                    </a:lnTo>
                    <a:lnTo>
                      <a:pt x="2175" y="263"/>
                    </a:lnTo>
                    <a:cubicBezTo>
                      <a:pt x="2175" y="263"/>
                      <a:pt x="2395" y="396"/>
                      <a:pt x="2395" y="407"/>
                    </a:cubicBezTo>
                    <a:cubicBezTo>
                      <a:pt x="2395" y="417"/>
                      <a:pt x="2391" y="524"/>
                      <a:pt x="2391" y="524"/>
                    </a:cubicBezTo>
                    <a:lnTo>
                      <a:pt x="1895" y="428"/>
                    </a:lnTo>
                    <a:lnTo>
                      <a:pt x="1766" y="177"/>
                    </a:lnTo>
                    <a:lnTo>
                      <a:pt x="150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8"/>
              <p:cNvSpPr/>
              <p:nvPr/>
            </p:nvSpPr>
            <p:spPr>
              <a:xfrm flipH="1">
                <a:off x="543546" y="3377057"/>
                <a:ext cx="164126" cy="193434"/>
              </a:xfrm>
              <a:custGeom>
                <a:rect b="b" l="l" r="r" t="t"/>
                <a:pathLst>
                  <a:path extrusionOk="0" h="825" w="700">
                    <a:moveTo>
                      <a:pt x="462" y="1"/>
                    </a:moveTo>
                    <a:lnTo>
                      <a:pt x="1" y="176"/>
                    </a:lnTo>
                    <a:lnTo>
                      <a:pt x="73" y="263"/>
                    </a:lnTo>
                    <a:lnTo>
                      <a:pt x="153" y="607"/>
                    </a:lnTo>
                    <a:lnTo>
                      <a:pt x="543" y="785"/>
                    </a:lnTo>
                    <a:lnTo>
                      <a:pt x="642" y="824"/>
                    </a:lnTo>
                    <a:lnTo>
                      <a:pt x="457" y="345"/>
                    </a:lnTo>
                    <a:lnTo>
                      <a:pt x="700" y="235"/>
                    </a:lnTo>
                    <a:lnTo>
                      <a:pt x="565" y="177"/>
                    </a:lnTo>
                    <a:cubicBezTo>
                      <a:pt x="565" y="177"/>
                      <a:pt x="501" y="66"/>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8"/>
              <p:cNvSpPr/>
              <p:nvPr/>
            </p:nvSpPr>
            <p:spPr>
              <a:xfrm flipH="1">
                <a:off x="724327" y="3323599"/>
                <a:ext cx="603278" cy="644075"/>
              </a:xfrm>
              <a:custGeom>
                <a:rect b="b" l="l" r="r" t="t"/>
                <a:pathLst>
                  <a:path extrusionOk="0" h="2747" w="2573">
                    <a:moveTo>
                      <a:pt x="1971" y="0"/>
                    </a:moveTo>
                    <a:lnTo>
                      <a:pt x="1495" y="37"/>
                    </a:lnTo>
                    <a:lnTo>
                      <a:pt x="1197" y="232"/>
                    </a:lnTo>
                    <a:lnTo>
                      <a:pt x="695" y="741"/>
                    </a:lnTo>
                    <a:lnTo>
                      <a:pt x="586" y="747"/>
                    </a:lnTo>
                    <a:lnTo>
                      <a:pt x="615" y="835"/>
                    </a:lnTo>
                    <a:lnTo>
                      <a:pt x="1071" y="1271"/>
                    </a:lnTo>
                    <a:lnTo>
                      <a:pt x="688" y="1677"/>
                    </a:lnTo>
                    <a:lnTo>
                      <a:pt x="387" y="1622"/>
                    </a:lnTo>
                    <a:lnTo>
                      <a:pt x="65" y="1694"/>
                    </a:lnTo>
                    <a:lnTo>
                      <a:pt x="102" y="1995"/>
                    </a:lnTo>
                    <a:lnTo>
                      <a:pt x="0" y="2315"/>
                    </a:lnTo>
                    <a:lnTo>
                      <a:pt x="157" y="2562"/>
                    </a:lnTo>
                    <a:lnTo>
                      <a:pt x="2" y="2645"/>
                    </a:lnTo>
                    <a:lnTo>
                      <a:pt x="2" y="2746"/>
                    </a:lnTo>
                    <a:lnTo>
                      <a:pt x="776" y="2746"/>
                    </a:lnTo>
                    <a:lnTo>
                      <a:pt x="592" y="2494"/>
                    </a:lnTo>
                    <a:lnTo>
                      <a:pt x="776" y="2141"/>
                    </a:lnTo>
                    <a:lnTo>
                      <a:pt x="776" y="1997"/>
                    </a:lnTo>
                    <a:lnTo>
                      <a:pt x="1095" y="1932"/>
                    </a:lnTo>
                    <a:lnTo>
                      <a:pt x="1259" y="1846"/>
                    </a:lnTo>
                    <a:lnTo>
                      <a:pt x="1832" y="2078"/>
                    </a:lnTo>
                    <a:lnTo>
                      <a:pt x="1992" y="1754"/>
                    </a:lnTo>
                    <a:lnTo>
                      <a:pt x="2198" y="1543"/>
                    </a:lnTo>
                    <a:lnTo>
                      <a:pt x="2198" y="1250"/>
                    </a:lnTo>
                    <a:lnTo>
                      <a:pt x="1832" y="906"/>
                    </a:lnTo>
                    <a:lnTo>
                      <a:pt x="2068" y="685"/>
                    </a:lnTo>
                    <a:lnTo>
                      <a:pt x="1880" y="456"/>
                    </a:lnTo>
                    <a:lnTo>
                      <a:pt x="2254" y="413"/>
                    </a:lnTo>
                    <a:lnTo>
                      <a:pt x="2496" y="515"/>
                    </a:lnTo>
                    <a:lnTo>
                      <a:pt x="2309" y="258"/>
                    </a:lnTo>
                    <a:cubicBezTo>
                      <a:pt x="2309" y="258"/>
                      <a:pt x="2463" y="193"/>
                      <a:pt x="2573" y="148"/>
                    </a:cubicBezTo>
                    <a:lnTo>
                      <a:pt x="2312" y="102"/>
                    </a:lnTo>
                    <a:lnTo>
                      <a:pt x="2040" y="131"/>
                    </a:lnTo>
                    <a:lnTo>
                      <a:pt x="197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8"/>
              <p:cNvSpPr/>
              <p:nvPr/>
            </p:nvSpPr>
            <p:spPr>
              <a:xfrm flipH="1">
                <a:off x="2421" y="3616683"/>
                <a:ext cx="2231638" cy="1545593"/>
              </a:xfrm>
              <a:custGeom>
                <a:rect b="b" l="l" r="r" t="t"/>
                <a:pathLst>
                  <a:path extrusionOk="0" h="6592" w="9518">
                    <a:moveTo>
                      <a:pt x="6862" y="0"/>
                    </a:moveTo>
                    <a:lnTo>
                      <a:pt x="4889" y="734"/>
                    </a:lnTo>
                    <a:lnTo>
                      <a:pt x="4889" y="977"/>
                    </a:lnTo>
                    <a:lnTo>
                      <a:pt x="4360" y="1440"/>
                    </a:lnTo>
                    <a:lnTo>
                      <a:pt x="4637" y="2094"/>
                    </a:lnTo>
                    <a:lnTo>
                      <a:pt x="4012" y="3367"/>
                    </a:lnTo>
                    <a:lnTo>
                      <a:pt x="3473" y="3367"/>
                    </a:lnTo>
                    <a:lnTo>
                      <a:pt x="2587" y="4003"/>
                    </a:lnTo>
                    <a:lnTo>
                      <a:pt x="2682" y="4429"/>
                    </a:lnTo>
                    <a:lnTo>
                      <a:pt x="2239" y="4909"/>
                    </a:lnTo>
                    <a:lnTo>
                      <a:pt x="2067" y="4909"/>
                    </a:lnTo>
                    <a:lnTo>
                      <a:pt x="1623" y="5449"/>
                    </a:lnTo>
                    <a:lnTo>
                      <a:pt x="1332" y="5449"/>
                    </a:lnTo>
                    <a:lnTo>
                      <a:pt x="795" y="5768"/>
                    </a:lnTo>
                    <a:lnTo>
                      <a:pt x="794" y="5768"/>
                    </a:lnTo>
                    <a:lnTo>
                      <a:pt x="1" y="6240"/>
                    </a:lnTo>
                    <a:lnTo>
                      <a:pt x="1" y="6591"/>
                    </a:lnTo>
                    <a:lnTo>
                      <a:pt x="9517" y="6591"/>
                    </a:lnTo>
                    <a:lnTo>
                      <a:pt x="9517" y="1367"/>
                    </a:lnTo>
                    <a:lnTo>
                      <a:pt x="9098" y="1208"/>
                    </a:lnTo>
                    <a:lnTo>
                      <a:pt x="8982" y="912"/>
                    </a:lnTo>
                    <a:lnTo>
                      <a:pt x="8481" y="771"/>
                    </a:lnTo>
                    <a:lnTo>
                      <a:pt x="8198" y="154"/>
                    </a:lnTo>
                    <a:lnTo>
                      <a:pt x="8138" y="128"/>
                    </a:lnTo>
                    <a:lnTo>
                      <a:pt x="8137" y="126"/>
                    </a:lnTo>
                    <a:lnTo>
                      <a:pt x="785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8"/>
              <p:cNvSpPr/>
              <p:nvPr/>
            </p:nvSpPr>
            <p:spPr>
              <a:xfrm flipH="1">
                <a:off x="1342623" y="4405900"/>
                <a:ext cx="891436" cy="756619"/>
              </a:xfrm>
              <a:custGeom>
                <a:rect b="b" l="l" r="r" t="t"/>
                <a:pathLst>
                  <a:path extrusionOk="0" h="3227" w="3802">
                    <a:moveTo>
                      <a:pt x="3473" y="1"/>
                    </a:moveTo>
                    <a:lnTo>
                      <a:pt x="2587" y="637"/>
                    </a:lnTo>
                    <a:lnTo>
                      <a:pt x="2683" y="1063"/>
                    </a:lnTo>
                    <a:lnTo>
                      <a:pt x="2239" y="1543"/>
                    </a:lnTo>
                    <a:lnTo>
                      <a:pt x="2067" y="1543"/>
                    </a:lnTo>
                    <a:lnTo>
                      <a:pt x="1623" y="2083"/>
                    </a:lnTo>
                    <a:lnTo>
                      <a:pt x="1332" y="2083"/>
                    </a:lnTo>
                    <a:lnTo>
                      <a:pt x="1" y="2874"/>
                    </a:lnTo>
                    <a:lnTo>
                      <a:pt x="1" y="3227"/>
                    </a:lnTo>
                    <a:lnTo>
                      <a:pt x="1764" y="3227"/>
                    </a:lnTo>
                    <a:lnTo>
                      <a:pt x="2412" y="2803"/>
                    </a:lnTo>
                    <a:lnTo>
                      <a:pt x="3801" y="1429"/>
                    </a:lnTo>
                    <a:lnTo>
                      <a:pt x="3473" y="1209"/>
                    </a:lnTo>
                    <a:lnTo>
                      <a:pt x="3639" y="618"/>
                    </a:lnTo>
                    <a:lnTo>
                      <a:pt x="3473" y="232"/>
                    </a:lnTo>
                    <a:lnTo>
                      <a:pt x="3649" y="1"/>
                    </a:lnTo>
                    <a:close/>
                  </a:path>
                </a:pathLst>
              </a:custGeom>
              <a:solidFill>
                <a:srgbClr val="3E4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8"/>
              <p:cNvSpPr/>
              <p:nvPr/>
            </p:nvSpPr>
            <p:spPr>
              <a:xfrm flipH="1">
                <a:off x="694556" y="3773307"/>
                <a:ext cx="1125901" cy="1389205"/>
              </a:xfrm>
              <a:custGeom>
                <a:rect b="b" l="l" r="r" t="t"/>
                <a:pathLst>
                  <a:path extrusionOk="0" h="5925" w="4802">
                    <a:moveTo>
                      <a:pt x="4301" y="1"/>
                    </a:moveTo>
                    <a:lnTo>
                      <a:pt x="3125" y="251"/>
                    </a:lnTo>
                    <a:lnTo>
                      <a:pt x="3125" y="309"/>
                    </a:lnTo>
                    <a:lnTo>
                      <a:pt x="2596" y="772"/>
                    </a:lnTo>
                    <a:lnTo>
                      <a:pt x="2873" y="1427"/>
                    </a:lnTo>
                    <a:lnTo>
                      <a:pt x="2248" y="2699"/>
                    </a:lnTo>
                    <a:lnTo>
                      <a:pt x="1885" y="2699"/>
                    </a:lnTo>
                    <a:lnTo>
                      <a:pt x="1709" y="2930"/>
                    </a:lnTo>
                    <a:lnTo>
                      <a:pt x="1875" y="3316"/>
                    </a:lnTo>
                    <a:lnTo>
                      <a:pt x="1709" y="3907"/>
                    </a:lnTo>
                    <a:lnTo>
                      <a:pt x="2037" y="4127"/>
                    </a:lnTo>
                    <a:lnTo>
                      <a:pt x="648" y="5501"/>
                    </a:lnTo>
                    <a:lnTo>
                      <a:pt x="0" y="5925"/>
                    </a:lnTo>
                    <a:lnTo>
                      <a:pt x="4134" y="5925"/>
                    </a:lnTo>
                    <a:lnTo>
                      <a:pt x="4583" y="4857"/>
                    </a:lnTo>
                    <a:lnTo>
                      <a:pt x="4494" y="4312"/>
                    </a:lnTo>
                    <a:lnTo>
                      <a:pt x="4802" y="4190"/>
                    </a:lnTo>
                    <a:lnTo>
                      <a:pt x="4468" y="3972"/>
                    </a:lnTo>
                    <a:lnTo>
                      <a:pt x="4005" y="4312"/>
                    </a:lnTo>
                    <a:lnTo>
                      <a:pt x="2965" y="3664"/>
                    </a:lnTo>
                    <a:lnTo>
                      <a:pt x="2926" y="3098"/>
                    </a:lnTo>
                    <a:lnTo>
                      <a:pt x="2771" y="2878"/>
                    </a:lnTo>
                    <a:lnTo>
                      <a:pt x="3773" y="2327"/>
                    </a:lnTo>
                    <a:lnTo>
                      <a:pt x="4081" y="2441"/>
                    </a:lnTo>
                    <a:lnTo>
                      <a:pt x="4391" y="1646"/>
                    </a:lnTo>
                    <a:lnTo>
                      <a:pt x="4468" y="297"/>
                    </a:lnTo>
                    <a:lnTo>
                      <a:pt x="430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8"/>
              <p:cNvSpPr/>
              <p:nvPr/>
            </p:nvSpPr>
            <p:spPr>
              <a:xfrm flipH="1">
                <a:off x="694551" y="4704376"/>
                <a:ext cx="684638" cy="458145"/>
              </a:xfrm>
              <a:custGeom>
                <a:rect b="b" l="l" r="r" t="t"/>
                <a:pathLst>
                  <a:path extrusionOk="0" h="1954" w="2920">
                    <a:moveTo>
                      <a:pt x="2586" y="1"/>
                    </a:moveTo>
                    <a:lnTo>
                      <a:pt x="2123" y="341"/>
                    </a:lnTo>
                    <a:lnTo>
                      <a:pt x="1670" y="59"/>
                    </a:lnTo>
                    <a:lnTo>
                      <a:pt x="1275" y="180"/>
                    </a:lnTo>
                    <a:lnTo>
                      <a:pt x="0" y="1581"/>
                    </a:lnTo>
                    <a:lnTo>
                      <a:pt x="155" y="1954"/>
                    </a:lnTo>
                    <a:lnTo>
                      <a:pt x="2252" y="1954"/>
                    </a:lnTo>
                    <a:lnTo>
                      <a:pt x="2701" y="886"/>
                    </a:lnTo>
                    <a:lnTo>
                      <a:pt x="2612" y="341"/>
                    </a:lnTo>
                    <a:lnTo>
                      <a:pt x="2920" y="219"/>
                    </a:lnTo>
                    <a:lnTo>
                      <a:pt x="25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8"/>
              <p:cNvSpPr/>
              <p:nvPr/>
            </p:nvSpPr>
            <p:spPr>
              <a:xfrm flipH="1">
                <a:off x="314948" y="3616683"/>
                <a:ext cx="772797" cy="729186"/>
              </a:xfrm>
              <a:custGeom>
                <a:rect b="b" l="l" r="r" t="t"/>
                <a:pathLst>
                  <a:path extrusionOk="0" h="3110" w="3296">
                    <a:moveTo>
                      <a:pt x="1973" y="0"/>
                    </a:moveTo>
                    <a:lnTo>
                      <a:pt x="0" y="734"/>
                    </a:lnTo>
                    <a:lnTo>
                      <a:pt x="0" y="919"/>
                    </a:lnTo>
                    <a:lnTo>
                      <a:pt x="1176" y="669"/>
                    </a:lnTo>
                    <a:lnTo>
                      <a:pt x="1343" y="965"/>
                    </a:lnTo>
                    <a:lnTo>
                      <a:pt x="1266" y="2314"/>
                    </a:lnTo>
                    <a:lnTo>
                      <a:pt x="956" y="3109"/>
                    </a:lnTo>
                    <a:lnTo>
                      <a:pt x="956" y="3109"/>
                    </a:lnTo>
                    <a:lnTo>
                      <a:pt x="1806" y="2995"/>
                    </a:lnTo>
                    <a:lnTo>
                      <a:pt x="1806" y="2133"/>
                    </a:lnTo>
                    <a:lnTo>
                      <a:pt x="2202" y="1759"/>
                    </a:lnTo>
                    <a:lnTo>
                      <a:pt x="2293" y="1106"/>
                    </a:lnTo>
                    <a:lnTo>
                      <a:pt x="2692" y="848"/>
                    </a:lnTo>
                    <a:lnTo>
                      <a:pt x="3296" y="1106"/>
                    </a:lnTo>
                    <a:lnTo>
                      <a:pt x="3296" y="810"/>
                    </a:lnTo>
                    <a:lnTo>
                      <a:pt x="2642" y="154"/>
                    </a:lnTo>
                    <a:lnTo>
                      <a:pt x="1806" y="374"/>
                    </a:lnTo>
                    <a:lnTo>
                      <a:pt x="1806" y="374"/>
                    </a:lnTo>
                    <a:lnTo>
                      <a:pt x="2080" y="0"/>
                    </a:ln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8"/>
              <p:cNvSpPr/>
              <p:nvPr/>
            </p:nvSpPr>
            <p:spPr>
              <a:xfrm flipH="1">
                <a:off x="2403" y="3875769"/>
                <a:ext cx="848998" cy="1286509"/>
              </a:xfrm>
              <a:custGeom>
                <a:rect b="b" l="l" r="r" t="t"/>
                <a:pathLst>
                  <a:path extrusionOk="0" h="5487" w="3621">
                    <a:moveTo>
                      <a:pt x="2288" y="1"/>
                    </a:moveTo>
                    <a:lnTo>
                      <a:pt x="2108" y="384"/>
                    </a:lnTo>
                    <a:lnTo>
                      <a:pt x="2288" y="740"/>
                    </a:lnTo>
                    <a:lnTo>
                      <a:pt x="2288" y="1356"/>
                    </a:lnTo>
                    <a:lnTo>
                      <a:pt x="2011" y="1472"/>
                    </a:lnTo>
                    <a:lnTo>
                      <a:pt x="1936" y="1799"/>
                    </a:lnTo>
                    <a:lnTo>
                      <a:pt x="2992" y="1957"/>
                    </a:lnTo>
                    <a:lnTo>
                      <a:pt x="3107" y="2214"/>
                    </a:lnTo>
                    <a:lnTo>
                      <a:pt x="2539" y="2796"/>
                    </a:lnTo>
                    <a:lnTo>
                      <a:pt x="2386" y="3515"/>
                    </a:lnTo>
                    <a:lnTo>
                      <a:pt x="1742" y="3535"/>
                    </a:lnTo>
                    <a:lnTo>
                      <a:pt x="669" y="3753"/>
                    </a:lnTo>
                    <a:lnTo>
                      <a:pt x="361" y="3875"/>
                    </a:lnTo>
                    <a:lnTo>
                      <a:pt x="450" y="4420"/>
                    </a:lnTo>
                    <a:lnTo>
                      <a:pt x="1" y="5486"/>
                    </a:lnTo>
                    <a:lnTo>
                      <a:pt x="3620" y="5486"/>
                    </a:lnTo>
                    <a:lnTo>
                      <a:pt x="3620" y="262"/>
                    </a:lnTo>
                    <a:lnTo>
                      <a:pt x="3201" y="103"/>
                    </a:lnTo>
                    <a:lnTo>
                      <a:pt x="228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8"/>
              <p:cNvSpPr/>
              <p:nvPr/>
            </p:nvSpPr>
            <p:spPr>
              <a:xfrm flipH="1">
                <a:off x="798681" y="3583389"/>
                <a:ext cx="2724718" cy="1579122"/>
              </a:xfrm>
              <a:custGeom>
                <a:rect b="b" l="l" r="r" t="t"/>
                <a:pathLst>
                  <a:path extrusionOk="0" h="6735" w="11621">
                    <a:moveTo>
                      <a:pt x="9616" y="0"/>
                    </a:moveTo>
                    <a:cubicBezTo>
                      <a:pt x="9536" y="0"/>
                      <a:pt x="9121" y="84"/>
                      <a:pt x="9121" y="84"/>
                    </a:cubicBezTo>
                    <a:lnTo>
                      <a:pt x="9051" y="323"/>
                    </a:lnTo>
                    <a:lnTo>
                      <a:pt x="8707" y="649"/>
                    </a:lnTo>
                    <a:lnTo>
                      <a:pt x="8399" y="1016"/>
                    </a:lnTo>
                    <a:lnTo>
                      <a:pt x="8457" y="1151"/>
                    </a:lnTo>
                    <a:lnTo>
                      <a:pt x="8207" y="1880"/>
                    </a:lnTo>
                    <a:lnTo>
                      <a:pt x="8334" y="2007"/>
                    </a:lnTo>
                    <a:lnTo>
                      <a:pt x="7123" y="3075"/>
                    </a:lnTo>
                    <a:lnTo>
                      <a:pt x="7059" y="3412"/>
                    </a:lnTo>
                    <a:lnTo>
                      <a:pt x="7123" y="3590"/>
                    </a:lnTo>
                    <a:lnTo>
                      <a:pt x="6769" y="3662"/>
                    </a:lnTo>
                    <a:lnTo>
                      <a:pt x="6365" y="3590"/>
                    </a:lnTo>
                    <a:lnTo>
                      <a:pt x="6365" y="3800"/>
                    </a:lnTo>
                    <a:lnTo>
                      <a:pt x="6042" y="4630"/>
                    </a:lnTo>
                    <a:lnTo>
                      <a:pt x="5631" y="4316"/>
                    </a:lnTo>
                    <a:lnTo>
                      <a:pt x="5556" y="4429"/>
                    </a:lnTo>
                    <a:lnTo>
                      <a:pt x="4982" y="4595"/>
                    </a:lnTo>
                    <a:lnTo>
                      <a:pt x="4817" y="4429"/>
                    </a:lnTo>
                    <a:lnTo>
                      <a:pt x="3783" y="4572"/>
                    </a:lnTo>
                    <a:lnTo>
                      <a:pt x="3062" y="4934"/>
                    </a:lnTo>
                    <a:lnTo>
                      <a:pt x="3184" y="5155"/>
                    </a:lnTo>
                    <a:lnTo>
                      <a:pt x="2777" y="5634"/>
                    </a:lnTo>
                    <a:lnTo>
                      <a:pt x="2207" y="5832"/>
                    </a:lnTo>
                    <a:lnTo>
                      <a:pt x="1942" y="5740"/>
                    </a:lnTo>
                    <a:lnTo>
                      <a:pt x="1017" y="5891"/>
                    </a:lnTo>
                    <a:lnTo>
                      <a:pt x="1017" y="6088"/>
                    </a:lnTo>
                    <a:lnTo>
                      <a:pt x="772" y="6415"/>
                    </a:lnTo>
                    <a:lnTo>
                      <a:pt x="538" y="6321"/>
                    </a:lnTo>
                    <a:lnTo>
                      <a:pt x="1" y="6554"/>
                    </a:lnTo>
                    <a:lnTo>
                      <a:pt x="1" y="6735"/>
                    </a:lnTo>
                    <a:lnTo>
                      <a:pt x="11621" y="6735"/>
                    </a:lnTo>
                    <a:lnTo>
                      <a:pt x="11420" y="6496"/>
                    </a:lnTo>
                    <a:lnTo>
                      <a:pt x="11197" y="5988"/>
                    </a:lnTo>
                    <a:lnTo>
                      <a:pt x="11236" y="5413"/>
                    </a:lnTo>
                    <a:lnTo>
                      <a:pt x="10728" y="5077"/>
                    </a:lnTo>
                    <a:lnTo>
                      <a:pt x="10734" y="4346"/>
                    </a:lnTo>
                    <a:lnTo>
                      <a:pt x="10851" y="4173"/>
                    </a:lnTo>
                    <a:lnTo>
                      <a:pt x="10737" y="3840"/>
                    </a:lnTo>
                    <a:lnTo>
                      <a:pt x="10806" y="3652"/>
                    </a:lnTo>
                    <a:lnTo>
                      <a:pt x="10702" y="3302"/>
                    </a:lnTo>
                    <a:lnTo>
                      <a:pt x="10520" y="3198"/>
                    </a:lnTo>
                    <a:lnTo>
                      <a:pt x="10520" y="2124"/>
                    </a:lnTo>
                    <a:lnTo>
                      <a:pt x="10206" y="1576"/>
                    </a:lnTo>
                    <a:lnTo>
                      <a:pt x="10206" y="1343"/>
                    </a:lnTo>
                    <a:lnTo>
                      <a:pt x="10094" y="1233"/>
                    </a:lnTo>
                    <a:lnTo>
                      <a:pt x="10252" y="707"/>
                    </a:lnTo>
                    <a:lnTo>
                      <a:pt x="9768" y="445"/>
                    </a:lnTo>
                    <a:lnTo>
                      <a:pt x="9768" y="218"/>
                    </a:lnTo>
                    <a:cubicBezTo>
                      <a:pt x="9768" y="218"/>
                      <a:pt x="9653" y="18"/>
                      <a:pt x="9629" y="2"/>
                    </a:cubicBezTo>
                    <a:cubicBezTo>
                      <a:pt x="9627" y="1"/>
                      <a:pt x="9623" y="0"/>
                      <a:pt x="961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8"/>
              <p:cNvSpPr/>
              <p:nvPr/>
            </p:nvSpPr>
            <p:spPr>
              <a:xfrm flipH="1">
                <a:off x="2492690" y="4670144"/>
                <a:ext cx="1030708" cy="492376"/>
              </a:xfrm>
              <a:custGeom>
                <a:rect b="b" l="l" r="r" t="t"/>
                <a:pathLst>
                  <a:path extrusionOk="0" h="2100" w="4396">
                    <a:moveTo>
                      <a:pt x="3655" y="1"/>
                    </a:moveTo>
                    <a:lnTo>
                      <a:pt x="3062" y="299"/>
                    </a:lnTo>
                    <a:lnTo>
                      <a:pt x="3184" y="520"/>
                    </a:lnTo>
                    <a:lnTo>
                      <a:pt x="2777" y="999"/>
                    </a:lnTo>
                    <a:lnTo>
                      <a:pt x="2207" y="1197"/>
                    </a:lnTo>
                    <a:lnTo>
                      <a:pt x="1942" y="1105"/>
                    </a:lnTo>
                    <a:lnTo>
                      <a:pt x="1017" y="1256"/>
                    </a:lnTo>
                    <a:lnTo>
                      <a:pt x="1017" y="1453"/>
                    </a:lnTo>
                    <a:lnTo>
                      <a:pt x="772" y="1780"/>
                    </a:lnTo>
                    <a:lnTo>
                      <a:pt x="538" y="1686"/>
                    </a:lnTo>
                    <a:lnTo>
                      <a:pt x="1" y="1919"/>
                    </a:lnTo>
                    <a:lnTo>
                      <a:pt x="1" y="2100"/>
                    </a:lnTo>
                    <a:lnTo>
                      <a:pt x="2032" y="2100"/>
                    </a:lnTo>
                    <a:lnTo>
                      <a:pt x="2148" y="1873"/>
                    </a:lnTo>
                    <a:lnTo>
                      <a:pt x="2489" y="1873"/>
                    </a:lnTo>
                    <a:lnTo>
                      <a:pt x="3085" y="1724"/>
                    </a:lnTo>
                    <a:lnTo>
                      <a:pt x="3380" y="1497"/>
                    </a:lnTo>
                    <a:lnTo>
                      <a:pt x="3085" y="1199"/>
                    </a:lnTo>
                    <a:lnTo>
                      <a:pt x="3503" y="885"/>
                    </a:lnTo>
                    <a:lnTo>
                      <a:pt x="3732" y="885"/>
                    </a:lnTo>
                    <a:lnTo>
                      <a:pt x="4396" y="449"/>
                    </a:lnTo>
                    <a:lnTo>
                      <a:pt x="4056" y="290"/>
                    </a:lnTo>
                    <a:lnTo>
                      <a:pt x="4056" y="98"/>
                    </a:lnTo>
                    <a:lnTo>
                      <a:pt x="3655" y="1"/>
                    </a:ln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8"/>
              <p:cNvSpPr/>
              <p:nvPr/>
            </p:nvSpPr>
            <p:spPr>
              <a:xfrm flipH="1">
                <a:off x="1526448" y="4331573"/>
                <a:ext cx="1085338" cy="830944"/>
              </a:xfrm>
              <a:custGeom>
                <a:rect b="b" l="l" r="r" t="t"/>
                <a:pathLst>
                  <a:path extrusionOk="0" h="3544" w="4629">
                    <a:moveTo>
                      <a:pt x="4418" y="1"/>
                    </a:moveTo>
                    <a:lnTo>
                      <a:pt x="4157" y="461"/>
                    </a:lnTo>
                    <a:lnTo>
                      <a:pt x="3928" y="609"/>
                    </a:lnTo>
                    <a:lnTo>
                      <a:pt x="3579" y="609"/>
                    </a:lnTo>
                    <a:lnTo>
                      <a:pt x="3451" y="328"/>
                    </a:lnTo>
                    <a:lnTo>
                      <a:pt x="3341" y="530"/>
                    </a:lnTo>
                    <a:lnTo>
                      <a:pt x="3235" y="399"/>
                    </a:lnTo>
                    <a:lnTo>
                      <a:pt x="2881" y="473"/>
                    </a:lnTo>
                    <a:lnTo>
                      <a:pt x="2477" y="399"/>
                    </a:lnTo>
                    <a:lnTo>
                      <a:pt x="2477" y="609"/>
                    </a:lnTo>
                    <a:lnTo>
                      <a:pt x="2154" y="1440"/>
                    </a:lnTo>
                    <a:lnTo>
                      <a:pt x="1743" y="1125"/>
                    </a:lnTo>
                    <a:lnTo>
                      <a:pt x="1668" y="1239"/>
                    </a:lnTo>
                    <a:lnTo>
                      <a:pt x="1377" y="1323"/>
                    </a:lnTo>
                    <a:lnTo>
                      <a:pt x="1674" y="1615"/>
                    </a:lnTo>
                    <a:lnTo>
                      <a:pt x="1418" y="1615"/>
                    </a:lnTo>
                    <a:lnTo>
                      <a:pt x="1418" y="1848"/>
                    </a:lnTo>
                    <a:lnTo>
                      <a:pt x="822" y="1877"/>
                    </a:lnTo>
                    <a:lnTo>
                      <a:pt x="1079" y="2152"/>
                    </a:lnTo>
                    <a:lnTo>
                      <a:pt x="1469" y="2193"/>
                    </a:lnTo>
                    <a:lnTo>
                      <a:pt x="1592" y="2368"/>
                    </a:lnTo>
                    <a:lnTo>
                      <a:pt x="910" y="2554"/>
                    </a:lnTo>
                    <a:lnTo>
                      <a:pt x="857" y="2793"/>
                    </a:lnTo>
                    <a:lnTo>
                      <a:pt x="444" y="2955"/>
                    </a:lnTo>
                    <a:lnTo>
                      <a:pt x="314" y="3182"/>
                    </a:lnTo>
                    <a:lnTo>
                      <a:pt x="0" y="3341"/>
                    </a:lnTo>
                    <a:lnTo>
                      <a:pt x="90" y="3544"/>
                    </a:lnTo>
                    <a:lnTo>
                      <a:pt x="1091" y="3544"/>
                    </a:lnTo>
                    <a:lnTo>
                      <a:pt x="1726" y="2799"/>
                    </a:lnTo>
                    <a:lnTo>
                      <a:pt x="1726" y="2628"/>
                    </a:lnTo>
                    <a:lnTo>
                      <a:pt x="2005" y="2622"/>
                    </a:lnTo>
                    <a:lnTo>
                      <a:pt x="2319" y="2799"/>
                    </a:lnTo>
                    <a:lnTo>
                      <a:pt x="2572" y="2564"/>
                    </a:lnTo>
                    <a:lnTo>
                      <a:pt x="2494" y="2326"/>
                    </a:lnTo>
                    <a:lnTo>
                      <a:pt x="2694" y="2029"/>
                    </a:lnTo>
                    <a:lnTo>
                      <a:pt x="2332" y="1650"/>
                    </a:lnTo>
                    <a:lnTo>
                      <a:pt x="3439" y="1073"/>
                    </a:lnTo>
                    <a:lnTo>
                      <a:pt x="3918" y="1027"/>
                    </a:lnTo>
                    <a:lnTo>
                      <a:pt x="4157" y="1121"/>
                    </a:lnTo>
                    <a:lnTo>
                      <a:pt x="4505" y="1027"/>
                    </a:lnTo>
                    <a:lnTo>
                      <a:pt x="4628" y="350"/>
                    </a:lnTo>
                    <a:lnTo>
                      <a:pt x="441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8"/>
              <p:cNvSpPr/>
              <p:nvPr/>
            </p:nvSpPr>
            <p:spPr>
              <a:xfrm flipH="1">
                <a:off x="989286" y="4242241"/>
                <a:ext cx="1366931" cy="920275"/>
              </a:xfrm>
              <a:custGeom>
                <a:rect b="b" l="l" r="r" t="t"/>
                <a:pathLst>
                  <a:path extrusionOk="0" h="3925" w="5830">
                    <a:moveTo>
                      <a:pt x="3998" y="0"/>
                    </a:moveTo>
                    <a:lnTo>
                      <a:pt x="3378" y="182"/>
                    </a:lnTo>
                    <a:lnTo>
                      <a:pt x="3729" y="182"/>
                    </a:lnTo>
                    <a:lnTo>
                      <a:pt x="4095" y="288"/>
                    </a:lnTo>
                    <a:lnTo>
                      <a:pt x="4891" y="557"/>
                    </a:lnTo>
                    <a:lnTo>
                      <a:pt x="4688" y="1276"/>
                    </a:lnTo>
                    <a:lnTo>
                      <a:pt x="4418" y="1460"/>
                    </a:lnTo>
                    <a:lnTo>
                      <a:pt x="4418" y="1620"/>
                    </a:lnTo>
                    <a:lnTo>
                      <a:pt x="4095" y="1826"/>
                    </a:lnTo>
                    <a:lnTo>
                      <a:pt x="3783" y="2316"/>
                    </a:lnTo>
                    <a:lnTo>
                      <a:pt x="3399" y="2491"/>
                    </a:lnTo>
                    <a:lnTo>
                      <a:pt x="2938" y="2274"/>
                    </a:lnTo>
                    <a:lnTo>
                      <a:pt x="2174" y="2410"/>
                    </a:lnTo>
                    <a:lnTo>
                      <a:pt x="1604" y="2410"/>
                    </a:lnTo>
                    <a:lnTo>
                      <a:pt x="1404" y="2707"/>
                    </a:lnTo>
                    <a:lnTo>
                      <a:pt x="1482" y="2945"/>
                    </a:lnTo>
                    <a:lnTo>
                      <a:pt x="1229" y="3180"/>
                    </a:lnTo>
                    <a:lnTo>
                      <a:pt x="915" y="3003"/>
                    </a:lnTo>
                    <a:lnTo>
                      <a:pt x="636" y="3009"/>
                    </a:lnTo>
                    <a:lnTo>
                      <a:pt x="636" y="3180"/>
                    </a:lnTo>
                    <a:lnTo>
                      <a:pt x="1" y="3925"/>
                    </a:lnTo>
                    <a:lnTo>
                      <a:pt x="4102" y="3925"/>
                    </a:lnTo>
                    <a:lnTo>
                      <a:pt x="5099" y="2553"/>
                    </a:lnTo>
                    <a:lnTo>
                      <a:pt x="5083" y="2403"/>
                    </a:lnTo>
                    <a:lnTo>
                      <a:pt x="5529" y="2011"/>
                    </a:lnTo>
                    <a:lnTo>
                      <a:pt x="5239" y="1826"/>
                    </a:lnTo>
                    <a:lnTo>
                      <a:pt x="5388" y="1380"/>
                    </a:lnTo>
                    <a:lnTo>
                      <a:pt x="5830" y="843"/>
                    </a:lnTo>
                    <a:lnTo>
                      <a:pt x="5726" y="493"/>
                    </a:lnTo>
                    <a:lnTo>
                      <a:pt x="5231" y="210"/>
                    </a:lnTo>
                    <a:lnTo>
                      <a:pt x="3998"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8"/>
              <p:cNvSpPr/>
              <p:nvPr/>
            </p:nvSpPr>
            <p:spPr>
              <a:xfrm flipH="1">
                <a:off x="1115187" y="4969793"/>
                <a:ext cx="756619" cy="192730"/>
              </a:xfrm>
              <a:custGeom>
                <a:rect b="b" l="l" r="r" t="t"/>
                <a:pathLst>
                  <a:path extrusionOk="0" h="822" w="3227">
                    <a:moveTo>
                      <a:pt x="1802" y="0"/>
                    </a:moveTo>
                    <a:lnTo>
                      <a:pt x="237" y="612"/>
                    </a:lnTo>
                    <a:lnTo>
                      <a:pt x="1" y="822"/>
                    </a:lnTo>
                    <a:lnTo>
                      <a:pt x="3227" y="822"/>
                    </a:lnTo>
                    <a:lnTo>
                      <a:pt x="3095" y="569"/>
                    </a:lnTo>
                    <a:lnTo>
                      <a:pt x="2754" y="569"/>
                    </a:lnTo>
                    <a:lnTo>
                      <a:pt x="2658" y="411"/>
                    </a:lnTo>
                    <a:lnTo>
                      <a:pt x="2213" y="158"/>
                    </a:lnTo>
                    <a:lnTo>
                      <a:pt x="1802" y="0"/>
                    </a:ln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8"/>
              <p:cNvSpPr/>
              <p:nvPr/>
            </p:nvSpPr>
            <p:spPr>
              <a:xfrm flipH="1">
                <a:off x="1056332" y="3583389"/>
                <a:ext cx="497535" cy="644310"/>
              </a:xfrm>
              <a:custGeom>
                <a:rect b="b" l="l" r="r" t="t"/>
                <a:pathLst>
                  <a:path extrusionOk="0" h="2748" w="2122">
                    <a:moveTo>
                      <a:pt x="1218" y="0"/>
                    </a:moveTo>
                    <a:cubicBezTo>
                      <a:pt x="1137" y="0"/>
                      <a:pt x="722" y="84"/>
                      <a:pt x="722" y="84"/>
                    </a:cubicBezTo>
                    <a:lnTo>
                      <a:pt x="653" y="325"/>
                    </a:lnTo>
                    <a:lnTo>
                      <a:pt x="309" y="650"/>
                    </a:lnTo>
                    <a:lnTo>
                      <a:pt x="0" y="1016"/>
                    </a:lnTo>
                    <a:lnTo>
                      <a:pt x="58" y="1152"/>
                    </a:lnTo>
                    <a:lnTo>
                      <a:pt x="309" y="994"/>
                    </a:lnTo>
                    <a:lnTo>
                      <a:pt x="411" y="994"/>
                    </a:lnTo>
                    <a:lnTo>
                      <a:pt x="411" y="1152"/>
                    </a:lnTo>
                    <a:lnTo>
                      <a:pt x="1153" y="1564"/>
                    </a:lnTo>
                    <a:lnTo>
                      <a:pt x="1153" y="1752"/>
                    </a:lnTo>
                    <a:lnTo>
                      <a:pt x="811" y="1897"/>
                    </a:lnTo>
                    <a:lnTo>
                      <a:pt x="579" y="2294"/>
                    </a:lnTo>
                    <a:lnTo>
                      <a:pt x="1556" y="2748"/>
                    </a:lnTo>
                    <a:lnTo>
                      <a:pt x="2121" y="2748"/>
                    </a:lnTo>
                    <a:lnTo>
                      <a:pt x="2121" y="2126"/>
                    </a:lnTo>
                    <a:lnTo>
                      <a:pt x="1807" y="1577"/>
                    </a:lnTo>
                    <a:lnTo>
                      <a:pt x="1807" y="1343"/>
                    </a:lnTo>
                    <a:lnTo>
                      <a:pt x="1696" y="1233"/>
                    </a:lnTo>
                    <a:lnTo>
                      <a:pt x="1854" y="708"/>
                    </a:lnTo>
                    <a:lnTo>
                      <a:pt x="1369" y="445"/>
                    </a:lnTo>
                    <a:lnTo>
                      <a:pt x="1369" y="218"/>
                    </a:lnTo>
                    <a:cubicBezTo>
                      <a:pt x="1369" y="218"/>
                      <a:pt x="1255" y="19"/>
                      <a:pt x="1230" y="2"/>
                    </a:cubicBezTo>
                    <a:cubicBezTo>
                      <a:pt x="1228" y="1"/>
                      <a:pt x="1224" y="0"/>
                      <a:pt x="12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8"/>
              <p:cNvSpPr/>
              <p:nvPr/>
            </p:nvSpPr>
            <p:spPr>
              <a:xfrm flipH="1">
                <a:off x="1119403" y="3583389"/>
                <a:ext cx="434933" cy="313011"/>
              </a:xfrm>
              <a:custGeom>
                <a:rect b="b" l="l" r="r" t="t"/>
                <a:pathLst>
                  <a:path extrusionOk="0" h="1335" w="1855">
                    <a:moveTo>
                      <a:pt x="1219" y="0"/>
                    </a:moveTo>
                    <a:cubicBezTo>
                      <a:pt x="1138" y="0"/>
                      <a:pt x="724" y="84"/>
                      <a:pt x="724" y="84"/>
                    </a:cubicBezTo>
                    <a:lnTo>
                      <a:pt x="655" y="325"/>
                    </a:lnTo>
                    <a:lnTo>
                      <a:pt x="309" y="650"/>
                    </a:lnTo>
                    <a:lnTo>
                      <a:pt x="1" y="1016"/>
                    </a:lnTo>
                    <a:lnTo>
                      <a:pt x="60" y="1152"/>
                    </a:lnTo>
                    <a:lnTo>
                      <a:pt x="309" y="994"/>
                    </a:lnTo>
                    <a:lnTo>
                      <a:pt x="412" y="994"/>
                    </a:lnTo>
                    <a:lnTo>
                      <a:pt x="412" y="1152"/>
                    </a:lnTo>
                    <a:lnTo>
                      <a:pt x="740" y="1334"/>
                    </a:lnTo>
                    <a:lnTo>
                      <a:pt x="901" y="942"/>
                    </a:lnTo>
                    <a:lnTo>
                      <a:pt x="821" y="772"/>
                    </a:lnTo>
                    <a:lnTo>
                      <a:pt x="1070" y="686"/>
                    </a:lnTo>
                    <a:lnTo>
                      <a:pt x="1831" y="790"/>
                    </a:lnTo>
                    <a:lnTo>
                      <a:pt x="1854" y="708"/>
                    </a:lnTo>
                    <a:lnTo>
                      <a:pt x="1371" y="445"/>
                    </a:lnTo>
                    <a:lnTo>
                      <a:pt x="1371" y="218"/>
                    </a:lnTo>
                    <a:cubicBezTo>
                      <a:pt x="1371" y="218"/>
                      <a:pt x="1255" y="19"/>
                      <a:pt x="1232" y="2"/>
                    </a:cubicBezTo>
                    <a:cubicBezTo>
                      <a:pt x="1230" y="1"/>
                      <a:pt x="1226" y="0"/>
                      <a:pt x="1219" y="0"/>
                    </a:cubicBez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1" name="Google Shape;441;p18"/>
            <p:cNvSpPr/>
            <p:nvPr/>
          </p:nvSpPr>
          <p:spPr>
            <a:xfrm>
              <a:off x="-11900" y="4369100"/>
              <a:ext cx="1165115" cy="338409"/>
            </a:xfrm>
            <a:custGeom>
              <a:rect b="b" l="l" r="r" t="t"/>
              <a:pathLst>
                <a:path extrusionOk="0" h="8803" w="30308">
                  <a:moveTo>
                    <a:pt x="4780" y="1"/>
                  </a:moveTo>
                  <a:cubicBezTo>
                    <a:pt x="4162" y="1"/>
                    <a:pt x="3492" y="1496"/>
                    <a:pt x="3608" y="2817"/>
                  </a:cubicBezTo>
                  <a:cubicBezTo>
                    <a:pt x="3501" y="2564"/>
                    <a:pt x="3330" y="2448"/>
                    <a:pt x="3179" y="2448"/>
                  </a:cubicBezTo>
                  <a:cubicBezTo>
                    <a:pt x="2918" y="2448"/>
                    <a:pt x="2717" y="2795"/>
                    <a:pt x="3011" y="3389"/>
                  </a:cubicBezTo>
                  <a:cubicBezTo>
                    <a:pt x="2909" y="3272"/>
                    <a:pt x="2805" y="3233"/>
                    <a:pt x="2701" y="3233"/>
                  </a:cubicBezTo>
                  <a:cubicBezTo>
                    <a:pt x="2489" y="3233"/>
                    <a:pt x="2277" y="3395"/>
                    <a:pt x="2084" y="3395"/>
                  </a:cubicBezTo>
                  <a:cubicBezTo>
                    <a:pt x="2036" y="3395"/>
                    <a:pt x="1990" y="3385"/>
                    <a:pt x="1944" y="3360"/>
                  </a:cubicBezTo>
                  <a:cubicBezTo>
                    <a:pt x="1513" y="3117"/>
                    <a:pt x="1536" y="2096"/>
                    <a:pt x="953" y="2096"/>
                  </a:cubicBezTo>
                  <a:cubicBezTo>
                    <a:pt x="928" y="2096"/>
                    <a:pt x="902" y="2098"/>
                    <a:pt x="874" y="2102"/>
                  </a:cubicBezTo>
                  <a:cubicBezTo>
                    <a:pt x="847" y="2340"/>
                    <a:pt x="743" y="2498"/>
                    <a:pt x="734" y="2751"/>
                  </a:cubicBezTo>
                  <a:cubicBezTo>
                    <a:pt x="567" y="2367"/>
                    <a:pt x="326" y="1836"/>
                    <a:pt x="1" y="1583"/>
                  </a:cubicBezTo>
                  <a:lnTo>
                    <a:pt x="1" y="8803"/>
                  </a:lnTo>
                  <a:lnTo>
                    <a:pt x="27938" y="8803"/>
                  </a:lnTo>
                  <a:cubicBezTo>
                    <a:pt x="28188" y="8564"/>
                    <a:pt x="29842" y="6767"/>
                    <a:pt x="30081" y="5932"/>
                  </a:cubicBezTo>
                  <a:cubicBezTo>
                    <a:pt x="30182" y="5578"/>
                    <a:pt x="30250" y="4762"/>
                    <a:pt x="30079" y="4762"/>
                  </a:cubicBezTo>
                  <a:cubicBezTo>
                    <a:pt x="30063" y="4762"/>
                    <a:pt x="30045" y="4769"/>
                    <a:pt x="30024" y="4784"/>
                  </a:cubicBezTo>
                  <a:cubicBezTo>
                    <a:pt x="30102" y="4644"/>
                    <a:pt x="30152" y="4492"/>
                    <a:pt x="30176" y="4334"/>
                  </a:cubicBezTo>
                  <a:cubicBezTo>
                    <a:pt x="30307" y="3589"/>
                    <a:pt x="30006" y="3479"/>
                    <a:pt x="29756" y="3419"/>
                  </a:cubicBezTo>
                  <a:cubicBezTo>
                    <a:pt x="29681" y="3401"/>
                    <a:pt x="29588" y="3389"/>
                    <a:pt x="29486" y="3389"/>
                  </a:cubicBezTo>
                  <a:cubicBezTo>
                    <a:pt x="29167" y="3389"/>
                    <a:pt x="28759" y="3510"/>
                    <a:pt x="28540" y="3959"/>
                  </a:cubicBezTo>
                  <a:cubicBezTo>
                    <a:pt x="28676" y="3438"/>
                    <a:pt x="28628" y="3246"/>
                    <a:pt x="28495" y="3246"/>
                  </a:cubicBezTo>
                  <a:cubicBezTo>
                    <a:pt x="28232" y="3246"/>
                    <a:pt x="27635" y="4003"/>
                    <a:pt x="27472" y="4457"/>
                  </a:cubicBezTo>
                  <a:cubicBezTo>
                    <a:pt x="27525" y="4082"/>
                    <a:pt x="27448" y="3923"/>
                    <a:pt x="27337" y="3923"/>
                  </a:cubicBezTo>
                  <a:cubicBezTo>
                    <a:pt x="27221" y="3923"/>
                    <a:pt x="27067" y="4096"/>
                    <a:pt x="26984" y="4376"/>
                  </a:cubicBezTo>
                  <a:cubicBezTo>
                    <a:pt x="26991" y="4186"/>
                    <a:pt x="26929" y="4103"/>
                    <a:pt x="26842" y="4103"/>
                  </a:cubicBezTo>
                  <a:cubicBezTo>
                    <a:pt x="26684" y="4103"/>
                    <a:pt x="26443" y="4375"/>
                    <a:pt x="26381" y="4778"/>
                  </a:cubicBezTo>
                  <a:cubicBezTo>
                    <a:pt x="26415" y="4443"/>
                    <a:pt x="26355" y="4260"/>
                    <a:pt x="26267" y="4260"/>
                  </a:cubicBezTo>
                  <a:cubicBezTo>
                    <a:pt x="26196" y="4260"/>
                    <a:pt x="26106" y="4376"/>
                    <a:pt x="26030" y="4623"/>
                  </a:cubicBezTo>
                  <a:cubicBezTo>
                    <a:pt x="26015" y="4158"/>
                    <a:pt x="26015" y="3640"/>
                    <a:pt x="25937" y="3199"/>
                  </a:cubicBezTo>
                  <a:cubicBezTo>
                    <a:pt x="25922" y="3109"/>
                    <a:pt x="25744" y="3148"/>
                    <a:pt x="25702" y="2954"/>
                  </a:cubicBezTo>
                  <a:cubicBezTo>
                    <a:pt x="25657" y="2760"/>
                    <a:pt x="25773" y="2480"/>
                    <a:pt x="25699" y="2269"/>
                  </a:cubicBezTo>
                  <a:cubicBezTo>
                    <a:pt x="25543" y="1820"/>
                    <a:pt x="25335" y="1633"/>
                    <a:pt x="25115" y="1633"/>
                  </a:cubicBezTo>
                  <a:cubicBezTo>
                    <a:pt x="24512" y="1633"/>
                    <a:pt x="23820" y="3036"/>
                    <a:pt x="23884" y="4328"/>
                  </a:cubicBezTo>
                  <a:cubicBezTo>
                    <a:pt x="23783" y="4057"/>
                    <a:pt x="23607" y="3928"/>
                    <a:pt x="23452" y="3928"/>
                  </a:cubicBezTo>
                  <a:cubicBezTo>
                    <a:pt x="23206" y="3928"/>
                    <a:pt x="23015" y="4254"/>
                    <a:pt x="23275" y="4847"/>
                  </a:cubicBezTo>
                  <a:cubicBezTo>
                    <a:pt x="23169" y="4710"/>
                    <a:pt x="23056" y="4667"/>
                    <a:pt x="22941" y="4667"/>
                  </a:cubicBezTo>
                  <a:cubicBezTo>
                    <a:pt x="22752" y="4667"/>
                    <a:pt x="22559" y="4783"/>
                    <a:pt x="22387" y="4783"/>
                  </a:cubicBezTo>
                  <a:cubicBezTo>
                    <a:pt x="22330" y="4783"/>
                    <a:pt x="22275" y="4770"/>
                    <a:pt x="22223" y="4737"/>
                  </a:cubicBezTo>
                  <a:cubicBezTo>
                    <a:pt x="21799" y="4456"/>
                    <a:pt x="21871" y="3406"/>
                    <a:pt x="21252" y="3406"/>
                  </a:cubicBezTo>
                  <a:cubicBezTo>
                    <a:pt x="21240" y="3406"/>
                    <a:pt x="21228" y="3407"/>
                    <a:pt x="21216" y="3407"/>
                  </a:cubicBezTo>
                  <a:cubicBezTo>
                    <a:pt x="21180" y="3646"/>
                    <a:pt x="21073" y="3792"/>
                    <a:pt x="21055" y="4042"/>
                  </a:cubicBezTo>
                  <a:cubicBezTo>
                    <a:pt x="20845" y="3495"/>
                    <a:pt x="20505" y="2656"/>
                    <a:pt x="19975" y="2656"/>
                  </a:cubicBezTo>
                  <a:cubicBezTo>
                    <a:pt x="19919" y="2656"/>
                    <a:pt x="19860" y="2666"/>
                    <a:pt x="19800" y="2686"/>
                  </a:cubicBezTo>
                  <a:cubicBezTo>
                    <a:pt x="19138" y="2906"/>
                    <a:pt x="19284" y="3837"/>
                    <a:pt x="19302" y="4621"/>
                  </a:cubicBezTo>
                  <a:cubicBezTo>
                    <a:pt x="19245" y="3874"/>
                    <a:pt x="18897" y="3513"/>
                    <a:pt x="18571" y="3513"/>
                  </a:cubicBezTo>
                  <a:cubicBezTo>
                    <a:pt x="18382" y="3513"/>
                    <a:pt x="18201" y="3635"/>
                    <a:pt x="18089" y="3875"/>
                  </a:cubicBezTo>
                  <a:cubicBezTo>
                    <a:pt x="18208" y="3151"/>
                    <a:pt x="17910" y="3044"/>
                    <a:pt x="17659" y="2981"/>
                  </a:cubicBezTo>
                  <a:cubicBezTo>
                    <a:pt x="17586" y="2964"/>
                    <a:pt x="17494" y="2952"/>
                    <a:pt x="17393" y="2952"/>
                  </a:cubicBezTo>
                  <a:cubicBezTo>
                    <a:pt x="17070" y="2952"/>
                    <a:pt x="16654" y="3073"/>
                    <a:pt x="16431" y="3527"/>
                  </a:cubicBezTo>
                  <a:cubicBezTo>
                    <a:pt x="16569" y="3003"/>
                    <a:pt x="16522" y="2809"/>
                    <a:pt x="16388" y="2809"/>
                  </a:cubicBezTo>
                  <a:cubicBezTo>
                    <a:pt x="16122" y="2809"/>
                    <a:pt x="15519" y="3570"/>
                    <a:pt x="15352" y="4027"/>
                  </a:cubicBezTo>
                  <a:cubicBezTo>
                    <a:pt x="15406" y="3649"/>
                    <a:pt x="15329" y="3489"/>
                    <a:pt x="15216" y="3489"/>
                  </a:cubicBezTo>
                  <a:cubicBezTo>
                    <a:pt x="15106" y="3489"/>
                    <a:pt x="14962" y="3643"/>
                    <a:pt x="14875" y="3896"/>
                  </a:cubicBezTo>
                  <a:lnTo>
                    <a:pt x="14860" y="3896"/>
                  </a:lnTo>
                  <a:cubicBezTo>
                    <a:pt x="14856" y="3740"/>
                    <a:pt x="14797" y="3671"/>
                    <a:pt x="14717" y="3671"/>
                  </a:cubicBezTo>
                  <a:cubicBezTo>
                    <a:pt x="14557" y="3671"/>
                    <a:pt x="14314" y="3943"/>
                    <a:pt x="14252" y="4349"/>
                  </a:cubicBezTo>
                  <a:cubicBezTo>
                    <a:pt x="14287" y="4012"/>
                    <a:pt x="14228" y="3829"/>
                    <a:pt x="14138" y="3829"/>
                  </a:cubicBezTo>
                  <a:cubicBezTo>
                    <a:pt x="14066" y="3829"/>
                    <a:pt x="13975" y="3944"/>
                    <a:pt x="13898" y="4191"/>
                  </a:cubicBezTo>
                  <a:cubicBezTo>
                    <a:pt x="13886" y="3726"/>
                    <a:pt x="13880" y="3205"/>
                    <a:pt x="13805" y="2760"/>
                  </a:cubicBezTo>
                  <a:cubicBezTo>
                    <a:pt x="13793" y="2671"/>
                    <a:pt x="13608" y="2710"/>
                    <a:pt x="13570" y="2516"/>
                  </a:cubicBezTo>
                  <a:cubicBezTo>
                    <a:pt x="13528" y="2322"/>
                    <a:pt x="13644" y="2039"/>
                    <a:pt x="13570" y="1827"/>
                  </a:cubicBezTo>
                  <a:cubicBezTo>
                    <a:pt x="13414" y="1376"/>
                    <a:pt x="13204" y="1188"/>
                    <a:pt x="12982" y="1188"/>
                  </a:cubicBezTo>
                  <a:cubicBezTo>
                    <a:pt x="12374" y="1188"/>
                    <a:pt x="11672" y="2597"/>
                    <a:pt x="11733" y="3893"/>
                  </a:cubicBezTo>
                  <a:cubicBezTo>
                    <a:pt x="11633" y="3622"/>
                    <a:pt x="11456" y="3493"/>
                    <a:pt x="11300" y="3493"/>
                  </a:cubicBezTo>
                  <a:cubicBezTo>
                    <a:pt x="11051" y="3493"/>
                    <a:pt x="10856" y="3820"/>
                    <a:pt x="11116" y="4415"/>
                  </a:cubicBezTo>
                  <a:cubicBezTo>
                    <a:pt x="11010" y="4278"/>
                    <a:pt x="10897" y="4235"/>
                    <a:pt x="10782" y="4235"/>
                  </a:cubicBezTo>
                  <a:cubicBezTo>
                    <a:pt x="10591" y="4235"/>
                    <a:pt x="10396" y="4352"/>
                    <a:pt x="10222" y="4352"/>
                  </a:cubicBezTo>
                  <a:cubicBezTo>
                    <a:pt x="10164" y="4352"/>
                    <a:pt x="10108" y="4339"/>
                    <a:pt x="10055" y="4305"/>
                  </a:cubicBezTo>
                  <a:cubicBezTo>
                    <a:pt x="9987" y="4257"/>
                    <a:pt x="9927" y="4194"/>
                    <a:pt x="9885" y="4120"/>
                  </a:cubicBezTo>
                  <a:cubicBezTo>
                    <a:pt x="9903" y="4060"/>
                    <a:pt x="9921" y="4003"/>
                    <a:pt x="9936" y="3944"/>
                  </a:cubicBezTo>
                  <a:cubicBezTo>
                    <a:pt x="10023" y="3584"/>
                    <a:pt x="10060" y="2766"/>
                    <a:pt x="9893" y="2766"/>
                  </a:cubicBezTo>
                  <a:cubicBezTo>
                    <a:pt x="9876" y="2766"/>
                    <a:pt x="9856" y="2775"/>
                    <a:pt x="9835" y="2793"/>
                  </a:cubicBezTo>
                  <a:cubicBezTo>
                    <a:pt x="9906" y="2647"/>
                    <a:pt x="9954" y="2489"/>
                    <a:pt x="9972" y="2328"/>
                  </a:cubicBezTo>
                  <a:cubicBezTo>
                    <a:pt x="10073" y="1565"/>
                    <a:pt x="9766" y="1479"/>
                    <a:pt x="9510" y="1437"/>
                  </a:cubicBezTo>
                  <a:cubicBezTo>
                    <a:pt x="9459" y="1429"/>
                    <a:pt x="9400" y="1424"/>
                    <a:pt x="9335" y="1424"/>
                  </a:cubicBezTo>
                  <a:cubicBezTo>
                    <a:pt x="9001" y="1424"/>
                    <a:pt x="8527" y="1558"/>
                    <a:pt x="8299" y="2078"/>
                  </a:cubicBezTo>
                  <a:cubicBezTo>
                    <a:pt x="8414" y="1555"/>
                    <a:pt x="8364" y="1361"/>
                    <a:pt x="8238" y="1361"/>
                  </a:cubicBezTo>
                  <a:cubicBezTo>
                    <a:pt x="8019" y="1361"/>
                    <a:pt x="7569" y="1944"/>
                    <a:pt x="7343" y="2415"/>
                  </a:cubicBezTo>
                  <a:cubicBezTo>
                    <a:pt x="7307" y="2450"/>
                    <a:pt x="7277" y="2489"/>
                    <a:pt x="7250" y="2531"/>
                  </a:cubicBezTo>
                  <a:cubicBezTo>
                    <a:pt x="7259" y="2254"/>
                    <a:pt x="7188" y="2135"/>
                    <a:pt x="7094" y="2135"/>
                  </a:cubicBezTo>
                  <a:cubicBezTo>
                    <a:pt x="6975" y="2135"/>
                    <a:pt x="6820" y="2323"/>
                    <a:pt x="6743" y="2620"/>
                  </a:cubicBezTo>
                  <a:cubicBezTo>
                    <a:pt x="6743" y="2437"/>
                    <a:pt x="6683" y="2357"/>
                    <a:pt x="6600" y="2357"/>
                  </a:cubicBezTo>
                  <a:cubicBezTo>
                    <a:pt x="6440" y="2357"/>
                    <a:pt x="6197" y="2653"/>
                    <a:pt x="6150" y="3073"/>
                  </a:cubicBezTo>
                  <a:cubicBezTo>
                    <a:pt x="6171" y="2738"/>
                    <a:pt x="6107" y="2560"/>
                    <a:pt x="6020" y="2560"/>
                  </a:cubicBezTo>
                  <a:cubicBezTo>
                    <a:pt x="5947" y="2560"/>
                    <a:pt x="5859" y="2684"/>
                    <a:pt x="5790" y="2945"/>
                  </a:cubicBezTo>
                  <a:cubicBezTo>
                    <a:pt x="5757" y="2477"/>
                    <a:pt x="5736" y="1956"/>
                    <a:pt x="5641" y="1514"/>
                  </a:cubicBezTo>
                  <a:cubicBezTo>
                    <a:pt x="5623" y="1428"/>
                    <a:pt x="5444" y="1482"/>
                    <a:pt x="5393" y="1288"/>
                  </a:cubicBezTo>
                  <a:cubicBezTo>
                    <a:pt x="5342" y="1097"/>
                    <a:pt x="5444" y="805"/>
                    <a:pt x="5363" y="596"/>
                  </a:cubicBezTo>
                  <a:cubicBezTo>
                    <a:pt x="5197" y="177"/>
                    <a:pt x="4991" y="1"/>
                    <a:pt x="478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8"/>
            <p:cNvSpPr/>
            <p:nvPr/>
          </p:nvSpPr>
          <p:spPr>
            <a:xfrm>
              <a:off x="3437174" y="4672271"/>
              <a:ext cx="640711" cy="478425"/>
            </a:xfrm>
            <a:custGeom>
              <a:rect b="b" l="l" r="r" t="t"/>
              <a:pathLst>
                <a:path extrusionOk="0" h="4198" w="5622">
                  <a:moveTo>
                    <a:pt x="4213" y="2823"/>
                  </a:moveTo>
                  <a:lnTo>
                    <a:pt x="4213" y="2826"/>
                  </a:lnTo>
                  <a:cubicBezTo>
                    <a:pt x="4213" y="2826"/>
                    <a:pt x="4210" y="2823"/>
                    <a:pt x="4210" y="2823"/>
                  </a:cubicBezTo>
                  <a:close/>
                  <a:moveTo>
                    <a:pt x="1536" y="0"/>
                  </a:moveTo>
                  <a:cubicBezTo>
                    <a:pt x="1060" y="0"/>
                    <a:pt x="958" y="773"/>
                    <a:pt x="1020" y="1548"/>
                  </a:cubicBezTo>
                  <a:cubicBezTo>
                    <a:pt x="948" y="1223"/>
                    <a:pt x="854" y="992"/>
                    <a:pt x="775" y="992"/>
                  </a:cubicBezTo>
                  <a:cubicBezTo>
                    <a:pt x="772" y="992"/>
                    <a:pt x="770" y="992"/>
                    <a:pt x="767" y="993"/>
                  </a:cubicBezTo>
                  <a:cubicBezTo>
                    <a:pt x="633" y="1020"/>
                    <a:pt x="460" y="1712"/>
                    <a:pt x="418" y="2355"/>
                  </a:cubicBezTo>
                  <a:cubicBezTo>
                    <a:pt x="353" y="2254"/>
                    <a:pt x="302" y="2193"/>
                    <a:pt x="284" y="2193"/>
                  </a:cubicBezTo>
                  <a:cubicBezTo>
                    <a:pt x="281" y="2193"/>
                    <a:pt x="279" y="2195"/>
                    <a:pt x="278" y="2197"/>
                  </a:cubicBezTo>
                  <a:cubicBezTo>
                    <a:pt x="69" y="2725"/>
                    <a:pt x="1" y="3709"/>
                    <a:pt x="269" y="3840"/>
                  </a:cubicBezTo>
                  <a:cubicBezTo>
                    <a:pt x="351" y="3879"/>
                    <a:pt x="427" y="3897"/>
                    <a:pt x="495" y="3897"/>
                  </a:cubicBezTo>
                  <a:cubicBezTo>
                    <a:pt x="603" y="3897"/>
                    <a:pt x="693" y="3854"/>
                    <a:pt x="764" y="3786"/>
                  </a:cubicBezTo>
                  <a:lnTo>
                    <a:pt x="764" y="3899"/>
                  </a:lnTo>
                  <a:lnTo>
                    <a:pt x="847" y="3899"/>
                  </a:lnTo>
                  <a:lnTo>
                    <a:pt x="847" y="3676"/>
                  </a:lnTo>
                  <a:cubicBezTo>
                    <a:pt x="850" y="3670"/>
                    <a:pt x="853" y="3661"/>
                    <a:pt x="856" y="3652"/>
                  </a:cubicBezTo>
                  <a:cubicBezTo>
                    <a:pt x="871" y="3667"/>
                    <a:pt x="886" y="3676"/>
                    <a:pt x="901" y="3685"/>
                  </a:cubicBezTo>
                  <a:cubicBezTo>
                    <a:pt x="1012" y="3744"/>
                    <a:pt x="1116" y="3770"/>
                    <a:pt x="1210" y="3770"/>
                  </a:cubicBezTo>
                  <a:cubicBezTo>
                    <a:pt x="1327" y="3770"/>
                    <a:pt x="1430" y="3730"/>
                    <a:pt x="1515" y="3667"/>
                  </a:cubicBezTo>
                  <a:lnTo>
                    <a:pt x="1515" y="3744"/>
                  </a:lnTo>
                  <a:lnTo>
                    <a:pt x="1598" y="3744"/>
                  </a:lnTo>
                  <a:lnTo>
                    <a:pt x="1598" y="3578"/>
                  </a:lnTo>
                  <a:cubicBezTo>
                    <a:pt x="1613" y="3548"/>
                    <a:pt x="1625" y="3518"/>
                    <a:pt x="1631" y="3485"/>
                  </a:cubicBezTo>
                  <a:cubicBezTo>
                    <a:pt x="1686" y="3518"/>
                    <a:pt x="1738" y="3533"/>
                    <a:pt x="1786" y="3533"/>
                  </a:cubicBezTo>
                  <a:cubicBezTo>
                    <a:pt x="1883" y="3533"/>
                    <a:pt x="1965" y="3475"/>
                    <a:pt x="2031" y="3390"/>
                  </a:cubicBezTo>
                  <a:cubicBezTo>
                    <a:pt x="2045" y="3375"/>
                    <a:pt x="2054" y="3354"/>
                    <a:pt x="2063" y="3336"/>
                  </a:cubicBezTo>
                  <a:cubicBezTo>
                    <a:pt x="2199" y="3433"/>
                    <a:pt x="2326" y="3475"/>
                    <a:pt x="2444" y="3475"/>
                  </a:cubicBezTo>
                  <a:cubicBezTo>
                    <a:pt x="2626" y="3475"/>
                    <a:pt x="2784" y="3374"/>
                    <a:pt x="2913" y="3220"/>
                  </a:cubicBezTo>
                  <a:cubicBezTo>
                    <a:pt x="2919" y="3271"/>
                    <a:pt x="2934" y="3321"/>
                    <a:pt x="2961" y="3369"/>
                  </a:cubicBezTo>
                  <a:cubicBezTo>
                    <a:pt x="3049" y="3497"/>
                    <a:pt x="3140" y="3551"/>
                    <a:pt x="3228" y="3551"/>
                  </a:cubicBezTo>
                  <a:cubicBezTo>
                    <a:pt x="3332" y="3551"/>
                    <a:pt x="3433" y="3475"/>
                    <a:pt x="3524" y="3357"/>
                  </a:cubicBezTo>
                  <a:cubicBezTo>
                    <a:pt x="3533" y="3345"/>
                    <a:pt x="3542" y="3330"/>
                    <a:pt x="3551" y="3318"/>
                  </a:cubicBezTo>
                  <a:cubicBezTo>
                    <a:pt x="3581" y="3417"/>
                    <a:pt x="3622" y="3488"/>
                    <a:pt x="3682" y="3515"/>
                  </a:cubicBezTo>
                  <a:cubicBezTo>
                    <a:pt x="3764" y="3555"/>
                    <a:pt x="3840" y="3572"/>
                    <a:pt x="3908" y="3572"/>
                  </a:cubicBezTo>
                  <a:cubicBezTo>
                    <a:pt x="3984" y="3572"/>
                    <a:pt x="4050" y="3551"/>
                    <a:pt x="4108" y="3515"/>
                  </a:cubicBezTo>
                  <a:cubicBezTo>
                    <a:pt x="4108" y="3515"/>
                    <a:pt x="4111" y="3518"/>
                    <a:pt x="4111" y="3521"/>
                  </a:cubicBezTo>
                  <a:cubicBezTo>
                    <a:pt x="4219" y="3634"/>
                    <a:pt x="4332" y="3679"/>
                    <a:pt x="4440" y="3679"/>
                  </a:cubicBezTo>
                  <a:cubicBezTo>
                    <a:pt x="4520" y="3679"/>
                    <a:pt x="4597" y="3654"/>
                    <a:pt x="4669" y="3613"/>
                  </a:cubicBezTo>
                  <a:lnTo>
                    <a:pt x="4669" y="3613"/>
                  </a:lnTo>
                  <a:cubicBezTo>
                    <a:pt x="4621" y="3804"/>
                    <a:pt x="4612" y="3956"/>
                    <a:pt x="4669" y="4031"/>
                  </a:cubicBezTo>
                  <a:cubicBezTo>
                    <a:pt x="4762" y="4149"/>
                    <a:pt x="4864" y="4197"/>
                    <a:pt x="4967" y="4197"/>
                  </a:cubicBezTo>
                  <a:cubicBezTo>
                    <a:pt x="5057" y="4197"/>
                    <a:pt x="5148" y="4159"/>
                    <a:pt x="5232" y="4099"/>
                  </a:cubicBezTo>
                  <a:cubicBezTo>
                    <a:pt x="5622" y="3826"/>
                    <a:pt x="5509" y="2161"/>
                    <a:pt x="5434" y="2161"/>
                  </a:cubicBezTo>
                  <a:cubicBezTo>
                    <a:pt x="5432" y="2161"/>
                    <a:pt x="5431" y="2163"/>
                    <a:pt x="5429" y="2165"/>
                  </a:cubicBezTo>
                  <a:cubicBezTo>
                    <a:pt x="5235" y="2397"/>
                    <a:pt x="5026" y="2743"/>
                    <a:pt x="4871" y="3080"/>
                  </a:cubicBezTo>
                  <a:cubicBezTo>
                    <a:pt x="4877" y="2990"/>
                    <a:pt x="4877" y="2895"/>
                    <a:pt x="4877" y="2803"/>
                  </a:cubicBezTo>
                  <a:cubicBezTo>
                    <a:pt x="5092" y="2519"/>
                    <a:pt x="5158" y="632"/>
                    <a:pt x="4701" y="376"/>
                  </a:cubicBezTo>
                  <a:cubicBezTo>
                    <a:pt x="4664" y="355"/>
                    <a:pt x="4628" y="345"/>
                    <a:pt x="4594" y="345"/>
                  </a:cubicBezTo>
                  <a:cubicBezTo>
                    <a:pt x="4353" y="345"/>
                    <a:pt x="4209" y="847"/>
                    <a:pt x="4141" y="1399"/>
                  </a:cubicBezTo>
                  <a:cubicBezTo>
                    <a:pt x="4099" y="1199"/>
                    <a:pt x="4034" y="1044"/>
                    <a:pt x="3935" y="990"/>
                  </a:cubicBezTo>
                  <a:cubicBezTo>
                    <a:pt x="3906" y="973"/>
                    <a:pt x="3879" y="965"/>
                    <a:pt x="3853" y="965"/>
                  </a:cubicBezTo>
                  <a:cubicBezTo>
                    <a:pt x="3774" y="965"/>
                    <a:pt x="3709" y="1038"/>
                    <a:pt x="3655" y="1154"/>
                  </a:cubicBezTo>
                  <a:cubicBezTo>
                    <a:pt x="3622" y="822"/>
                    <a:pt x="3582" y="591"/>
                    <a:pt x="3559" y="591"/>
                  </a:cubicBezTo>
                  <a:cubicBezTo>
                    <a:pt x="3557" y="591"/>
                    <a:pt x="3555" y="593"/>
                    <a:pt x="3554" y="597"/>
                  </a:cubicBezTo>
                  <a:cubicBezTo>
                    <a:pt x="3497" y="716"/>
                    <a:pt x="3441" y="853"/>
                    <a:pt x="3384" y="999"/>
                  </a:cubicBezTo>
                  <a:cubicBezTo>
                    <a:pt x="3319" y="644"/>
                    <a:pt x="3217" y="382"/>
                    <a:pt x="3078" y="382"/>
                  </a:cubicBezTo>
                  <a:cubicBezTo>
                    <a:pt x="3076" y="382"/>
                    <a:pt x="3073" y="382"/>
                    <a:pt x="3071" y="382"/>
                  </a:cubicBezTo>
                  <a:cubicBezTo>
                    <a:pt x="2931" y="391"/>
                    <a:pt x="2838" y="674"/>
                    <a:pt x="2788" y="1050"/>
                  </a:cubicBezTo>
                  <a:cubicBezTo>
                    <a:pt x="2621" y="481"/>
                    <a:pt x="2434" y="31"/>
                    <a:pt x="2383" y="31"/>
                  </a:cubicBezTo>
                  <a:cubicBezTo>
                    <a:pt x="2379" y="31"/>
                    <a:pt x="2376" y="34"/>
                    <a:pt x="2373" y="39"/>
                  </a:cubicBezTo>
                  <a:cubicBezTo>
                    <a:pt x="2275" y="272"/>
                    <a:pt x="2195" y="513"/>
                    <a:pt x="2129" y="758"/>
                  </a:cubicBezTo>
                  <a:cubicBezTo>
                    <a:pt x="1989" y="346"/>
                    <a:pt x="1759" y="30"/>
                    <a:pt x="1610" y="6"/>
                  </a:cubicBezTo>
                  <a:cubicBezTo>
                    <a:pt x="1584" y="2"/>
                    <a:pt x="1560" y="0"/>
                    <a:pt x="15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8"/>
            <p:cNvSpPr/>
            <p:nvPr/>
          </p:nvSpPr>
          <p:spPr>
            <a:xfrm flipH="1">
              <a:off x="-122458" y="4611665"/>
              <a:ext cx="7036313" cy="1838939"/>
            </a:xfrm>
            <a:custGeom>
              <a:rect b="b" l="l" r="r" t="t"/>
              <a:pathLst>
                <a:path extrusionOk="0" h="16136" w="61741">
                  <a:moveTo>
                    <a:pt x="54014" y="1"/>
                  </a:moveTo>
                  <a:cubicBezTo>
                    <a:pt x="38837" y="1"/>
                    <a:pt x="10315" y="5570"/>
                    <a:pt x="4922" y="10272"/>
                  </a:cubicBezTo>
                  <a:cubicBezTo>
                    <a:pt x="0" y="14563"/>
                    <a:pt x="12883" y="16136"/>
                    <a:pt x="28251" y="16136"/>
                  </a:cubicBezTo>
                  <a:cubicBezTo>
                    <a:pt x="35964" y="16136"/>
                    <a:pt x="44303" y="15739"/>
                    <a:pt x="51332" y="15092"/>
                  </a:cubicBezTo>
                  <a:cubicBezTo>
                    <a:pt x="55240" y="14734"/>
                    <a:pt x="58730" y="14186"/>
                    <a:pt x="61741" y="13509"/>
                  </a:cubicBezTo>
                  <a:lnTo>
                    <a:pt x="61741" y="584"/>
                  </a:lnTo>
                  <a:cubicBezTo>
                    <a:pt x="60453" y="399"/>
                    <a:pt x="59082" y="250"/>
                    <a:pt x="57639" y="131"/>
                  </a:cubicBezTo>
                  <a:cubicBezTo>
                    <a:pt x="56547" y="43"/>
                    <a:pt x="55331" y="1"/>
                    <a:pt x="540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2_1_1_1">
    <p:spTree>
      <p:nvGrpSpPr>
        <p:cNvPr id="444" name="Shape 444"/>
        <p:cNvGrpSpPr/>
        <p:nvPr/>
      </p:nvGrpSpPr>
      <p:grpSpPr>
        <a:xfrm>
          <a:off x="0" y="0"/>
          <a:ext cx="0" cy="0"/>
          <a:chOff x="0" y="0"/>
          <a:chExt cx="0" cy="0"/>
        </a:xfrm>
      </p:grpSpPr>
      <p:sp>
        <p:nvSpPr>
          <p:cNvPr id="445" name="Google Shape;445;p19"/>
          <p:cNvSpPr txBox="1"/>
          <p:nvPr>
            <p:ph hasCustomPrompt="1" type="title"/>
          </p:nvPr>
        </p:nvSpPr>
        <p:spPr>
          <a:xfrm>
            <a:off x="726100" y="534600"/>
            <a:ext cx="2443500" cy="754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5000">
                <a:solidFill>
                  <a:schemeClr val="dk2"/>
                </a:solidFill>
                <a:latin typeface="Grenze Medium"/>
                <a:ea typeface="Grenze Medium"/>
                <a:cs typeface="Grenze Medium"/>
                <a:sym typeface="Grenze Medium"/>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46" name="Google Shape;446;p19"/>
          <p:cNvSpPr txBox="1"/>
          <p:nvPr>
            <p:ph idx="1" type="subTitle"/>
          </p:nvPr>
        </p:nvSpPr>
        <p:spPr>
          <a:xfrm>
            <a:off x="726100" y="1289100"/>
            <a:ext cx="2443500" cy="352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sz="16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447" name="Google Shape;447;p19"/>
          <p:cNvSpPr txBox="1"/>
          <p:nvPr>
            <p:ph hasCustomPrompt="1" idx="2" type="title"/>
          </p:nvPr>
        </p:nvSpPr>
        <p:spPr>
          <a:xfrm>
            <a:off x="5974400" y="534600"/>
            <a:ext cx="2443500" cy="754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5000">
                <a:solidFill>
                  <a:schemeClr val="dk2"/>
                </a:solidFill>
                <a:latin typeface="Grenze Medium"/>
                <a:ea typeface="Grenze Medium"/>
                <a:cs typeface="Grenze Medium"/>
                <a:sym typeface="Grenze Medium"/>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48" name="Google Shape;448;p19"/>
          <p:cNvSpPr txBox="1"/>
          <p:nvPr>
            <p:ph idx="3" type="subTitle"/>
          </p:nvPr>
        </p:nvSpPr>
        <p:spPr>
          <a:xfrm>
            <a:off x="5974400" y="1289100"/>
            <a:ext cx="2443500" cy="352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sz="16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449" name="Google Shape;449;p19"/>
          <p:cNvSpPr txBox="1"/>
          <p:nvPr>
            <p:ph hasCustomPrompt="1" idx="4" type="title"/>
          </p:nvPr>
        </p:nvSpPr>
        <p:spPr>
          <a:xfrm>
            <a:off x="3350238" y="534600"/>
            <a:ext cx="2443500" cy="754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5000">
                <a:solidFill>
                  <a:schemeClr val="dk2"/>
                </a:solidFill>
                <a:latin typeface="Grenze Medium"/>
                <a:ea typeface="Grenze Medium"/>
                <a:cs typeface="Grenze Medium"/>
                <a:sym typeface="Grenze Medium"/>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50" name="Google Shape;450;p19"/>
          <p:cNvSpPr txBox="1"/>
          <p:nvPr>
            <p:ph idx="5" type="subTitle"/>
          </p:nvPr>
        </p:nvSpPr>
        <p:spPr>
          <a:xfrm>
            <a:off x="3350238" y="1289100"/>
            <a:ext cx="2443500" cy="352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sz="16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451" name="Google Shape;451;p19"/>
          <p:cNvSpPr txBox="1"/>
          <p:nvPr>
            <p:ph hasCustomPrompt="1" idx="6" type="title"/>
          </p:nvPr>
        </p:nvSpPr>
        <p:spPr>
          <a:xfrm>
            <a:off x="2038175" y="1929100"/>
            <a:ext cx="2443500" cy="754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5000">
                <a:solidFill>
                  <a:schemeClr val="dk2"/>
                </a:solidFill>
                <a:latin typeface="Grenze Medium"/>
                <a:ea typeface="Grenze Medium"/>
                <a:cs typeface="Grenze Medium"/>
                <a:sym typeface="Grenze Medium"/>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52" name="Google Shape;452;p19"/>
          <p:cNvSpPr txBox="1"/>
          <p:nvPr>
            <p:ph idx="7" type="subTitle"/>
          </p:nvPr>
        </p:nvSpPr>
        <p:spPr>
          <a:xfrm>
            <a:off x="2038175" y="2683600"/>
            <a:ext cx="2443500" cy="352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sz="16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453" name="Google Shape;453;p19"/>
          <p:cNvSpPr txBox="1"/>
          <p:nvPr>
            <p:ph hasCustomPrompt="1" idx="8" type="title"/>
          </p:nvPr>
        </p:nvSpPr>
        <p:spPr>
          <a:xfrm>
            <a:off x="4662313" y="1929100"/>
            <a:ext cx="2443500" cy="754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5000">
                <a:solidFill>
                  <a:schemeClr val="dk2"/>
                </a:solidFill>
                <a:latin typeface="Grenze Medium"/>
                <a:ea typeface="Grenze Medium"/>
                <a:cs typeface="Grenze Medium"/>
                <a:sym typeface="Grenze Medium"/>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54" name="Google Shape;454;p19"/>
          <p:cNvSpPr txBox="1"/>
          <p:nvPr>
            <p:ph idx="9" type="subTitle"/>
          </p:nvPr>
        </p:nvSpPr>
        <p:spPr>
          <a:xfrm>
            <a:off x="4662313" y="2683600"/>
            <a:ext cx="2443500" cy="352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sz="16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grpSp>
        <p:nvGrpSpPr>
          <p:cNvPr id="455" name="Google Shape;455;p19"/>
          <p:cNvGrpSpPr/>
          <p:nvPr/>
        </p:nvGrpSpPr>
        <p:grpSpPr>
          <a:xfrm>
            <a:off x="-766176" y="393660"/>
            <a:ext cx="11103900" cy="2844191"/>
            <a:chOff x="-766176" y="393660"/>
            <a:chExt cx="11103900" cy="2844191"/>
          </a:xfrm>
        </p:grpSpPr>
        <p:sp>
          <p:nvSpPr>
            <p:cNvPr id="456" name="Google Shape;456;p19"/>
            <p:cNvSpPr/>
            <p:nvPr/>
          </p:nvSpPr>
          <p:spPr>
            <a:xfrm flipH="1">
              <a:off x="7673784" y="393660"/>
              <a:ext cx="2365095" cy="281878"/>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9"/>
            <p:cNvSpPr/>
            <p:nvPr/>
          </p:nvSpPr>
          <p:spPr>
            <a:xfrm flipH="1">
              <a:off x="-766176" y="1939335"/>
              <a:ext cx="3142324" cy="338400"/>
            </a:xfrm>
            <a:custGeom>
              <a:rect b="b" l="l" r="r" t="t"/>
              <a:pathLst>
                <a:path extrusionOk="0" h="4084" w="37921">
                  <a:moveTo>
                    <a:pt x="8455" y="0"/>
                  </a:moveTo>
                  <a:cubicBezTo>
                    <a:pt x="8425" y="0"/>
                    <a:pt x="8395" y="1"/>
                    <a:pt x="8365" y="3"/>
                  </a:cubicBezTo>
                  <a:cubicBezTo>
                    <a:pt x="7441" y="72"/>
                    <a:pt x="4946" y="2174"/>
                    <a:pt x="4541" y="2627"/>
                  </a:cubicBezTo>
                  <a:cubicBezTo>
                    <a:pt x="4541" y="2627"/>
                    <a:pt x="1" y="3667"/>
                    <a:pt x="3998" y="3804"/>
                  </a:cubicBezTo>
                  <a:cubicBezTo>
                    <a:pt x="4359" y="3816"/>
                    <a:pt x="4700" y="3822"/>
                    <a:pt x="5025" y="3822"/>
                  </a:cubicBezTo>
                  <a:cubicBezTo>
                    <a:pt x="8303" y="3822"/>
                    <a:pt x="9856" y="3262"/>
                    <a:pt x="11459" y="3262"/>
                  </a:cubicBezTo>
                  <a:cubicBezTo>
                    <a:pt x="13049" y="3262"/>
                    <a:pt x="15242" y="3755"/>
                    <a:pt x="16908" y="3755"/>
                  </a:cubicBezTo>
                  <a:cubicBezTo>
                    <a:pt x="17092" y="3755"/>
                    <a:pt x="17269" y="3749"/>
                    <a:pt x="17439" y="3736"/>
                  </a:cubicBezTo>
                  <a:cubicBezTo>
                    <a:pt x="19141" y="3601"/>
                    <a:pt x="21636" y="3464"/>
                    <a:pt x="23347" y="3396"/>
                  </a:cubicBezTo>
                  <a:cubicBezTo>
                    <a:pt x="23698" y="3382"/>
                    <a:pt x="24053" y="3374"/>
                    <a:pt x="24411" y="3374"/>
                  </a:cubicBezTo>
                  <a:cubicBezTo>
                    <a:pt x="25802" y="3374"/>
                    <a:pt x="27251" y="3494"/>
                    <a:pt x="28760" y="3873"/>
                  </a:cubicBezTo>
                  <a:cubicBezTo>
                    <a:pt x="29393" y="4031"/>
                    <a:pt x="29875" y="4083"/>
                    <a:pt x="30353" y="4083"/>
                  </a:cubicBezTo>
                  <a:cubicBezTo>
                    <a:pt x="31307" y="4083"/>
                    <a:pt x="32242" y="3873"/>
                    <a:pt x="34323" y="3873"/>
                  </a:cubicBezTo>
                  <a:cubicBezTo>
                    <a:pt x="37444" y="3873"/>
                    <a:pt x="37920" y="2990"/>
                    <a:pt x="36835" y="2627"/>
                  </a:cubicBezTo>
                  <a:cubicBezTo>
                    <a:pt x="36036" y="2359"/>
                    <a:pt x="31552" y="2131"/>
                    <a:pt x="28645" y="2131"/>
                  </a:cubicBezTo>
                  <a:cubicBezTo>
                    <a:pt x="27605" y="2131"/>
                    <a:pt x="26768" y="2160"/>
                    <a:pt x="26373" y="2227"/>
                  </a:cubicBezTo>
                  <a:cubicBezTo>
                    <a:pt x="26237" y="2250"/>
                    <a:pt x="26107" y="2261"/>
                    <a:pt x="25980" y="2261"/>
                  </a:cubicBezTo>
                  <a:cubicBezTo>
                    <a:pt x="24711" y="2261"/>
                    <a:pt x="23784" y="1201"/>
                    <a:pt x="20822" y="954"/>
                  </a:cubicBezTo>
                  <a:cubicBezTo>
                    <a:pt x="19737" y="864"/>
                    <a:pt x="18780" y="834"/>
                    <a:pt x="17889" y="834"/>
                  </a:cubicBezTo>
                  <a:cubicBezTo>
                    <a:pt x="16107" y="834"/>
                    <a:pt x="14591" y="954"/>
                    <a:pt x="12848" y="954"/>
                  </a:cubicBezTo>
                  <a:cubicBezTo>
                    <a:pt x="10322" y="954"/>
                    <a:pt x="9353" y="0"/>
                    <a:pt x="8455"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9"/>
            <p:cNvSpPr/>
            <p:nvPr/>
          </p:nvSpPr>
          <p:spPr>
            <a:xfrm>
              <a:off x="6710648" y="2955950"/>
              <a:ext cx="3627076" cy="281901"/>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9" name="Google Shape;459;p19"/>
          <p:cNvGrpSpPr/>
          <p:nvPr/>
        </p:nvGrpSpPr>
        <p:grpSpPr>
          <a:xfrm>
            <a:off x="-104236" y="3265525"/>
            <a:ext cx="9262884" cy="3133952"/>
            <a:chOff x="-104236" y="3265525"/>
            <a:chExt cx="9262884" cy="3133952"/>
          </a:xfrm>
        </p:grpSpPr>
        <p:sp>
          <p:nvSpPr>
            <p:cNvPr id="460" name="Google Shape;460;p19"/>
            <p:cNvSpPr/>
            <p:nvPr/>
          </p:nvSpPr>
          <p:spPr>
            <a:xfrm flipH="1">
              <a:off x="-89553" y="3265525"/>
              <a:ext cx="9233509" cy="3133952"/>
            </a:xfrm>
            <a:custGeom>
              <a:rect b="b" l="l" r="r" t="t"/>
              <a:pathLst>
                <a:path extrusionOk="0" h="21683" w="51004">
                  <a:moveTo>
                    <a:pt x="5828" y="0"/>
                  </a:moveTo>
                  <a:cubicBezTo>
                    <a:pt x="3858" y="0"/>
                    <a:pt x="1914" y="494"/>
                    <a:pt x="1" y="1496"/>
                  </a:cubicBezTo>
                  <a:lnTo>
                    <a:pt x="13" y="21623"/>
                  </a:lnTo>
                  <a:lnTo>
                    <a:pt x="51004" y="21682"/>
                  </a:lnTo>
                  <a:lnTo>
                    <a:pt x="51004" y="1553"/>
                  </a:lnTo>
                  <a:cubicBezTo>
                    <a:pt x="47641" y="893"/>
                    <a:pt x="44349" y="480"/>
                    <a:pt x="41229" y="480"/>
                  </a:cubicBezTo>
                  <a:cubicBezTo>
                    <a:pt x="37662" y="480"/>
                    <a:pt x="34321" y="1020"/>
                    <a:pt x="31357" y="2351"/>
                  </a:cubicBezTo>
                  <a:cubicBezTo>
                    <a:pt x="28067" y="3387"/>
                    <a:pt x="24976" y="3886"/>
                    <a:pt x="22068" y="3886"/>
                  </a:cubicBezTo>
                  <a:cubicBezTo>
                    <a:pt x="18777" y="3886"/>
                    <a:pt x="15721" y="3247"/>
                    <a:pt x="12881" y="2027"/>
                  </a:cubicBezTo>
                  <a:cubicBezTo>
                    <a:pt x="10501" y="684"/>
                    <a:pt x="8146" y="0"/>
                    <a:pt x="5828"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9"/>
            <p:cNvSpPr/>
            <p:nvPr/>
          </p:nvSpPr>
          <p:spPr>
            <a:xfrm flipH="1">
              <a:off x="-5" y="3841650"/>
              <a:ext cx="6095380" cy="1585281"/>
            </a:xfrm>
            <a:custGeom>
              <a:rect b="b" l="l" r="r" t="t"/>
              <a:pathLst>
                <a:path extrusionOk="0" h="16136" w="61741">
                  <a:moveTo>
                    <a:pt x="54014" y="1"/>
                  </a:moveTo>
                  <a:cubicBezTo>
                    <a:pt x="38837" y="1"/>
                    <a:pt x="10315" y="5570"/>
                    <a:pt x="4922" y="10272"/>
                  </a:cubicBezTo>
                  <a:cubicBezTo>
                    <a:pt x="0" y="14563"/>
                    <a:pt x="12883" y="16136"/>
                    <a:pt x="28251" y="16136"/>
                  </a:cubicBezTo>
                  <a:cubicBezTo>
                    <a:pt x="35964" y="16136"/>
                    <a:pt x="44303" y="15739"/>
                    <a:pt x="51332" y="15092"/>
                  </a:cubicBezTo>
                  <a:cubicBezTo>
                    <a:pt x="55240" y="14734"/>
                    <a:pt x="58730" y="14186"/>
                    <a:pt x="61741" y="13509"/>
                  </a:cubicBezTo>
                  <a:lnTo>
                    <a:pt x="61741" y="584"/>
                  </a:lnTo>
                  <a:cubicBezTo>
                    <a:pt x="60453" y="399"/>
                    <a:pt x="59082" y="250"/>
                    <a:pt x="57639" y="131"/>
                  </a:cubicBezTo>
                  <a:cubicBezTo>
                    <a:pt x="56547" y="43"/>
                    <a:pt x="55331" y="1"/>
                    <a:pt x="5401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
            <p:cNvSpPr/>
            <p:nvPr/>
          </p:nvSpPr>
          <p:spPr>
            <a:xfrm>
              <a:off x="0" y="3879400"/>
              <a:ext cx="2913584" cy="795703"/>
            </a:xfrm>
            <a:custGeom>
              <a:rect b="b" l="l" r="r" t="t"/>
              <a:pathLst>
                <a:path extrusionOk="0" h="8803" w="30308">
                  <a:moveTo>
                    <a:pt x="4780" y="1"/>
                  </a:moveTo>
                  <a:cubicBezTo>
                    <a:pt x="4162" y="1"/>
                    <a:pt x="3492" y="1496"/>
                    <a:pt x="3608" y="2817"/>
                  </a:cubicBezTo>
                  <a:cubicBezTo>
                    <a:pt x="3501" y="2564"/>
                    <a:pt x="3330" y="2448"/>
                    <a:pt x="3179" y="2448"/>
                  </a:cubicBezTo>
                  <a:cubicBezTo>
                    <a:pt x="2918" y="2448"/>
                    <a:pt x="2717" y="2795"/>
                    <a:pt x="3011" y="3389"/>
                  </a:cubicBezTo>
                  <a:cubicBezTo>
                    <a:pt x="2909" y="3272"/>
                    <a:pt x="2805" y="3233"/>
                    <a:pt x="2701" y="3233"/>
                  </a:cubicBezTo>
                  <a:cubicBezTo>
                    <a:pt x="2489" y="3233"/>
                    <a:pt x="2277" y="3395"/>
                    <a:pt x="2084" y="3395"/>
                  </a:cubicBezTo>
                  <a:cubicBezTo>
                    <a:pt x="2036" y="3395"/>
                    <a:pt x="1990" y="3385"/>
                    <a:pt x="1944" y="3360"/>
                  </a:cubicBezTo>
                  <a:cubicBezTo>
                    <a:pt x="1513" y="3117"/>
                    <a:pt x="1536" y="2096"/>
                    <a:pt x="953" y="2096"/>
                  </a:cubicBezTo>
                  <a:cubicBezTo>
                    <a:pt x="928" y="2096"/>
                    <a:pt x="902" y="2098"/>
                    <a:pt x="874" y="2102"/>
                  </a:cubicBezTo>
                  <a:cubicBezTo>
                    <a:pt x="847" y="2340"/>
                    <a:pt x="743" y="2498"/>
                    <a:pt x="734" y="2751"/>
                  </a:cubicBezTo>
                  <a:cubicBezTo>
                    <a:pt x="567" y="2367"/>
                    <a:pt x="326" y="1836"/>
                    <a:pt x="1" y="1583"/>
                  </a:cubicBezTo>
                  <a:lnTo>
                    <a:pt x="1" y="8803"/>
                  </a:lnTo>
                  <a:lnTo>
                    <a:pt x="27938" y="8803"/>
                  </a:lnTo>
                  <a:cubicBezTo>
                    <a:pt x="28188" y="8564"/>
                    <a:pt x="29842" y="6767"/>
                    <a:pt x="30081" y="5932"/>
                  </a:cubicBezTo>
                  <a:cubicBezTo>
                    <a:pt x="30182" y="5578"/>
                    <a:pt x="30250" y="4762"/>
                    <a:pt x="30079" y="4762"/>
                  </a:cubicBezTo>
                  <a:cubicBezTo>
                    <a:pt x="30063" y="4762"/>
                    <a:pt x="30045" y="4769"/>
                    <a:pt x="30024" y="4784"/>
                  </a:cubicBezTo>
                  <a:cubicBezTo>
                    <a:pt x="30102" y="4644"/>
                    <a:pt x="30152" y="4492"/>
                    <a:pt x="30176" y="4334"/>
                  </a:cubicBezTo>
                  <a:cubicBezTo>
                    <a:pt x="30307" y="3589"/>
                    <a:pt x="30006" y="3479"/>
                    <a:pt x="29756" y="3419"/>
                  </a:cubicBezTo>
                  <a:cubicBezTo>
                    <a:pt x="29681" y="3401"/>
                    <a:pt x="29588" y="3389"/>
                    <a:pt x="29486" y="3389"/>
                  </a:cubicBezTo>
                  <a:cubicBezTo>
                    <a:pt x="29167" y="3389"/>
                    <a:pt x="28759" y="3510"/>
                    <a:pt x="28540" y="3959"/>
                  </a:cubicBezTo>
                  <a:cubicBezTo>
                    <a:pt x="28676" y="3438"/>
                    <a:pt x="28628" y="3246"/>
                    <a:pt x="28495" y="3246"/>
                  </a:cubicBezTo>
                  <a:cubicBezTo>
                    <a:pt x="28232" y="3246"/>
                    <a:pt x="27635" y="4003"/>
                    <a:pt x="27472" y="4457"/>
                  </a:cubicBezTo>
                  <a:cubicBezTo>
                    <a:pt x="27525" y="4082"/>
                    <a:pt x="27448" y="3923"/>
                    <a:pt x="27337" y="3923"/>
                  </a:cubicBezTo>
                  <a:cubicBezTo>
                    <a:pt x="27221" y="3923"/>
                    <a:pt x="27067" y="4096"/>
                    <a:pt x="26984" y="4376"/>
                  </a:cubicBezTo>
                  <a:cubicBezTo>
                    <a:pt x="26991" y="4186"/>
                    <a:pt x="26929" y="4103"/>
                    <a:pt x="26842" y="4103"/>
                  </a:cubicBezTo>
                  <a:cubicBezTo>
                    <a:pt x="26684" y="4103"/>
                    <a:pt x="26443" y="4375"/>
                    <a:pt x="26381" y="4778"/>
                  </a:cubicBezTo>
                  <a:cubicBezTo>
                    <a:pt x="26415" y="4443"/>
                    <a:pt x="26355" y="4260"/>
                    <a:pt x="26267" y="4260"/>
                  </a:cubicBezTo>
                  <a:cubicBezTo>
                    <a:pt x="26196" y="4260"/>
                    <a:pt x="26106" y="4376"/>
                    <a:pt x="26030" y="4623"/>
                  </a:cubicBezTo>
                  <a:cubicBezTo>
                    <a:pt x="26015" y="4158"/>
                    <a:pt x="26015" y="3640"/>
                    <a:pt x="25937" y="3199"/>
                  </a:cubicBezTo>
                  <a:cubicBezTo>
                    <a:pt x="25922" y="3109"/>
                    <a:pt x="25744" y="3148"/>
                    <a:pt x="25702" y="2954"/>
                  </a:cubicBezTo>
                  <a:cubicBezTo>
                    <a:pt x="25657" y="2760"/>
                    <a:pt x="25773" y="2480"/>
                    <a:pt x="25699" y="2269"/>
                  </a:cubicBezTo>
                  <a:cubicBezTo>
                    <a:pt x="25543" y="1820"/>
                    <a:pt x="25335" y="1633"/>
                    <a:pt x="25115" y="1633"/>
                  </a:cubicBezTo>
                  <a:cubicBezTo>
                    <a:pt x="24512" y="1633"/>
                    <a:pt x="23820" y="3036"/>
                    <a:pt x="23884" y="4328"/>
                  </a:cubicBezTo>
                  <a:cubicBezTo>
                    <a:pt x="23783" y="4057"/>
                    <a:pt x="23607" y="3928"/>
                    <a:pt x="23452" y="3928"/>
                  </a:cubicBezTo>
                  <a:cubicBezTo>
                    <a:pt x="23206" y="3928"/>
                    <a:pt x="23015" y="4254"/>
                    <a:pt x="23275" y="4847"/>
                  </a:cubicBezTo>
                  <a:cubicBezTo>
                    <a:pt x="23169" y="4710"/>
                    <a:pt x="23056" y="4667"/>
                    <a:pt x="22941" y="4667"/>
                  </a:cubicBezTo>
                  <a:cubicBezTo>
                    <a:pt x="22752" y="4667"/>
                    <a:pt x="22559" y="4783"/>
                    <a:pt x="22387" y="4783"/>
                  </a:cubicBezTo>
                  <a:cubicBezTo>
                    <a:pt x="22330" y="4783"/>
                    <a:pt x="22275" y="4770"/>
                    <a:pt x="22223" y="4737"/>
                  </a:cubicBezTo>
                  <a:cubicBezTo>
                    <a:pt x="21799" y="4456"/>
                    <a:pt x="21871" y="3406"/>
                    <a:pt x="21252" y="3406"/>
                  </a:cubicBezTo>
                  <a:cubicBezTo>
                    <a:pt x="21240" y="3406"/>
                    <a:pt x="21228" y="3407"/>
                    <a:pt x="21216" y="3407"/>
                  </a:cubicBezTo>
                  <a:cubicBezTo>
                    <a:pt x="21180" y="3646"/>
                    <a:pt x="21073" y="3792"/>
                    <a:pt x="21055" y="4042"/>
                  </a:cubicBezTo>
                  <a:cubicBezTo>
                    <a:pt x="20845" y="3495"/>
                    <a:pt x="20505" y="2656"/>
                    <a:pt x="19975" y="2656"/>
                  </a:cubicBezTo>
                  <a:cubicBezTo>
                    <a:pt x="19919" y="2656"/>
                    <a:pt x="19860" y="2666"/>
                    <a:pt x="19800" y="2686"/>
                  </a:cubicBezTo>
                  <a:cubicBezTo>
                    <a:pt x="19138" y="2906"/>
                    <a:pt x="19284" y="3837"/>
                    <a:pt x="19302" y="4621"/>
                  </a:cubicBezTo>
                  <a:cubicBezTo>
                    <a:pt x="19245" y="3874"/>
                    <a:pt x="18897" y="3513"/>
                    <a:pt x="18571" y="3513"/>
                  </a:cubicBezTo>
                  <a:cubicBezTo>
                    <a:pt x="18382" y="3513"/>
                    <a:pt x="18201" y="3635"/>
                    <a:pt x="18089" y="3875"/>
                  </a:cubicBezTo>
                  <a:cubicBezTo>
                    <a:pt x="18208" y="3151"/>
                    <a:pt x="17910" y="3044"/>
                    <a:pt x="17659" y="2981"/>
                  </a:cubicBezTo>
                  <a:cubicBezTo>
                    <a:pt x="17586" y="2964"/>
                    <a:pt x="17494" y="2952"/>
                    <a:pt x="17393" y="2952"/>
                  </a:cubicBezTo>
                  <a:cubicBezTo>
                    <a:pt x="17070" y="2952"/>
                    <a:pt x="16654" y="3073"/>
                    <a:pt x="16431" y="3527"/>
                  </a:cubicBezTo>
                  <a:cubicBezTo>
                    <a:pt x="16569" y="3003"/>
                    <a:pt x="16522" y="2809"/>
                    <a:pt x="16388" y="2809"/>
                  </a:cubicBezTo>
                  <a:cubicBezTo>
                    <a:pt x="16122" y="2809"/>
                    <a:pt x="15519" y="3570"/>
                    <a:pt x="15352" y="4027"/>
                  </a:cubicBezTo>
                  <a:cubicBezTo>
                    <a:pt x="15406" y="3649"/>
                    <a:pt x="15329" y="3489"/>
                    <a:pt x="15216" y="3489"/>
                  </a:cubicBezTo>
                  <a:cubicBezTo>
                    <a:pt x="15106" y="3489"/>
                    <a:pt x="14962" y="3643"/>
                    <a:pt x="14875" y="3896"/>
                  </a:cubicBezTo>
                  <a:lnTo>
                    <a:pt x="14860" y="3896"/>
                  </a:lnTo>
                  <a:cubicBezTo>
                    <a:pt x="14856" y="3740"/>
                    <a:pt x="14797" y="3671"/>
                    <a:pt x="14717" y="3671"/>
                  </a:cubicBezTo>
                  <a:cubicBezTo>
                    <a:pt x="14557" y="3671"/>
                    <a:pt x="14314" y="3943"/>
                    <a:pt x="14252" y="4349"/>
                  </a:cubicBezTo>
                  <a:cubicBezTo>
                    <a:pt x="14287" y="4012"/>
                    <a:pt x="14228" y="3829"/>
                    <a:pt x="14138" y="3829"/>
                  </a:cubicBezTo>
                  <a:cubicBezTo>
                    <a:pt x="14066" y="3829"/>
                    <a:pt x="13975" y="3944"/>
                    <a:pt x="13898" y="4191"/>
                  </a:cubicBezTo>
                  <a:cubicBezTo>
                    <a:pt x="13886" y="3726"/>
                    <a:pt x="13880" y="3205"/>
                    <a:pt x="13805" y="2760"/>
                  </a:cubicBezTo>
                  <a:cubicBezTo>
                    <a:pt x="13793" y="2671"/>
                    <a:pt x="13608" y="2710"/>
                    <a:pt x="13570" y="2516"/>
                  </a:cubicBezTo>
                  <a:cubicBezTo>
                    <a:pt x="13528" y="2322"/>
                    <a:pt x="13644" y="2039"/>
                    <a:pt x="13570" y="1827"/>
                  </a:cubicBezTo>
                  <a:cubicBezTo>
                    <a:pt x="13414" y="1376"/>
                    <a:pt x="13204" y="1188"/>
                    <a:pt x="12982" y="1188"/>
                  </a:cubicBezTo>
                  <a:cubicBezTo>
                    <a:pt x="12374" y="1188"/>
                    <a:pt x="11672" y="2597"/>
                    <a:pt x="11733" y="3893"/>
                  </a:cubicBezTo>
                  <a:cubicBezTo>
                    <a:pt x="11633" y="3622"/>
                    <a:pt x="11456" y="3493"/>
                    <a:pt x="11300" y="3493"/>
                  </a:cubicBezTo>
                  <a:cubicBezTo>
                    <a:pt x="11051" y="3493"/>
                    <a:pt x="10856" y="3820"/>
                    <a:pt x="11116" y="4415"/>
                  </a:cubicBezTo>
                  <a:cubicBezTo>
                    <a:pt x="11010" y="4278"/>
                    <a:pt x="10897" y="4235"/>
                    <a:pt x="10782" y="4235"/>
                  </a:cubicBezTo>
                  <a:cubicBezTo>
                    <a:pt x="10591" y="4235"/>
                    <a:pt x="10396" y="4352"/>
                    <a:pt x="10222" y="4352"/>
                  </a:cubicBezTo>
                  <a:cubicBezTo>
                    <a:pt x="10164" y="4352"/>
                    <a:pt x="10108" y="4339"/>
                    <a:pt x="10055" y="4305"/>
                  </a:cubicBezTo>
                  <a:cubicBezTo>
                    <a:pt x="9987" y="4257"/>
                    <a:pt x="9927" y="4194"/>
                    <a:pt x="9885" y="4120"/>
                  </a:cubicBezTo>
                  <a:cubicBezTo>
                    <a:pt x="9903" y="4060"/>
                    <a:pt x="9921" y="4003"/>
                    <a:pt x="9936" y="3944"/>
                  </a:cubicBezTo>
                  <a:cubicBezTo>
                    <a:pt x="10023" y="3584"/>
                    <a:pt x="10060" y="2766"/>
                    <a:pt x="9893" y="2766"/>
                  </a:cubicBezTo>
                  <a:cubicBezTo>
                    <a:pt x="9876" y="2766"/>
                    <a:pt x="9856" y="2775"/>
                    <a:pt x="9835" y="2793"/>
                  </a:cubicBezTo>
                  <a:cubicBezTo>
                    <a:pt x="9906" y="2647"/>
                    <a:pt x="9954" y="2489"/>
                    <a:pt x="9972" y="2328"/>
                  </a:cubicBezTo>
                  <a:cubicBezTo>
                    <a:pt x="10073" y="1565"/>
                    <a:pt x="9766" y="1479"/>
                    <a:pt x="9510" y="1437"/>
                  </a:cubicBezTo>
                  <a:cubicBezTo>
                    <a:pt x="9459" y="1429"/>
                    <a:pt x="9400" y="1424"/>
                    <a:pt x="9335" y="1424"/>
                  </a:cubicBezTo>
                  <a:cubicBezTo>
                    <a:pt x="9001" y="1424"/>
                    <a:pt x="8527" y="1558"/>
                    <a:pt x="8299" y="2078"/>
                  </a:cubicBezTo>
                  <a:cubicBezTo>
                    <a:pt x="8414" y="1555"/>
                    <a:pt x="8364" y="1361"/>
                    <a:pt x="8238" y="1361"/>
                  </a:cubicBezTo>
                  <a:cubicBezTo>
                    <a:pt x="8019" y="1361"/>
                    <a:pt x="7569" y="1944"/>
                    <a:pt x="7343" y="2415"/>
                  </a:cubicBezTo>
                  <a:cubicBezTo>
                    <a:pt x="7307" y="2450"/>
                    <a:pt x="7277" y="2489"/>
                    <a:pt x="7250" y="2531"/>
                  </a:cubicBezTo>
                  <a:cubicBezTo>
                    <a:pt x="7259" y="2254"/>
                    <a:pt x="7188" y="2135"/>
                    <a:pt x="7094" y="2135"/>
                  </a:cubicBezTo>
                  <a:cubicBezTo>
                    <a:pt x="6975" y="2135"/>
                    <a:pt x="6820" y="2323"/>
                    <a:pt x="6743" y="2620"/>
                  </a:cubicBezTo>
                  <a:cubicBezTo>
                    <a:pt x="6743" y="2437"/>
                    <a:pt x="6683" y="2357"/>
                    <a:pt x="6600" y="2357"/>
                  </a:cubicBezTo>
                  <a:cubicBezTo>
                    <a:pt x="6440" y="2357"/>
                    <a:pt x="6197" y="2653"/>
                    <a:pt x="6150" y="3073"/>
                  </a:cubicBezTo>
                  <a:cubicBezTo>
                    <a:pt x="6171" y="2738"/>
                    <a:pt x="6107" y="2560"/>
                    <a:pt x="6020" y="2560"/>
                  </a:cubicBezTo>
                  <a:cubicBezTo>
                    <a:pt x="5947" y="2560"/>
                    <a:pt x="5859" y="2684"/>
                    <a:pt x="5790" y="2945"/>
                  </a:cubicBezTo>
                  <a:cubicBezTo>
                    <a:pt x="5757" y="2477"/>
                    <a:pt x="5736" y="1956"/>
                    <a:pt x="5641" y="1514"/>
                  </a:cubicBezTo>
                  <a:cubicBezTo>
                    <a:pt x="5623" y="1428"/>
                    <a:pt x="5444" y="1482"/>
                    <a:pt x="5393" y="1288"/>
                  </a:cubicBezTo>
                  <a:cubicBezTo>
                    <a:pt x="5342" y="1097"/>
                    <a:pt x="5444" y="805"/>
                    <a:pt x="5363" y="596"/>
                  </a:cubicBezTo>
                  <a:cubicBezTo>
                    <a:pt x="5197" y="177"/>
                    <a:pt x="4991" y="1"/>
                    <a:pt x="478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3" name="Google Shape;463;p19"/>
            <p:cNvGrpSpPr/>
            <p:nvPr/>
          </p:nvGrpSpPr>
          <p:grpSpPr>
            <a:xfrm>
              <a:off x="-104236" y="4057253"/>
              <a:ext cx="9262884" cy="1585293"/>
              <a:chOff x="-89548" y="4056178"/>
              <a:chExt cx="9262884" cy="1585293"/>
            </a:xfrm>
          </p:grpSpPr>
          <p:sp>
            <p:nvSpPr>
              <p:cNvPr id="464" name="Google Shape;464;p19"/>
              <p:cNvSpPr/>
              <p:nvPr/>
            </p:nvSpPr>
            <p:spPr>
              <a:xfrm flipH="1" rot="125670">
                <a:off x="-60719" y="4223579"/>
                <a:ext cx="9205225" cy="1250493"/>
              </a:xfrm>
              <a:custGeom>
                <a:rect b="b" l="l" r="r" t="t"/>
                <a:pathLst>
                  <a:path extrusionOk="0" h="25296" w="78285">
                    <a:moveTo>
                      <a:pt x="8782" y="0"/>
                    </a:moveTo>
                    <a:cubicBezTo>
                      <a:pt x="8473" y="0"/>
                      <a:pt x="8165" y="1"/>
                      <a:pt x="7858" y="3"/>
                    </a:cubicBezTo>
                    <a:cubicBezTo>
                      <a:pt x="5161" y="18"/>
                      <a:pt x="2540" y="62"/>
                      <a:pt x="1" y="137"/>
                    </a:cubicBezTo>
                    <a:lnTo>
                      <a:pt x="1" y="25296"/>
                    </a:lnTo>
                    <a:lnTo>
                      <a:pt x="78285" y="25296"/>
                    </a:lnTo>
                    <a:lnTo>
                      <a:pt x="78285" y="6203"/>
                    </a:lnTo>
                    <a:cubicBezTo>
                      <a:pt x="66054" y="3628"/>
                      <a:pt x="48723" y="1580"/>
                      <a:pt x="29380" y="685"/>
                    </a:cubicBezTo>
                    <a:cubicBezTo>
                      <a:pt x="22199" y="352"/>
                      <a:pt x="15304" y="0"/>
                      <a:pt x="87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
              <p:cNvSpPr/>
              <p:nvPr/>
            </p:nvSpPr>
            <p:spPr>
              <a:xfrm flipH="1" rot="126382">
                <a:off x="3531680" y="4343736"/>
                <a:ext cx="3720756" cy="958568"/>
              </a:xfrm>
              <a:custGeom>
                <a:rect b="b" l="l" r="r" t="t"/>
                <a:pathLst>
                  <a:path extrusionOk="0" h="19391" w="31822">
                    <a:moveTo>
                      <a:pt x="29944" y="0"/>
                    </a:moveTo>
                    <a:cubicBezTo>
                      <a:pt x="23836" y="1228"/>
                      <a:pt x="10920" y="4296"/>
                      <a:pt x="1" y="19143"/>
                    </a:cubicBezTo>
                    <a:lnTo>
                      <a:pt x="3172" y="19391"/>
                    </a:lnTo>
                    <a:cubicBezTo>
                      <a:pt x="3172" y="19391"/>
                      <a:pt x="14187" y="2957"/>
                      <a:pt x="31822" y="122"/>
                    </a:cubicBezTo>
                    <a:lnTo>
                      <a:pt x="2994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6" name="Google Shape;466;p19"/>
            <p:cNvGrpSpPr/>
            <p:nvPr/>
          </p:nvGrpSpPr>
          <p:grpSpPr>
            <a:xfrm flipH="1">
              <a:off x="5620610" y="3628399"/>
              <a:ext cx="3523399" cy="1838925"/>
              <a:chOff x="0" y="3323599"/>
              <a:chExt cx="3523399" cy="1838925"/>
            </a:xfrm>
          </p:grpSpPr>
          <p:sp>
            <p:nvSpPr>
              <p:cNvPr id="467" name="Google Shape;467;p19"/>
              <p:cNvSpPr/>
              <p:nvPr/>
            </p:nvSpPr>
            <p:spPr>
              <a:xfrm>
                <a:off x="0" y="3806001"/>
                <a:ext cx="2393" cy="4900"/>
              </a:xfrm>
              <a:custGeom>
                <a:rect b="b" l="l" r="r" t="t"/>
                <a:pathLst>
                  <a:path extrusionOk="0" h="43" w="21">
                    <a:moveTo>
                      <a:pt x="11" y="0"/>
                    </a:moveTo>
                    <a:lnTo>
                      <a:pt x="11" y="22"/>
                    </a:lnTo>
                    <a:lnTo>
                      <a:pt x="11" y="22"/>
                    </a:lnTo>
                    <a:cubicBezTo>
                      <a:pt x="16" y="15"/>
                      <a:pt x="21" y="8"/>
                      <a:pt x="11" y="0"/>
                    </a:cubicBezTo>
                    <a:close/>
                    <a:moveTo>
                      <a:pt x="11" y="22"/>
                    </a:moveTo>
                    <a:cubicBezTo>
                      <a:pt x="5" y="30"/>
                      <a:pt x="0" y="36"/>
                      <a:pt x="11" y="42"/>
                    </a:cubicBezTo>
                    <a:lnTo>
                      <a:pt x="11" y="22"/>
                    </a:lnTo>
                    <a:close/>
                  </a:path>
                </a:pathLst>
              </a:custGeom>
              <a:solidFill>
                <a:srgbClr val="B8C1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p:nvPr/>
            </p:nvSpPr>
            <p:spPr>
              <a:xfrm flipH="1">
                <a:off x="157861" y="3323599"/>
                <a:ext cx="1281820" cy="644075"/>
              </a:xfrm>
              <a:custGeom>
                <a:rect b="b" l="l" r="r" t="t"/>
                <a:pathLst>
                  <a:path extrusionOk="0" h="2747" w="5467">
                    <a:moveTo>
                      <a:pt x="2449" y="0"/>
                    </a:moveTo>
                    <a:lnTo>
                      <a:pt x="1973" y="38"/>
                    </a:lnTo>
                    <a:lnTo>
                      <a:pt x="1673" y="233"/>
                    </a:lnTo>
                    <a:lnTo>
                      <a:pt x="1173" y="741"/>
                    </a:lnTo>
                    <a:lnTo>
                      <a:pt x="1064" y="747"/>
                    </a:lnTo>
                    <a:lnTo>
                      <a:pt x="695" y="1123"/>
                    </a:lnTo>
                    <a:lnTo>
                      <a:pt x="695" y="1304"/>
                    </a:lnTo>
                    <a:cubicBezTo>
                      <a:pt x="695" y="1318"/>
                      <a:pt x="227" y="1822"/>
                      <a:pt x="227" y="1822"/>
                    </a:cubicBezTo>
                    <a:lnTo>
                      <a:pt x="1" y="2746"/>
                    </a:lnTo>
                    <a:lnTo>
                      <a:pt x="5467" y="2746"/>
                    </a:lnTo>
                    <a:lnTo>
                      <a:pt x="5396" y="2453"/>
                    </a:lnTo>
                    <a:lnTo>
                      <a:pt x="5454" y="2322"/>
                    </a:lnTo>
                    <a:lnTo>
                      <a:pt x="4980" y="2205"/>
                    </a:lnTo>
                    <a:cubicBezTo>
                      <a:pt x="4980" y="2205"/>
                      <a:pt x="4752" y="1715"/>
                      <a:pt x="4750" y="1715"/>
                    </a:cubicBezTo>
                    <a:lnTo>
                      <a:pt x="4750" y="1373"/>
                    </a:lnTo>
                    <a:cubicBezTo>
                      <a:pt x="4750" y="1373"/>
                      <a:pt x="4467" y="1172"/>
                      <a:pt x="4447" y="1122"/>
                    </a:cubicBezTo>
                    <a:cubicBezTo>
                      <a:pt x="4428" y="1071"/>
                      <a:pt x="4325" y="1049"/>
                      <a:pt x="4325" y="1049"/>
                    </a:cubicBezTo>
                    <a:lnTo>
                      <a:pt x="4325" y="944"/>
                    </a:lnTo>
                    <a:lnTo>
                      <a:pt x="4075" y="569"/>
                    </a:lnTo>
                    <a:lnTo>
                      <a:pt x="3686" y="405"/>
                    </a:lnTo>
                    <a:cubicBezTo>
                      <a:pt x="3686" y="405"/>
                      <a:pt x="3622" y="294"/>
                      <a:pt x="3583" y="229"/>
                    </a:cubicBezTo>
                    <a:cubicBezTo>
                      <a:pt x="3574" y="214"/>
                      <a:pt x="3566" y="201"/>
                      <a:pt x="3557" y="188"/>
                    </a:cubicBezTo>
                    <a:cubicBezTo>
                      <a:pt x="3551" y="180"/>
                      <a:pt x="3518" y="177"/>
                      <a:pt x="3478" y="177"/>
                    </a:cubicBezTo>
                    <a:cubicBezTo>
                      <a:pt x="3398" y="177"/>
                      <a:pt x="3286" y="188"/>
                      <a:pt x="3286" y="188"/>
                    </a:cubicBezTo>
                    <a:lnTo>
                      <a:pt x="2789" y="103"/>
                    </a:lnTo>
                    <a:lnTo>
                      <a:pt x="2518" y="132"/>
                    </a:lnTo>
                    <a:lnTo>
                      <a:pt x="244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9"/>
              <p:cNvSpPr/>
              <p:nvPr/>
            </p:nvSpPr>
            <p:spPr>
              <a:xfrm flipH="1">
                <a:off x="271564" y="3776355"/>
                <a:ext cx="242437" cy="191323"/>
              </a:xfrm>
              <a:custGeom>
                <a:rect b="b" l="l" r="r" t="t"/>
                <a:pathLst>
                  <a:path extrusionOk="0" h="816" w="1034">
                    <a:moveTo>
                      <a:pt x="905" y="1"/>
                    </a:moveTo>
                    <a:lnTo>
                      <a:pt x="708" y="167"/>
                    </a:lnTo>
                    <a:lnTo>
                      <a:pt x="1" y="394"/>
                    </a:lnTo>
                    <a:lnTo>
                      <a:pt x="190" y="815"/>
                    </a:lnTo>
                    <a:lnTo>
                      <a:pt x="645" y="815"/>
                    </a:lnTo>
                    <a:lnTo>
                      <a:pt x="645" y="679"/>
                    </a:lnTo>
                    <a:lnTo>
                      <a:pt x="756" y="235"/>
                    </a:lnTo>
                    <a:lnTo>
                      <a:pt x="1034" y="274"/>
                    </a:lnTo>
                    <a:lnTo>
                      <a:pt x="905" y="1"/>
                    </a:lnTo>
                    <a:close/>
                  </a:path>
                </a:pathLst>
              </a:custGeom>
              <a:solidFill>
                <a:srgbClr val="CECF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9"/>
              <p:cNvSpPr/>
              <p:nvPr/>
            </p:nvSpPr>
            <p:spPr>
              <a:xfrm flipH="1">
                <a:off x="325732" y="3545170"/>
                <a:ext cx="659081" cy="422506"/>
              </a:xfrm>
              <a:custGeom>
                <a:rect b="b" l="l" r="r" t="t"/>
                <a:pathLst>
                  <a:path extrusionOk="0" h="1802" w="2811">
                    <a:moveTo>
                      <a:pt x="1501" y="0"/>
                    </a:moveTo>
                    <a:lnTo>
                      <a:pt x="1095" y="220"/>
                    </a:lnTo>
                    <a:lnTo>
                      <a:pt x="986" y="545"/>
                    </a:lnTo>
                    <a:lnTo>
                      <a:pt x="1108" y="726"/>
                    </a:lnTo>
                    <a:lnTo>
                      <a:pt x="743" y="1220"/>
                    </a:lnTo>
                    <a:lnTo>
                      <a:pt x="875" y="1291"/>
                    </a:lnTo>
                    <a:lnTo>
                      <a:pt x="872" y="1419"/>
                    </a:lnTo>
                    <a:lnTo>
                      <a:pt x="287" y="1369"/>
                    </a:lnTo>
                    <a:cubicBezTo>
                      <a:pt x="287" y="1369"/>
                      <a:pt x="234" y="1442"/>
                      <a:pt x="224" y="1442"/>
                    </a:cubicBezTo>
                    <a:cubicBezTo>
                      <a:pt x="215" y="1442"/>
                      <a:pt x="1" y="1453"/>
                      <a:pt x="1" y="1453"/>
                    </a:cubicBezTo>
                    <a:lnTo>
                      <a:pt x="1" y="1555"/>
                    </a:lnTo>
                    <a:lnTo>
                      <a:pt x="62" y="1801"/>
                    </a:lnTo>
                    <a:lnTo>
                      <a:pt x="1095" y="1801"/>
                    </a:lnTo>
                    <a:lnTo>
                      <a:pt x="1142" y="1549"/>
                    </a:lnTo>
                    <a:lnTo>
                      <a:pt x="1494" y="945"/>
                    </a:lnTo>
                    <a:lnTo>
                      <a:pt x="2068" y="543"/>
                    </a:lnTo>
                    <a:lnTo>
                      <a:pt x="2275" y="629"/>
                    </a:lnTo>
                    <a:lnTo>
                      <a:pt x="2343" y="771"/>
                    </a:lnTo>
                    <a:lnTo>
                      <a:pt x="2525" y="790"/>
                    </a:lnTo>
                    <a:lnTo>
                      <a:pt x="2810" y="428"/>
                    </a:lnTo>
                    <a:cubicBezTo>
                      <a:pt x="2810" y="428"/>
                      <a:pt x="2527" y="227"/>
                      <a:pt x="2508" y="177"/>
                    </a:cubicBezTo>
                    <a:cubicBezTo>
                      <a:pt x="2488" y="126"/>
                      <a:pt x="2385" y="104"/>
                      <a:pt x="2385" y="104"/>
                    </a:cubicBezTo>
                    <a:lnTo>
                      <a:pt x="2135" y="197"/>
                    </a:lnTo>
                    <a:lnTo>
                      <a:pt x="2175" y="263"/>
                    </a:lnTo>
                    <a:cubicBezTo>
                      <a:pt x="2175" y="263"/>
                      <a:pt x="2395" y="396"/>
                      <a:pt x="2395" y="407"/>
                    </a:cubicBezTo>
                    <a:cubicBezTo>
                      <a:pt x="2395" y="417"/>
                      <a:pt x="2391" y="524"/>
                      <a:pt x="2391" y="524"/>
                    </a:cubicBezTo>
                    <a:lnTo>
                      <a:pt x="1895" y="428"/>
                    </a:lnTo>
                    <a:lnTo>
                      <a:pt x="1766" y="177"/>
                    </a:lnTo>
                    <a:lnTo>
                      <a:pt x="150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9"/>
              <p:cNvSpPr/>
              <p:nvPr/>
            </p:nvSpPr>
            <p:spPr>
              <a:xfrm flipH="1">
                <a:off x="543546" y="3377057"/>
                <a:ext cx="164126" cy="193434"/>
              </a:xfrm>
              <a:custGeom>
                <a:rect b="b" l="l" r="r" t="t"/>
                <a:pathLst>
                  <a:path extrusionOk="0" h="825" w="700">
                    <a:moveTo>
                      <a:pt x="462" y="1"/>
                    </a:moveTo>
                    <a:lnTo>
                      <a:pt x="1" y="176"/>
                    </a:lnTo>
                    <a:lnTo>
                      <a:pt x="73" y="263"/>
                    </a:lnTo>
                    <a:lnTo>
                      <a:pt x="153" y="607"/>
                    </a:lnTo>
                    <a:lnTo>
                      <a:pt x="543" y="785"/>
                    </a:lnTo>
                    <a:lnTo>
                      <a:pt x="642" y="824"/>
                    </a:lnTo>
                    <a:lnTo>
                      <a:pt x="457" y="345"/>
                    </a:lnTo>
                    <a:lnTo>
                      <a:pt x="700" y="235"/>
                    </a:lnTo>
                    <a:lnTo>
                      <a:pt x="565" y="177"/>
                    </a:lnTo>
                    <a:cubicBezTo>
                      <a:pt x="565" y="177"/>
                      <a:pt x="501" y="66"/>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9"/>
              <p:cNvSpPr/>
              <p:nvPr/>
            </p:nvSpPr>
            <p:spPr>
              <a:xfrm flipH="1">
                <a:off x="724327" y="3323599"/>
                <a:ext cx="603278" cy="644075"/>
              </a:xfrm>
              <a:custGeom>
                <a:rect b="b" l="l" r="r" t="t"/>
                <a:pathLst>
                  <a:path extrusionOk="0" h="2747" w="2573">
                    <a:moveTo>
                      <a:pt x="1971" y="0"/>
                    </a:moveTo>
                    <a:lnTo>
                      <a:pt x="1495" y="37"/>
                    </a:lnTo>
                    <a:lnTo>
                      <a:pt x="1197" y="232"/>
                    </a:lnTo>
                    <a:lnTo>
                      <a:pt x="695" y="741"/>
                    </a:lnTo>
                    <a:lnTo>
                      <a:pt x="586" y="747"/>
                    </a:lnTo>
                    <a:lnTo>
                      <a:pt x="615" y="835"/>
                    </a:lnTo>
                    <a:lnTo>
                      <a:pt x="1071" y="1271"/>
                    </a:lnTo>
                    <a:lnTo>
                      <a:pt x="688" y="1677"/>
                    </a:lnTo>
                    <a:lnTo>
                      <a:pt x="387" y="1622"/>
                    </a:lnTo>
                    <a:lnTo>
                      <a:pt x="65" y="1694"/>
                    </a:lnTo>
                    <a:lnTo>
                      <a:pt x="102" y="1995"/>
                    </a:lnTo>
                    <a:lnTo>
                      <a:pt x="0" y="2315"/>
                    </a:lnTo>
                    <a:lnTo>
                      <a:pt x="157" y="2562"/>
                    </a:lnTo>
                    <a:lnTo>
                      <a:pt x="2" y="2645"/>
                    </a:lnTo>
                    <a:lnTo>
                      <a:pt x="2" y="2746"/>
                    </a:lnTo>
                    <a:lnTo>
                      <a:pt x="776" y="2746"/>
                    </a:lnTo>
                    <a:lnTo>
                      <a:pt x="592" y="2494"/>
                    </a:lnTo>
                    <a:lnTo>
                      <a:pt x="776" y="2141"/>
                    </a:lnTo>
                    <a:lnTo>
                      <a:pt x="776" y="1997"/>
                    </a:lnTo>
                    <a:lnTo>
                      <a:pt x="1095" y="1932"/>
                    </a:lnTo>
                    <a:lnTo>
                      <a:pt x="1259" y="1846"/>
                    </a:lnTo>
                    <a:lnTo>
                      <a:pt x="1832" y="2078"/>
                    </a:lnTo>
                    <a:lnTo>
                      <a:pt x="1992" y="1754"/>
                    </a:lnTo>
                    <a:lnTo>
                      <a:pt x="2198" y="1543"/>
                    </a:lnTo>
                    <a:lnTo>
                      <a:pt x="2198" y="1250"/>
                    </a:lnTo>
                    <a:lnTo>
                      <a:pt x="1832" y="906"/>
                    </a:lnTo>
                    <a:lnTo>
                      <a:pt x="2068" y="685"/>
                    </a:lnTo>
                    <a:lnTo>
                      <a:pt x="1880" y="456"/>
                    </a:lnTo>
                    <a:lnTo>
                      <a:pt x="2254" y="413"/>
                    </a:lnTo>
                    <a:lnTo>
                      <a:pt x="2496" y="515"/>
                    </a:lnTo>
                    <a:lnTo>
                      <a:pt x="2309" y="258"/>
                    </a:lnTo>
                    <a:cubicBezTo>
                      <a:pt x="2309" y="258"/>
                      <a:pt x="2463" y="193"/>
                      <a:pt x="2573" y="148"/>
                    </a:cubicBezTo>
                    <a:lnTo>
                      <a:pt x="2312" y="102"/>
                    </a:lnTo>
                    <a:lnTo>
                      <a:pt x="2040" y="131"/>
                    </a:lnTo>
                    <a:lnTo>
                      <a:pt x="197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9"/>
              <p:cNvSpPr/>
              <p:nvPr/>
            </p:nvSpPr>
            <p:spPr>
              <a:xfrm flipH="1">
                <a:off x="2421" y="3616683"/>
                <a:ext cx="2231638" cy="1545593"/>
              </a:xfrm>
              <a:custGeom>
                <a:rect b="b" l="l" r="r" t="t"/>
                <a:pathLst>
                  <a:path extrusionOk="0" h="6592" w="9518">
                    <a:moveTo>
                      <a:pt x="6862" y="0"/>
                    </a:moveTo>
                    <a:lnTo>
                      <a:pt x="4889" y="734"/>
                    </a:lnTo>
                    <a:lnTo>
                      <a:pt x="4889" y="977"/>
                    </a:lnTo>
                    <a:lnTo>
                      <a:pt x="4360" y="1440"/>
                    </a:lnTo>
                    <a:lnTo>
                      <a:pt x="4637" y="2094"/>
                    </a:lnTo>
                    <a:lnTo>
                      <a:pt x="4012" y="3367"/>
                    </a:lnTo>
                    <a:lnTo>
                      <a:pt x="3473" y="3367"/>
                    </a:lnTo>
                    <a:lnTo>
                      <a:pt x="2587" y="4003"/>
                    </a:lnTo>
                    <a:lnTo>
                      <a:pt x="2682" y="4429"/>
                    </a:lnTo>
                    <a:lnTo>
                      <a:pt x="2239" y="4909"/>
                    </a:lnTo>
                    <a:lnTo>
                      <a:pt x="2067" y="4909"/>
                    </a:lnTo>
                    <a:lnTo>
                      <a:pt x="1623" y="5449"/>
                    </a:lnTo>
                    <a:lnTo>
                      <a:pt x="1332" y="5449"/>
                    </a:lnTo>
                    <a:lnTo>
                      <a:pt x="795" y="5768"/>
                    </a:lnTo>
                    <a:lnTo>
                      <a:pt x="794" y="5768"/>
                    </a:lnTo>
                    <a:lnTo>
                      <a:pt x="1" y="6240"/>
                    </a:lnTo>
                    <a:lnTo>
                      <a:pt x="1" y="6591"/>
                    </a:lnTo>
                    <a:lnTo>
                      <a:pt x="9517" y="6591"/>
                    </a:lnTo>
                    <a:lnTo>
                      <a:pt x="9517" y="1367"/>
                    </a:lnTo>
                    <a:lnTo>
                      <a:pt x="9098" y="1208"/>
                    </a:lnTo>
                    <a:lnTo>
                      <a:pt x="8982" y="912"/>
                    </a:lnTo>
                    <a:lnTo>
                      <a:pt x="8481" y="771"/>
                    </a:lnTo>
                    <a:lnTo>
                      <a:pt x="8198" y="154"/>
                    </a:lnTo>
                    <a:lnTo>
                      <a:pt x="8138" y="128"/>
                    </a:lnTo>
                    <a:lnTo>
                      <a:pt x="8137" y="126"/>
                    </a:lnTo>
                    <a:lnTo>
                      <a:pt x="785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p:nvPr/>
            </p:nvSpPr>
            <p:spPr>
              <a:xfrm flipH="1">
                <a:off x="1342623" y="4405900"/>
                <a:ext cx="891436" cy="756619"/>
              </a:xfrm>
              <a:custGeom>
                <a:rect b="b" l="l" r="r" t="t"/>
                <a:pathLst>
                  <a:path extrusionOk="0" h="3227" w="3802">
                    <a:moveTo>
                      <a:pt x="3473" y="1"/>
                    </a:moveTo>
                    <a:lnTo>
                      <a:pt x="2587" y="637"/>
                    </a:lnTo>
                    <a:lnTo>
                      <a:pt x="2683" y="1063"/>
                    </a:lnTo>
                    <a:lnTo>
                      <a:pt x="2239" y="1543"/>
                    </a:lnTo>
                    <a:lnTo>
                      <a:pt x="2067" y="1543"/>
                    </a:lnTo>
                    <a:lnTo>
                      <a:pt x="1623" y="2083"/>
                    </a:lnTo>
                    <a:lnTo>
                      <a:pt x="1332" y="2083"/>
                    </a:lnTo>
                    <a:lnTo>
                      <a:pt x="1" y="2874"/>
                    </a:lnTo>
                    <a:lnTo>
                      <a:pt x="1" y="3227"/>
                    </a:lnTo>
                    <a:lnTo>
                      <a:pt x="1764" y="3227"/>
                    </a:lnTo>
                    <a:lnTo>
                      <a:pt x="2412" y="2803"/>
                    </a:lnTo>
                    <a:lnTo>
                      <a:pt x="3801" y="1429"/>
                    </a:lnTo>
                    <a:lnTo>
                      <a:pt x="3473" y="1209"/>
                    </a:lnTo>
                    <a:lnTo>
                      <a:pt x="3639" y="618"/>
                    </a:lnTo>
                    <a:lnTo>
                      <a:pt x="3473" y="232"/>
                    </a:lnTo>
                    <a:lnTo>
                      <a:pt x="3649" y="1"/>
                    </a:lnTo>
                    <a:close/>
                  </a:path>
                </a:pathLst>
              </a:custGeom>
              <a:solidFill>
                <a:srgbClr val="3E4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9"/>
              <p:cNvSpPr/>
              <p:nvPr/>
            </p:nvSpPr>
            <p:spPr>
              <a:xfrm flipH="1">
                <a:off x="694556" y="3773307"/>
                <a:ext cx="1125901" cy="1389205"/>
              </a:xfrm>
              <a:custGeom>
                <a:rect b="b" l="l" r="r" t="t"/>
                <a:pathLst>
                  <a:path extrusionOk="0" h="5925" w="4802">
                    <a:moveTo>
                      <a:pt x="4301" y="1"/>
                    </a:moveTo>
                    <a:lnTo>
                      <a:pt x="3125" y="251"/>
                    </a:lnTo>
                    <a:lnTo>
                      <a:pt x="3125" y="309"/>
                    </a:lnTo>
                    <a:lnTo>
                      <a:pt x="2596" y="772"/>
                    </a:lnTo>
                    <a:lnTo>
                      <a:pt x="2873" y="1427"/>
                    </a:lnTo>
                    <a:lnTo>
                      <a:pt x="2248" y="2699"/>
                    </a:lnTo>
                    <a:lnTo>
                      <a:pt x="1885" y="2699"/>
                    </a:lnTo>
                    <a:lnTo>
                      <a:pt x="1709" y="2930"/>
                    </a:lnTo>
                    <a:lnTo>
                      <a:pt x="1875" y="3316"/>
                    </a:lnTo>
                    <a:lnTo>
                      <a:pt x="1709" y="3907"/>
                    </a:lnTo>
                    <a:lnTo>
                      <a:pt x="2037" y="4127"/>
                    </a:lnTo>
                    <a:lnTo>
                      <a:pt x="648" y="5501"/>
                    </a:lnTo>
                    <a:lnTo>
                      <a:pt x="0" y="5925"/>
                    </a:lnTo>
                    <a:lnTo>
                      <a:pt x="4134" y="5925"/>
                    </a:lnTo>
                    <a:lnTo>
                      <a:pt x="4583" y="4857"/>
                    </a:lnTo>
                    <a:lnTo>
                      <a:pt x="4494" y="4312"/>
                    </a:lnTo>
                    <a:lnTo>
                      <a:pt x="4802" y="4190"/>
                    </a:lnTo>
                    <a:lnTo>
                      <a:pt x="4468" y="3972"/>
                    </a:lnTo>
                    <a:lnTo>
                      <a:pt x="4005" y="4312"/>
                    </a:lnTo>
                    <a:lnTo>
                      <a:pt x="2965" y="3664"/>
                    </a:lnTo>
                    <a:lnTo>
                      <a:pt x="2926" y="3098"/>
                    </a:lnTo>
                    <a:lnTo>
                      <a:pt x="2771" y="2878"/>
                    </a:lnTo>
                    <a:lnTo>
                      <a:pt x="3773" y="2327"/>
                    </a:lnTo>
                    <a:lnTo>
                      <a:pt x="4081" y="2441"/>
                    </a:lnTo>
                    <a:lnTo>
                      <a:pt x="4391" y="1646"/>
                    </a:lnTo>
                    <a:lnTo>
                      <a:pt x="4468" y="297"/>
                    </a:lnTo>
                    <a:lnTo>
                      <a:pt x="430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9"/>
              <p:cNvSpPr/>
              <p:nvPr/>
            </p:nvSpPr>
            <p:spPr>
              <a:xfrm flipH="1">
                <a:off x="694551" y="4704376"/>
                <a:ext cx="684638" cy="458145"/>
              </a:xfrm>
              <a:custGeom>
                <a:rect b="b" l="l" r="r" t="t"/>
                <a:pathLst>
                  <a:path extrusionOk="0" h="1954" w="2920">
                    <a:moveTo>
                      <a:pt x="2586" y="1"/>
                    </a:moveTo>
                    <a:lnTo>
                      <a:pt x="2123" y="341"/>
                    </a:lnTo>
                    <a:lnTo>
                      <a:pt x="1670" y="59"/>
                    </a:lnTo>
                    <a:lnTo>
                      <a:pt x="1275" y="180"/>
                    </a:lnTo>
                    <a:lnTo>
                      <a:pt x="0" y="1581"/>
                    </a:lnTo>
                    <a:lnTo>
                      <a:pt x="155" y="1954"/>
                    </a:lnTo>
                    <a:lnTo>
                      <a:pt x="2252" y="1954"/>
                    </a:lnTo>
                    <a:lnTo>
                      <a:pt x="2701" y="886"/>
                    </a:lnTo>
                    <a:lnTo>
                      <a:pt x="2612" y="341"/>
                    </a:lnTo>
                    <a:lnTo>
                      <a:pt x="2920" y="219"/>
                    </a:lnTo>
                    <a:lnTo>
                      <a:pt x="25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9"/>
              <p:cNvSpPr/>
              <p:nvPr/>
            </p:nvSpPr>
            <p:spPr>
              <a:xfrm flipH="1">
                <a:off x="314948" y="3616683"/>
                <a:ext cx="772797" cy="729186"/>
              </a:xfrm>
              <a:custGeom>
                <a:rect b="b" l="l" r="r" t="t"/>
                <a:pathLst>
                  <a:path extrusionOk="0" h="3110" w="3296">
                    <a:moveTo>
                      <a:pt x="1973" y="0"/>
                    </a:moveTo>
                    <a:lnTo>
                      <a:pt x="0" y="734"/>
                    </a:lnTo>
                    <a:lnTo>
                      <a:pt x="0" y="919"/>
                    </a:lnTo>
                    <a:lnTo>
                      <a:pt x="1176" y="669"/>
                    </a:lnTo>
                    <a:lnTo>
                      <a:pt x="1343" y="965"/>
                    </a:lnTo>
                    <a:lnTo>
                      <a:pt x="1266" y="2314"/>
                    </a:lnTo>
                    <a:lnTo>
                      <a:pt x="956" y="3109"/>
                    </a:lnTo>
                    <a:lnTo>
                      <a:pt x="956" y="3109"/>
                    </a:lnTo>
                    <a:lnTo>
                      <a:pt x="1806" y="2995"/>
                    </a:lnTo>
                    <a:lnTo>
                      <a:pt x="1806" y="2133"/>
                    </a:lnTo>
                    <a:lnTo>
                      <a:pt x="2202" y="1759"/>
                    </a:lnTo>
                    <a:lnTo>
                      <a:pt x="2293" y="1106"/>
                    </a:lnTo>
                    <a:lnTo>
                      <a:pt x="2692" y="848"/>
                    </a:lnTo>
                    <a:lnTo>
                      <a:pt x="3296" y="1106"/>
                    </a:lnTo>
                    <a:lnTo>
                      <a:pt x="3296" y="810"/>
                    </a:lnTo>
                    <a:lnTo>
                      <a:pt x="2642" y="154"/>
                    </a:lnTo>
                    <a:lnTo>
                      <a:pt x="1806" y="374"/>
                    </a:lnTo>
                    <a:lnTo>
                      <a:pt x="1806" y="374"/>
                    </a:lnTo>
                    <a:lnTo>
                      <a:pt x="2080" y="0"/>
                    </a:ln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9"/>
              <p:cNvSpPr/>
              <p:nvPr/>
            </p:nvSpPr>
            <p:spPr>
              <a:xfrm flipH="1">
                <a:off x="2403" y="3875769"/>
                <a:ext cx="848998" cy="1286509"/>
              </a:xfrm>
              <a:custGeom>
                <a:rect b="b" l="l" r="r" t="t"/>
                <a:pathLst>
                  <a:path extrusionOk="0" h="5487" w="3621">
                    <a:moveTo>
                      <a:pt x="2288" y="1"/>
                    </a:moveTo>
                    <a:lnTo>
                      <a:pt x="2108" y="384"/>
                    </a:lnTo>
                    <a:lnTo>
                      <a:pt x="2288" y="740"/>
                    </a:lnTo>
                    <a:lnTo>
                      <a:pt x="2288" y="1356"/>
                    </a:lnTo>
                    <a:lnTo>
                      <a:pt x="2011" y="1472"/>
                    </a:lnTo>
                    <a:lnTo>
                      <a:pt x="1936" y="1799"/>
                    </a:lnTo>
                    <a:lnTo>
                      <a:pt x="2992" y="1957"/>
                    </a:lnTo>
                    <a:lnTo>
                      <a:pt x="3107" y="2214"/>
                    </a:lnTo>
                    <a:lnTo>
                      <a:pt x="2539" y="2796"/>
                    </a:lnTo>
                    <a:lnTo>
                      <a:pt x="2386" y="3515"/>
                    </a:lnTo>
                    <a:lnTo>
                      <a:pt x="1742" y="3535"/>
                    </a:lnTo>
                    <a:lnTo>
                      <a:pt x="669" y="3753"/>
                    </a:lnTo>
                    <a:lnTo>
                      <a:pt x="361" y="3875"/>
                    </a:lnTo>
                    <a:lnTo>
                      <a:pt x="450" y="4420"/>
                    </a:lnTo>
                    <a:lnTo>
                      <a:pt x="1" y="5486"/>
                    </a:lnTo>
                    <a:lnTo>
                      <a:pt x="3620" y="5486"/>
                    </a:lnTo>
                    <a:lnTo>
                      <a:pt x="3620" y="262"/>
                    </a:lnTo>
                    <a:lnTo>
                      <a:pt x="3201" y="103"/>
                    </a:lnTo>
                    <a:lnTo>
                      <a:pt x="228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
              <p:cNvSpPr/>
              <p:nvPr/>
            </p:nvSpPr>
            <p:spPr>
              <a:xfrm flipH="1">
                <a:off x="798681" y="3583389"/>
                <a:ext cx="2724718" cy="1579122"/>
              </a:xfrm>
              <a:custGeom>
                <a:rect b="b" l="l" r="r" t="t"/>
                <a:pathLst>
                  <a:path extrusionOk="0" h="6735" w="11621">
                    <a:moveTo>
                      <a:pt x="9616" y="0"/>
                    </a:moveTo>
                    <a:cubicBezTo>
                      <a:pt x="9536" y="0"/>
                      <a:pt x="9121" y="84"/>
                      <a:pt x="9121" y="84"/>
                    </a:cubicBezTo>
                    <a:lnTo>
                      <a:pt x="9051" y="323"/>
                    </a:lnTo>
                    <a:lnTo>
                      <a:pt x="8707" y="649"/>
                    </a:lnTo>
                    <a:lnTo>
                      <a:pt x="8399" y="1016"/>
                    </a:lnTo>
                    <a:lnTo>
                      <a:pt x="8457" y="1151"/>
                    </a:lnTo>
                    <a:lnTo>
                      <a:pt x="8207" y="1880"/>
                    </a:lnTo>
                    <a:lnTo>
                      <a:pt x="8334" y="2007"/>
                    </a:lnTo>
                    <a:lnTo>
                      <a:pt x="7123" y="3075"/>
                    </a:lnTo>
                    <a:lnTo>
                      <a:pt x="7059" y="3412"/>
                    </a:lnTo>
                    <a:lnTo>
                      <a:pt x="7123" y="3590"/>
                    </a:lnTo>
                    <a:lnTo>
                      <a:pt x="6769" y="3662"/>
                    </a:lnTo>
                    <a:lnTo>
                      <a:pt x="6365" y="3590"/>
                    </a:lnTo>
                    <a:lnTo>
                      <a:pt x="6365" y="3800"/>
                    </a:lnTo>
                    <a:lnTo>
                      <a:pt x="6042" y="4630"/>
                    </a:lnTo>
                    <a:lnTo>
                      <a:pt x="5631" y="4316"/>
                    </a:lnTo>
                    <a:lnTo>
                      <a:pt x="5556" y="4429"/>
                    </a:lnTo>
                    <a:lnTo>
                      <a:pt x="4982" y="4595"/>
                    </a:lnTo>
                    <a:lnTo>
                      <a:pt x="4817" y="4429"/>
                    </a:lnTo>
                    <a:lnTo>
                      <a:pt x="3783" y="4572"/>
                    </a:lnTo>
                    <a:lnTo>
                      <a:pt x="3062" y="4934"/>
                    </a:lnTo>
                    <a:lnTo>
                      <a:pt x="3184" y="5155"/>
                    </a:lnTo>
                    <a:lnTo>
                      <a:pt x="2777" y="5634"/>
                    </a:lnTo>
                    <a:lnTo>
                      <a:pt x="2207" y="5832"/>
                    </a:lnTo>
                    <a:lnTo>
                      <a:pt x="1942" y="5740"/>
                    </a:lnTo>
                    <a:lnTo>
                      <a:pt x="1017" y="5891"/>
                    </a:lnTo>
                    <a:lnTo>
                      <a:pt x="1017" y="6088"/>
                    </a:lnTo>
                    <a:lnTo>
                      <a:pt x="772" y="6415"/>
                    </a:lnTo>
                    <a:lnTo>
                      <a:pt x="538" y="6321"/>
                    </a:lnTo>
                    <a:lnTo>
                      <a:pt x="1" y="6554"/>
                    </a:lnTo>
                    <a:lnTo>
                      <a:pt x="1" y="6735"/>
                    </a:lnTo>
                    <a:lnTo>
                      <a:pt x="11621" y="6735"/>
                    </a:lnTo>
                    <a:lnTo>
                      <a:pt x="11420" y="6496"/>
                    </a:lnTo>
                    <a:lnTo>
                      <a:pt x="11197" y="5988"/>
                    </a:lnTo>
                    <a:lnTo>
                      <a:pt x="11236" y="5413"/>
                    </a:lnTo>
                    <a:lnTo>
                      <a:pt x="10728" y="5077"/>
                    </a:lnTo>
                    <a:lnTo>
                      <a:pt x="10734" y="4346"/>
                    </a:lnTo>
                    <a:lnTo>
                      <a:pt x="10851" y="4173"/>
                    </a:lnTo>
                    <a:lnTo>
                      <a:pt x="10737" y="3840"/>
                    </a:lnTo>
                    <a:lnTo>
                      <a:pt x="10806" y="3652"/>
                    </a:lnTo>
                    <a:lnTo>
                      <a:pt x="10702" y="3302"/>
                    </a:lnTo>
                    <a:lnTo>
                      <a:pt x="10520" y="3198"/>
                    </a:lnTo>
                    <a:lnTo>
                      <a:pt x="10520" y="2124"/>
                    </a:lnTo>
                    <a:lnTo>
                      <a:pt x="10206" y="1576"/>
                    </a:lnTo>
                    <a:lnTo>
                      <a:pt x="10206" y="1343"/>
                    </a:lnTo>
                    <a:lnTo>
                      <a:pt x="10094" y="1233"/>
                    </a:lnTo>
                    <a:lnTo>
                      <a:pt x="10252" y="707"/>
                    </a:lnTo>
                    <a:lnTo>
                      <a:pt x="9768" y="445"/>
                    </a:lnTo>
                    <a:lnTo>
                      <a:pt x="9768" y="218"/>
                    </a:lnTo>
                    <a:cubicBezTo>
                      <a:pt x="9768" y="218"/>
                      <a:pt x="9653" y="18"/>
                      <a:pt x="9629" y="2"/>
                    </a:cubicBezTo>
                    <a:cubicBezTo>
                      <a:pt x="9627" y="1"/>
                      <a:pt x="9623" y="0"/>
                      <a:pt x="961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p:nvPr/>
            </p:nvSpPr>
            <p:spPr>
              <a:xfrm flipH="1">
                <a:off x="2492690" y="4670144"/>
                <a:ext cx="1030708" cy="492376"/>
              </a:xfrm>
              <a:custGeom>
                <a:rect b="b" l="l" r="r" t="t"/>
                <a:pathLst>
                  <a:path extrusionOk="0" h="2100" w="4396">
                    <a:moveTo>
                      <a:pt x="3655" y="1"/>
                    </a:moveTo>
                    <a:lnTo>
                      <a:pt x="3062" y="299"/>
                    </a:lnTo>
                    <a:lnTo>
                      <a:pt x="3184" y="520"/>
                    </a:lnTo>
                    <a:lnTo>
                      <a:pt x="2777" y="999"/>
                    </a:lnTo>
                    <a:lnTo>
                      <a:pt x="2207" y="1197"/>
                    </a:lnTo>
                    <a:lnTo>
                      <a:pt x="1942" y="1105"/>
                    </a:lnTo>
                    <a:lnTo>
                      <a:pt x="1017" y="1256"/>
                    </a:lnTo>
                    <a:lnTo>
                      <a:pt x="1017" y="1453"/>
                    </a:lnTo>
                    <a:lnTo>
                      <a:pt x="772" y="1780"/>
                    </a:lnTo>
                    <a:lnTo>
                      <a:pt x="538" y="1686"/>
                    </a:lnTo>
                    <a:lnTo>
                      <a:pt x="1" y="1919"/>
                    </a:lnTo>
                    <a:lnTo>
                      <a:pt x="1" y="2100"/>
                    </a:lnTo>
                    <a:lnTo>
                      <a:pt x="2032" y="2100"/>
                    </a:lnTo>
                    <a:lnTo>
                      <a:pt x="2148" y="1873"/>
                    </a:lnTo>
                    <a:lnTo>
                      <a:pt x="2489" y="1873"/>
                    </a:lnTo>
                    <a:lnTo>
                      <a:pt x="3085" y="1724"/>
                    </a:lnTo>
                    <a:lnTo>
                      <a:pt x="3380" y="1497"/>
                    </a:lnTo>
                    <a:lnTo>
                      <a:pt x="3085" y="1199"/>
                    </a:lnTo>
                    <a:lnTo>
                      <a:pt x="3503" y="885"/>
                    </a:lnTo>
                    <a:lnTo>
                      <a:pt x="3732" y="885"/>
                    </a:lnTo>
                    <a:lnTo>
                      <a:pt x="4396" y="449"/>
                    </a:lnTo>
                    <a:lnTo>
                      <a:pt x="4056" y="290"/>
                    </a:lnTo>
                    <a:lnTo>
                      <a:pt x="4056" y="98"/>
                    </a:lnTo>
                    <a:lnTo>
                      <a:pt x="3655" y="1"/>
                    </a:ln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9"/>
              <p:cNvSpPr/>
              <p:nvPr/>
            </p:nvSpPr>
            <p:spPr>
              <a:xfrm flipH="1">
                <a:off x="1526448" y="4331573"/>
                <a:ext cx="1085338" cy="830944"/>
              </a:xfrm>
              <a:custGeom>
                <a:rect b="b" l="l" r="r" t="t"/>
                <a:pathLst>
                  <a:path extrusionOk="0" h="3544" w="4629">
                    <a:moveTo>
                      <a:pt x="4418" y="1"/>
                    </a:moveTo>
                    <a:lnTo>
                      <a:pt x="4157" y="461"/>
                    </a:lnTo>
                    <a:lnTo>
                      <a:pt x="3928" y="609"/>
                    </a:lnTo>
                    <a:lnTo>
                      <a:pt x="3579" y="609"/>
                    </a:lnTo>
                    <a:lnTo>
                      <a:pt x="3451" y="328"/>
                    </a:lnTo>
                    <a:lnTo>
                      <a:pt x="3341" y="530"/>
                    </a:lnTo>
                    <a:lnTo>
                      <a:pt x="3235" y="399"/>
                    </a:lnTo>
                    <a:lnTo>
                      <a:pt x="2881" y="473"/>
                    </a:lnTo>
                    <a:lnTo>
                      <a:pt x="2477" y="399"/>
                    </a:lnTo>
                    <a:lnTo>
                      <a:pt x="2477" y="609"/>
                    </a:lnTo>
                    <a:lnTo>
                      <a:pt x="2154" y="1440"/>
                    </a:lnTo>
                    <a:lnTo>
                      <a:pt x="1743" y="1125"/>
                    </a:lnTo>
                    <a:lnTo>
                      <a:pt x="1668" y="1239"/>
                    </a:lnTo>
                    <a:lnTo>
                      <a:pt x="1377" y="1323"/>
                    </a:lnTo>
                    <a:lnTo>
                      <a:pt x="1674" y="1615"/>
                    </a:lnTo>
                    <a:lnTo>
                      <a:pt x="1418" y="1615"/>
                    </a:lnTo>
                    <a:lnTo>
                      <a:pt x="1418" y="1848"/>
                    </a:lnTo>
                    <a:lnTo>
                      <a:pt x="822" y="1877"/>
                    </a:lnTo>
                    <a:lnTo>
                      <a:pt x="1079" y="2152"/>
                    </a:lnTo>
                    <a:lnTo>
                      <a:pt x="1469" y="2193"/>
                    </a:lnTo>
                    <a:lnTo>
                      <a:pt x="1592" y="2368"/>
                    </a:lnTo>
                    <a:lnTo>
                      <a:pt x="910" y="2554"/>
                    </a:lnTo>
                    <a:lnTo>
                      <a:pt x="857" y="2793"/>
                    </a:lnTo>
                    <a:lnTo>
                      <a:pt x="444" y="2955"/>
                    </a:lnTo>
                    <a:lnTo>
                      <a:pt x="314" y="3182"/>
                    </a:lnTo>
                    <a:lnTo>
                      <a:pt x="0" y="3341"/>
                    </a:lnTo>
                    <a:lnTo>
                      <a:pt x="90" y="3544"/>
                    </a:lnTo>
                    <a:lnTo>
                      <a:pt x="1091" y="3544"/>
                    </a:lnTo>
                    <a:lnTo>
                      <a:pt x="1726" y="2799"/>
                    </a:lnTo>
                    <a:lnTo>
                      <a:pt x="1726" y="2628"/>
                    </a:lnTo>
                    <a:lnTo>
                      <a:pt x="2005" y="2622"/>
                    </a:lnTo>
                    <a:lnTo>
                      <a:pt x="2319" y="2799"/>
                    </a:lnTo>
                    <a:lnTo>
                      <a:pt x="2572" y="2564"/>
                    </a:lnTo>
                    <a:lnTo>
                      <a:pt x="2494" y="2326"/>
                    </a:lnTo>
                    <a:lnTo>
                      <a:pt x="2694" y="2029"/>
                    </a:lnTo>
                    <a:lnTo>
                      <a:pt x="2332" y="1650"/>
                    </a:lnTo>
                    <a:lnTo>
                      <a:pt x="3439" y="1073"/>
                    </a:lnTo>
                    <a:lnTo>
                      <a:pt x="3918" y="1027"/>
                    </a:lnTo>
                    <a:lnTo>
                      <a:pt x="4157" y="1121"/>
                    </a:lnTo>
                    <a:lnTo>
                      <a:pt x="4505" y="1027"/>
                    </a:lnTo>
                    <a:lnTo>
                      <a:pt x="4628" y="350"/>
                    </a:lnTo>
                    <a:lnTo>
                      <a:pt x="441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9"/>
              <p:cNvSpPr/>
              <p:nvPr/>
            </p:nvSpPr>
            <p:spPr>
              <a:xfrm flipH="1">
                <a:off x="989286" y="4242241"/>
                <a:ext cx="1366931" cy="920275"/>
              </a:xfrm>
              <a:custGeom>
                <a:rect b="b" l="l" r="r" t="t"/>
                <a:pathLst>
                  <a:path extrusionOk="0" h="3925" w="5830">
                    <a:moveTo>
                      <a:pt x="3998" y="0"/>
                    </a:moveTo>
                    <a:lnTo>
                      <a:pt x="3378" y="182"/>
                    </a:lnTo>
                    <a:lnTo>
                      <a:pt x="3729" y="182"/>
                    </a:lnTo>
                    <a:lnTo>
                      <a:pt x="4095" y="288"/>
                    </a:lnTo>
                    <a:lnTo>
                      <a:pt x="4891" y="557"/>
                    </a:lnTo>
                    <a:lnTo>
                      <a:pt x="4688" y="1276"/>
                    </a:lnTo>
                    <a:lnTo>
                      <a:pt x="4418" y="1460"/>
                    </a:lnTo>
                    <a:lnTo>
                      <a:pt x="4418" y="1620"/>
                    </a:lnTo>
                    <a:lnTo>
                      <a:pt x="4095" y="1826"/>
                    </a:lnTo>
                    <a:lnTo>
                      <a:pt x="3783" y="2316"/>
                    </a:lnTo>
                    <a:lnTo>
                      <a:pt x="3399" y="2491"/>
                    </a:lnTo>
                    <a:lnTo>
                      <a:pt x="2938" y="2274"/>
                    </a:lnTo>
                    <a:lnTo>
                      <a:pt x="2174" y="2410"/>
                    </a:lnTo>
                    <a:lnTo>
                      <a:pt x="1604" y="2410"/>
                    </a:lnTo>
                    <a:lnTo>
                      <a:pt x="1404" y="2707"/>
                    </a:lnTo>
                    <a:lnTo>
                      <a:pt x="1482" y="2945"/>
                    </a:lnTo>
                    <a:lnTo>
                      <a:pt x="1229" y="3180"/>
                    </a:lnTo>
                    <a:lnTo>
                      <a:pt x="915" y="3003"/>
                    </a:lnTo>
                    <a:lnTo>
                      <a:pt x="636" y="3009"/>
                    </a:lnTo>
                    <a:lnTo>
                      <a:pt x="636" y="3180"/>
                    </a:lnTo>
                    <a:lnTo>
                      <a:pt x="1" y="3925"/>
                    </a:lnTo>
                    <a:lnTo>
                      <a:pt x="4102" y="3925"/>
                    </a:lnTo>
                    <a:lnTo>
                      <a:pt x="5099" y="2553"/>
                    </a:lnTo>
                    <a:lnTo>
                      <a:pt x="5083" y="2403"/>
                    </a:lnTo>
                    <a:lnTo>
                      <a:pt x="5529" y="2011"/>
                    </a:lnTo>
                    <a:lnTo>
                      <a:pt x="5239" y="1826"/>
                    </a:lnTo>
                    <a:lnTo>
                      <a:pt x="5388" y="1380"/>
                    </a:lnTo>
                    <a:lnTo>
                      <a:pt x="5830" y="843"/>
                    </a:lnTo>
                    <a:lnTo>
                      <a:pt x="5726" y="493"/>
                    </a:lnTo>
                    <a:lnTo>
                      <a:pt x="5231" y="210"/>
                    </a:lnTo>
                    <a:lnTo>
                      <a:pt x="3998"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p:nvPr/>
            </p:nvSpPr>
            <p:spPr>
              <a:xfrm flipH="1">
                <a:off x="1115187" y="4969793"/>
                <a:ext cx="756619" cy="192730"/>
              </a:xfrm>
              <a:custGeom>
                <a:rect b="b" l="l" r="r" t="t"/>
                <a:pathLst>
                  <a:path extrusionOk="0" h="822" w="3227">
                    <a:moveTo>
                      <a:pt x="1802" y="0"/>
                    </a:moveTo>
                    <a:lnTo>
                      <a:pt x="237" y="612"/>
                    </a:lnTo>
                    <a:lnTo>
                      <a:pt x="1" y="822"/>
                    </a:lnTo>
                    <a:lnTo>
                      <a:pt x="3227" y="822"/>
                    </a:lnTo>
                    <a:lnTo>
                      <a:pt x="3095" y="569"/>
                    </a:lnTo>
                    <a:lnTo>
                      <a:pt x="2754" y="569"/>
                    </a:lnTo>
                    <a:lnTo>
                      <a:pt x="2658" y="411"/>
                    </a:lnTo>
                    <a:lnTo>
                      <a:pt x="2213" y="158"/>
                    </a:lnTo>
                    <a:lnTo>
                      <a:pt x="1802" y="0"/>
                    </a:ln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9"/>
              <p:cNvSpPr/>
              <p:nvPr/>
            </p:nvSpPr>
            <p:spPr>
              <a:xfrm flipH="1">
                <a:off x="1056332" y="3583389"/>
                <a:ext cx="497535" cy="644310"/>
              </a:xfrm>
              <a:custGeom>
                <a:rect b="b" l="l" r="r" t="t"/>
                <a:pathLst>
                  <a:path extrusionOk="0" h="2748" w="2122">
                    <a:moveTo>
                      <a:pt x="1218" y="0"/>
                    </a:moveTo>
                    <a:cubicBezTo>
                      <a:pt x="1137" y="0"/>
                      <a:pt x="722" y="84"/>
                      <a:pt x="722" y="84"/>
                    </a:cubicBezTo>
                    <a:lnTo>
                      <a:pt x="653" y="325"/>
                    </a:lnTo>
                    <a:lnTo>
                      <a:pt x="309" y="650"/>
                    </a:lnTo>
                    <a:lnTo>
                      <a:pt x="0" y="1016"/>
                    </a:lnTo>
                    <a:lnTo>
                      <a:pt x="58" y="1152"/>
                    </a:lnTo>
                    <a:lnTo>
                      <a:pt x="309" y="994"/>
                    </a:lnTo>
                    <a:lnTo>
                      <a:pt x="411" y="994"/>
                    </a:lnTo>
                    <a:lnTo>
                      <a:pt x="411" y="1152"/>
                    </a:lnTo>
                    <a:lnTo>
                      <a:pt x="1153" y="1564"/>
                    </a:lnTo>
                    <a:lnTo>
                      <a:pt x="1153" y="1752"/>
                    </a:lnTo>
                    <a:lnTo>
                      <a:pt x="811" y="1897"/>
                    </a:lnTo>
                    <a:lnTo>
                      <a:pt x="579" y="2294"/>
                    </a:lnTo>
                    <a:lnTo>
                      <a:pt x="1556" y="2748"/>
                    </a:lnTo>
                    <a:lnTo>
                      <a:pt x="2121" y="2748"/>
                    </a:lnTo>
                    <a:lnTo>
                      <a:pt x="2121" y="2126"/>
                    </a:lnTo>
                    <a:lnTo>
                      <a:pt x="1807" y="1577"/>
                    </a:lnTo>
                    <a:lnTo>
                      <a:pt x="1807" y="1343"/>
                    </a:lnTo>
                    <a:lnTo>
                      <a:pt x="1696" y="1233"/>
                    </a:lnTo>
                    <a:lnTo>
                      <a:pt x="1854" y="708"/>
                    </a:lnTo>
                    <a:lnTo>
                      <a:pt x="1369" y="445"/>
                    </a:lnTo>
                    <a:lnTo>
                      <a:pt x="1369" y="218"/>
                    </a:lnTo>
                    <a:cubicBezTo>
                      <a:pt x="1369" y="218"/>
                      <a:pt x="1255" y="19"/>
                      <a:pt x="1230" y="2"/>
                    </a:cubicBezTo>
                    <a:cubicBezTo>
                      <a:pt x="1228" y="1"/>
                      <a:pt x="1224" y="0"/>
                      <a:pt x="12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9"/>
              <p:cNvSpPr/>
              <p:nvPr/>
            </p:nvSpPr>
            <p:spPr>
              <a:xfrm flipH="1">
                <a:off x="1119403" y="3583389"/>
                <a:ext cx="434933" cy="313011"/>
              </a:xfrm>
              <a:custGeom>
                <a:rect b="b" l="l" r="r" t="t"/>
                <a:pathLst>
                  <a:path extrusionOk="0" h="1335" w="1855">
                    <a:moveTo>
                      <a:pt x="1219" y="0"/>
                    </a:moveTo>
                    <a:cubicBezTo>
                      <a:pt x="1138" y="0"/>
                      <a:pt x="724" y="84"/>
                      <a:pt x="724" y="84"/>
                    </a:cubicBezTo>
                    <a:lnTo>
                      <a:pt x="655" y="325"/>
                    </a:lnTo>
                    <a:lnTo>
                      <a:pt x="309" y="650"/>
                    </a:lnTo>
                    <a:lnTo>
                      <a:pt x="1" y="1016"/>
                    </a:lnTo>
                    <a:lnTo>
                      <a:pt x="60" y="1152"/>
                    </a:lnTo>
                    <a:lnTo>
                      <a:pt x="309" y="994"/>
                    </a:lnTo>
                    <a:lnTo>
                      <a:pt x="412" y="994"/>
                    </a:lnTo>
                    <a:lnTo>
                      <a:pt x="412" y="1152"/>
                    </a:lnTo>
                    <a:lnTo>
                      <a:pt x="740" y="1334"/>
                    </a:lnTo>
                    <a:lnTo>
                      <a:pt x="901" y="942"/>
                    </a:lnTo>
                    <a:lnTo>
                      <a:pt x="821" y="772"/>
                    </a:lnTo>
                    <a:lnTo>
                      <a:pt x="1070" y="686"/>
                    </a:lnTo>
                    <a:lnTo>
                      <a:pt x="1831" y="790"/>
                    </a:lnTo>
                    <a:lnTo>
                      <a:pt x="1854" y="708"/>
                    </a:lnTo>
                    <a:lnTo>
                      <a:pt x="1371" y="445"/>
                    </a:lnTo>
                    <a:lnTo>
                      <a:pt x="1371" y="218"/>
                    </a:lnTo>
                    <a:cubicBezTo>
                      <a:pt x="1371" y="218"/>
                      <a:pt x="1255" y="19"/>
                      <a:pt x="1232" y="2"/>
                    </a:cubicBezTo>
                    <a:cubicBezTo>
                      <a:pt x="1230" y="1"/>
                      <a:pt x="1226" y="0"/>
                      <a:pt x="1219" y="0"/>
                    </a:cubicBez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2_1_1_1_1">
    <p:spTree>
      <p:nvGrpSpPr>
        <p:cNvPr id="486" name="Shape 486"/>
        <p:cNvGrpSpPr/>
        <p:nvPr/>
      </p:nvGrpSpPr>
      <p:grpSpPr>
        <a:xfrm>
          <a:off x="0" y="0"/>
          <a:ext cx="0" cy="0"/>
          <a:chOff x="0" y="0"/>
          <a:chExt cx="0" cy="0"/>
        </a:xfrm>
      </p:grpSpPr>
      <p:sp>
        <p:nvSpPr>
          <p:cNvPr id="487" name="Google Shape;487;p20"/>
          <p:cNvSpPr txBox="1"/>
          <p:nvPr>
            <p:ph idx="1" type="body"/>
          </p:nvPr>
        </p:nvSpPr>
        <p:spPr>
          <a:xfrm>
            <a:off x="2317075" y="1597000"/>
            <a:ext cx="4509900" cy="28596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Char char="●"/>
              <a:defRPr/>
            </a:lvl1pPr>
            <a:lvl2pPr indent="-330200" lvl="1" marL="914400" rtl="0">
              <a:lnSpc>
                <a:spcPct val="100000"/>
              </a:lnSpc>
              <a:spcBef>
                <a:spcPts val="0"/>
              </a:spcBef>
              <a:spcAft>
                <a:spcPts val="0"/>
              </a:spcAft>
              <a:buSzPts val="1600"/>
              <a:buFont typeface="Montserrat"/>
              <a:buChar char="○"/>
              <a:defRPr sz="1200"/>
            </a:lvl2pPr>
            <a:lvl3pPr indent="-330200" lvl="2" marL="1371600" rtl="0">
              <a:spcBef>
                <a:spcPts val="0"/>
              </a:spcBef>
              <a:spcAft>
                <a:spcPts val="0"/>
              </a:spcAft>
              <a:buSzPts val="1600"/>
              <a:buFont typeface="Montserrat"/>
              <a:buChar char="■"/>
              <a:defRPr/>
            </a:lvl3pPr>
            <a:lvl4pPr indent="-330200" lvl="3" marL="1828800" rtl="0">
              <a:spcBef>
                <a:spcPts val="0"/>
              </a:spcBef>
              <a:spcAft>
                <a:spcPts val="0"/>
              </a:spcAft>
              <a:buSzPts val="1600"/>
              <a:buFont typeface="Montserrat"/>
              <a:buChar char="●"/>
              <a:defRPr/>
            </a:lvl4pPr>
            <a:lvl5pPr indent="-330200" lvl="4" marL="2286000" rtl="0">
              <a:spcBef>
                <a:spcPts val="0"/>
              </a:spcBef>
              <a:spcAft>
                <a:spcPts val="0"/>
              </a:spcAft>
              <a:buSzPts val="1600"/>
              <a:buFont typeface="Montserrat"/>
              <a:buChar char="○"/>
              <a:defRPr/>
            </a:lvl5pPr>
            <a:lvl6pPr indent="-330200" lvl="5" marL="2743200" rtl="0">
              <a:spcBef>
                <a:spcPts val="0"/>
              </a:spcBef>
              <a:spcAft>
                <a:spcPts val="0"/>
              </a:spcAft>
              <a:buSzPts val="1600"/>
              <a:buFont typeface="Montserrat"/>
              <a:buChar char="■"/>
              <a:defRPr/>
            </a:lvl6pPr>
            <a:lvl7pPr indent="-330200" lvl="6" marL="3200400" rtl="0">
              <a:spcBef>
                <a:spcPts val="0"/>
              </a:spcBef>
              <a:spcAft>
                <a:spcPts val="0"/>
              </a:spcAft>
              <a:buSzPts val="1600"/>
              <a:buFont typeface="Montserrat"/>
              <a:buChar char="●"/>
              <a:defRPr/>
            </a:lvl7pPr>
            <a:lvl8pPr indent="-330200" lvl="7" marL="3657600" rtl="0">
              <a:spcBef>
                <a:spcPts val="0"/>
              </a:spcBef>
              <a:spcAft>
                <a:spcPts val="0"/>
              </a:spcAft>
              <a:buSzPts val="1600"/>
              <a:buFont typeface="Montserrat"/>
              <a:buChar char="○"/>
              <a:defRPr/>
            </a:lvl8pPr>
            <a:lvl9pPr indent="-330200" lvl="8" marL="4114800" rtl="0">
              <a:spcBef>
                <a:spcPts val="0"/>
              </a:spcBef>
              <a:spcAft>
                <a:spcPts val="0"/>
              </a:spcAft>
              <a:buSzPts val="1600"/>
              <a:buFont typeface="Montserrat"/>
              <a:buChar char="■"/>
              <a:defRPr/>
            </a:lvl9pPr>
          </a:lstStyle>
          <a:p/>
        </p:txBody>
      </p:sp>
      <p:sp>
        <p:nvSpPr>
          <p:cNvPr id="488" name="Google Shape;488;p20"/>
          <p:cNvSpPr txBox="1"/>
          <p:nvPr>
            <p:ph idx="2" type="subTitle"/>
          </p:nvPr>
        </p:nvSpPr>
        <p:spPr>
          <a:xfrm>
            <a:off x="769075" y="1129725"/>
            <a:ext cx="7605900" cy="46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000"/>
              <a:buNone/>
              <a:defRPr sz="1600"/>
            </a:lvl1pPr>
            <a:lvl2pPr lvl="1" rtl="0" algn="ctr">
              <a:lnSpc>
                <a:spcPct val="100000"/>
              </a:lnSpc>
              <a:spcBef>
                <a:spcPts val="0"/>
              </a:spcBef>
              <a:spcAft>
                <a:spcPts val="0"/>
              </a:spcAft>
              <a:buClr>
                <a:schemeClr val="dk1"/>
              </a:buClr>
              <a:buSzPts val="2000"/>
              <a:buNone/>
              <a:defRPr b="1" sz="2000">
                <a:solidFill>
                  <a:schemeClr val="dk1"/>
                </a:solidFill>
              </a:defRPr>
            </a:lvl2pPr>
            <a:lvl3pPr lvl="2" rtl="0" algn="ctr">
              <a:lnSpc>
                <a:spcPct val="100000"/>
              </a:lnSpc>
              <a:spcBef>
                <a:spcPts val="0"/>
              </a:spcBef>
              <a:spcAft>
                <a:spcPts val="0"/>
              </a:spcAft>
              <a:buClr>
                <a:schemeClr val="dk1"/>
              </a:buClr>
              <a:buSzPts val="2000"/>
              <a:buNone/>
              <a:defRPr b="1" sz="2000">
                <a:solidFill>
                  <a:schemeClr val="dk1"/>
                </a:solidFill>
              </a:defRPr>
            </a:lvl3pPr>
            <a:lvl4pPr lvl="3" rtl="0" algn="ctr">
              <a:lnSpc>
                <a:spcPct val="100000"/>
              </a:lnSpc>
              <a:spcBef>
                <a:spcPts val="0"/>
              </a:spcBef>
              <a:spcAft>
                <a:spcPts val="0"/>
              </a:spcAft>
              <a:buClr>
                <a:schemeClr val="dk1"/>
              </a:buClr>
              <a:buSzPts val="2000"/>
              <a:buNone/>
              <a:defRPr b="1" sz="2000">
                <a:solidFill>
                  <a:schemeClr val="dk1"/>
                </a:solidFill>
              </a:defRPr>
            </a:lvl4pPr>
            <a:lvl5pPr lvl="4" rtl="0" algn="ctr">
              <a:lnSpc>
                <a:spcPct val="100000"/>
              </a:lnSpc>
              <a:spcBef>
                <a:spcPts val="0"/>
              </a:spcBef>
              <a:spcAft>
                <a:spcPts val="0"/>
              </a:spcAft>
              <a:buClr>
                <a:schemeClr val="dk1"/>
              </a:buClr>
              <a:buSzPts val="2000"/>
              <a:buNone/>
              <a:defRPr b="1" sz="2000">
                <a:solidFill>
                  <a:schemeClr val="dk1"/>
                </a:solidFill>
              </a:defRPr>
            </a:lvl5pPr>
            <a:lvl6pPr lvl="5" rtl="0" algn="ctr">
              <a:lnSpc>
                <a:spcPct val="100000"/>
              </a:lnSpc>
              <a:spcBef>
                <a:spcPts val="0"/>
              </a:spcBef>
              <a:spcAft>
                <a:spcPts val="0"/>
              </a:spcAft>
              <a:buClr>
                <a:schemeClr val="dk1"/>
              </a:buClr>
              <a:buSzPts val="2000"/>
              <a:buNone/>
              <a:defRPr b="1" sz="2000">
                <a:solidFill>
                  <a:schemeClr val="dk1"/>
                </a:solidFill>
              </a:defRPr>
            </a:lvl6pPr>
            <a:lvl7pPr lvl="6" rtl="0" algn="ctr">
              <a:lnSpc>
                <a:spcPct val="100000"/>
              </a:lnSpc>
              <a:spcBef>
                <a:spcPts val="0"/>
              </a:spcBef>
              <a:spcAft>
                <a:spcPts val="0"/>
              </a:spcAft>
              <a:buClr>
                <a:schemeClr val="dk1"/>
              </a:buClr>
              <a:buSzPts val="2000"/>
              <a:buNone/>
              <a:defRPr b="1" sz="2000">
                <a:solidFill>
                  <a:schemeClr val="dk1"/>
                </a:solidFill>
              </a:defRPr>
            </a:lvl7pPr>
            <a:lvl8pPr lvl="7" rtl="0" algn="ctr">
              <a:lnSpc>
                <a:spcPct val="100000"/>
              </a:lnSpc>
              <a:spcBef>
                <a:spcPts val="0"/>
              </a:spcBef>
              <a:spcAft>
                <a:spcPts val="0"/>
              </a:spcAft>
              <a:buClr>
                <a:schemeClr val="dk1"/>
              </a:buClr>
              <a:buSzPts val="2000"/>
              <a:buNone/>
              <a:defRPr b="1" sz="2000">
                <a:solidFill>
                  <a:schemeClr val="dk1"/>
                </a:solidFill>
              </a:defRPr>
            </a:lvl8pPr>
            <a:lvl9pPr lvl="8" rtl="0" algn="ctr">
              <a:lnSpc>
                <a:spcPct val="100000"/>
              </a:lnSpc>
              <a:spcBef>
                <a:spcPts val="0"/>
              </a:spcBef>
              <a:spcAft>
                <a:spcPts val="0"/>
              </a:spcAft>
              <a:buClr>
                <a:schemeClr val="dk1"/>
              </a:buClr>
              <a:buSzPts val="2000"/>
              <a:buNone/>
              <a:defRPr b="1" sz="2000">
                <a:solidFill>
                  <a:schemeClr val="dk1"/>
                </a:solidFill>
              </a:defRPr>
            </a:lvl9pPr>
          </a:lstStyle>
          <a:p/>
        </p:txBody>
      </p:sp>
      <p:sp>
        <p:nvSpPr>
          <p:cNvPr id="489" name="Google Shape;489;p20"/>
          <p:cNvSpPr txBox="1"/>
          <p:nvPr>
            <p:ph type="title"/>
          </p:nvPr>
        </p:nvSpPr>
        <p:spPr>
          <a:xfrm>
            <a:off x="726100" y="534600"/>
            <a:ext cx="7691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500">
                <a:latin typeface="Grenze Medium"/>
                <a:ea typeface="Grenze Medium"/>
                <a:cs typeface="Grenze Medium"/>
                <a:sym typeface="Grenze Medium"/>
              </a:defRPr>
            </a:lvl1pPr>
            <a:lvl2pPr lvl="1" rtl="0">
              <a:spcBef>
                <a:spcPts val="0"/>
              </a:spcBef>
              <a:spcAft>
                <a:spcPts val="0"/>
              </a:spcAft>
              <a:buSzPts val="3500"/>
              <a:buNone/>
              <a:defRPr>
                <a:latin typeface="Bai Jamjuree"/>
                <a:ea typeface="Bai Jamjuree"/>
                <a:cs typeface="Bai Jamjuree"/>
                <a:sym typeface="Bai Jamjuree"/>
              </a:defRPr>
            </a:lvl2pPr>
            <a:lvl3pPr lvl="2" rtl="0">
              <a:spcBef>
                <a:spcPts val="0"/>
              </a:spcBef>
              <a:spcAft>
                <a:spcPts val="0"/>
              </a:spcAft>
              <a:buSzPts val="3500"/>
              <a:buNone/>
              <a:defRPr>
                <a:latin typeface="Bai Jamjuree"/>
                <a:ea typeface="Bai Jamjuree"/>
                <a:cs typeface="Bai Jamjuree"/>
                <a:sym typeface="Bai Jamjuree"/>
              </a:defRPr>
            </a:lvl3pPr>
            <a:lvl4pPr lvl="3" rtl="0">
              <a:spcBef>
                <a:spcPts val="0"/>
              </a:spcBef>
              <a:spcAft>
                <a:spcPts val="0"/>
              </a:spcAft>
              <a:buSzPts val="3500"/>
              <a:buNone/>
              <a:defRPr>
                <a:latin typeface="Bai Jamjuree"/>
                <a:ea typeface="Bai Jamjuree"/>
                <a:cs typeface="Bai Jamjuree"/>
                <a:sym typeface="Bai Jamjuree"/>
              </a:defRPr>
            </a:lvl4pPr>
            <a:lvl5pPr lvl="4" rtl="0">
              <a:spcBef>
                <a:spcPts val="0"/>
              </a:spcBef>
              <a:spcAft>
                <a:spcPts val="0"/>
              </a:spcAft>
              <a:buSzPts val="3500"/>
              <a:buNone/>
              <a:defRPr>
                <a:latin typeface="Bai Jamjuree"/>
                <a:ea typeface="Bai Jamjuree"/>
                <a:cs typeface="Bai Jamjuree"/>
                <a:sym typeface="Bai Jamjuree"/>
              </a:defRPr>
            </a:lvl5pPr>
            <a:lvl6pPr lvl="5" rtl="0">
              <a:spcBef>
                <a:spcPts val="0"/>
              </a:spcBef>
              <a:spcAft>
                <a:spcPts val="0"/>
              </a:spcAft>
              <a:buSzPts val="3500"/>
              <a:buNone/>
              <a:defRPr>
                <a:latin typeface="Bai Jamjuree"/>
                <a:ea typeface="Bai Jamjuree"/>
                <a:cs typeface="Bai Jamjuree"/>
                <a:sym typeface="Bai Jamjuree"/>
              </a:defRPr>
            </a:lvl6pPr>
            <a:lvl7pPr lvl="6" rtl="0">
              <a:spcBef>
                <a:spcPts val="0"/>
              </a:spcBef>
              <a:spcAft>
                <a:spcPts val="0"/>
              </a:spcAft>
              <a:buSzPts val="3500"/>
              <a:buNone/>
              <a:defRPr>
                <a:latin typeface="Bai Jamjuree"/>
                <a:ea typeface="Bai Jamjuree"/>
                <a:cs typeface="Bai Jamjuree"/>
                <a:sym typeface="Bai Jamjuree"/>
              </a:defRPr>
            </a:lvl7pPr>
            <a:lvl8pPr lvl="7" rtl="0">
              <a:spcBef>
                <a:spcPts val="0"/>
              </a:spcBef>
              <a:spcAft>
                <a:spcPts val="0"/>
              </a:spcAft>
              <a:buSzPts val="3500"/>
              <a:buNone/>
              <a:defRPr>
                <a:latin typeface="Bai Jamjuree"/>
                <a:ea typeface="Bai Jamjuree"/>
                <a:cs typeface="Bai Jamjuree"/>
                <a:sym typeface="Bai Jamjuree"/>
              </a:defRPr>
            </a:lvl8pPr>
            <a:lvl9pPr lvl="8" rtl="0">
              <a:spcBef>
                <a:spcPts val="0"/>
              </a:spcBef>
              <a:spcAft>
                <a:spcPts val="0"/>
              </a:spcAft>
              <a:buSzPts val="3500"/>
              <a:buNone/>
              <a:defRPr>
                <a:latin typeface="Bai Jamjuree"/>
                <a:ea typeface="Bai Jamjuree"/>
                <a:cs typeface="Bai Jamjuree"/>
                <a:sym typeface="Bai Jamjuree"/>
              </a:defRPr>
            </a:lvl9pPr>
          </a:lstStyle>
          <a:p/>
        </p:txBody>
      </p:sp>
      <p:sp>
        <p:nvSpPr>
          <p:cNvPr id="490" name="Google Shape;490;p20"/>
          <p:cNvSpPr/>
          <p:nvPr/>
        </p:nvSpPr>
        <p:spPr>
          <a:xfrm flipH="1">
            <a:off x="-9272" y="4227675"/>
            <a:ext cx="9144025" cy="1235099"/>
          </a:xfrm>
          <a:custGeom>
            <a:rect b="b" l="l" r="r" t="t"/>
            <a:pathLst>
              <a:path extrusionOk="0" h="10652" w="51007">
                <a:moveTo>
                  <a:pt x="18461" y="803"/>
                </a:moveTo>
                <a:lnTo>
                  <a:pt x="18470" y="806"/>
                </a:lnTo>
                <a:lnTo>
                  <a:pt x="18461" y="809"/>
                </a:lnTo>
                <a:lnTo>
                  <a:pt x="18461" y="803"/>
                </a:lnTo>
                <a:close/>
                <a:moveTo>
                  <a:pt x="16920" y="913"/>
                </a:moveTo>
                <a:cubicBezTo>
                  <a:pt x="16938" y="916"/>
                  <a:pt x="16962" y="919"/>
                  <a:pt x="16983" y="922"/>
                </a:cubicBezTo>
                <a:cubicBezTo>
                  <a:pt x="16968" y="925"/>
                  <a:pt x="16953" y="931"/>
                  <a:pt x="16938" y="937"/>
                </a:cubicBezTo>
                <a:cubicBezTo>
                  <a:pt x="16935" y="928"/>
                  <a:pt x="16929" y="919"/>
                  <a:pt x="16920" y="913"/>
                </a:cubicBezTo>
                <a:close/>
                <a:moveTo>
                  <a:pt x="47605" y="940"/>
                </a:moveTo>
                <a:cubicBezTo>
                  <a:pt x="47617" y="946"/>
                  <a:pt x="47635" y="955"/>
                  <a:pt x="47653" y="961"/>
                </a:cubicBezTo>
                <a:cubicBezTo>
                  <a:pt x="47635" y="964"/>
                  <a:pt x="47614" y="967"/>
                  <a:pt x="47597" y="970"/>
                </a:cubicBezTo>
                <a:lnTo>
                  <a:pt x="47576" y="967"/>
                </a:lnTo>
                <a:cubicBezTo>
                  <a:pt x="47585" y="961"/>
                  <a:pt x="47597" y="949"/>
                  <a:pt x="47605" y="940"/>
                </a:cubicBezTo>
                <a:close/>
                <a:moveTo>
                  <a:pt x="25055" y="1005"/>
                </a:moveTo>
                <a:lnTo>
                  <a:pt x="25049" y="1008"/>
                </a:lnTo>
                <a:lnTo>
                  <a:pt x="25034" y="1005"/>
                </a:lnTo>
                <a:close/>
                <a:moveTo>
                  <a:pt x="16744" y="1017"/>
                </a:moveTo>
                <a:lnTo>
                  <a:pt x="16727" y="1026"/>
                </a:lnTo>
                <a:lnTo>
                  <a:pt x="16697" y="1023"/>
                </a:lnTo>
                <a:cubicBezTo>
                  <a:pt x="16712" y="1020"/>
                  <a:pt x="16730" y="1020"/>
                  <a:pt x="16744" y="1017"/>
                </a:cubicBezTo>
                <a:close/>
                <a:moveTo>
                  <a:pt x="33941" y="1068"/>
                </a:moveTo>
                <a:lnTo>
                  <a:pt x="33935" y="1071"/>
                </a:lnTo>
                <a:lnTo>
                  <a:pt x="33935" y="1068"/>
                </a:lnTo>
                <a:close/>
                <a:moveTo>
                  <a:pt x="44097" y="1348"/>
                </a:moveTo>
                <a:lnTo>
                  <a:pt x="44079" y="1360"/>
                </a:lnTo>
                <a:lnTo>
                  <a:pt x="44064" y="1357"/>
                </a:lnTo>
                <a:lnTo>
                  <a:pt x="44097" y="1348"/>
                </a:lnTo>
                <a:close/>
                <a:moveTo>
                  <a:pt x="50652" y="1"/>
                </a:moveTo>
                <a:cubicBezTo>
                  <a:pt x="50464" y="1"/>
                  <a:pt x="50300" y="63"/>
                  <a:pt x="50229" y="153"/>
                </a:cubicBezTo>
                <a:cubicBezTo>
                  <a:pt x="50181" y="150"/>
                  <a:pt x="50136" y="147"/>
                  <a:pt x="50089" y="147"/>
                </a:cubicBezTo>
                <a:cubicBezTo>
                  <a:pt x="49847" y="147"/>
                  <a:pt x="49641" y="215"/>
                  <a:pt x="49561" y="308"/>
                </a:cubicBezTo>
                <a:cubicBezTo>
                  <a:pt x="49501" y="283"/>
                  <a:pt x="49436" y="269"/>
                  <a:pt x="49368" y="269"/>
                </a:cubicBezTo>
                <a:cubicBezTo>
                  <a:pt x="49362" y="269"/>
                  <a:pt x="49356" y="269"/>
                  <a:pt x="49349" y="269"/>
                </a:cubicBezTo>
                <a:cubicBezTo>
                  <a:pt x="49200" y="269"/>
                  <a:pt x="49072" y="323"/>
                  <a:pt x="49033" y="397"/>
                </a:cubicBezTo>
                <a:cubicBezTo>
                  <a:pt x="48953" y="382"/>
                  <a:pt x="48875" y="376"/>
                  <a:pt x="48795" y="376"/>
                </a:cubicBezTo>
                <a:cubicBezTo>
                  <a:pt x="48500" y="376"/>
                  <a:pt x="48261" y="469"/>
                  <a:pt x="48252" y="585"/>
                </a:cubicBezTo>
                <a:lnTo>
                  <a:pt x="48160" y="585"/>
                </a:lnTo>
                <a:cubicBezTo>
                  <a:pt x="47856" y="585"/>
                  <a:pt x="47600" y="654"/>
                  <a:pt x="47522" y="752"/>
                </a:cubicBezTo>
                <a:cubicBezTo>
                  <a:pt x="47430" y="710"/>
                  <a:pt x="47332" y="689"/>
                  <a:pt x="47232" y="689"/>
                </a:cubicBezTo>
                <a:cubicBezTo>
                  <a:pt x="47225" y="689"/>
                  <a:pt x="47219" y="689"/>
                  <a:pt x="47212" y="689"/>
                </a:cubicBezTo>
                <a:cubicBezTo>
                  <a:pt x="47048" y="689"/>
                  <a:pt x="46908" y="731"/>
                  <a:pt x="46839" y="794"/>
                </a:cubicBezTo>
                <a:cubicBezTo>
                  <a:pt x="46759" y="776"/>
                  <a:pt x="46678" y="767"/>
                  <a:pt x="46595" y="767"/>
                </a:cubicBezTo>
                <a:cubicBezTo>
                  <a:pt x="46482" y="767"/>
                  <a:pt x="46365" y="785"/>
                  <a:pt x="46255" y="821"/>
                </a:cubicBezTo>
                <a:cubicBezTo>
                  <a:pt x="46142" y="800"/>
                  <a:pt x="46029" y="791"/>
                  <a:pt x="45915" y="791"/>
                </a:cubicBezTo>
                <a:cubicBezTo>
                  <a:pt x="45653" y="791"/>
                  <a:pt x="45432" y="832"/>
                  <a:pt x="45343" y="895"/>
                </a:cubicBezTo>
                <a:cubicBezTo>
                  <a:pt x="45274" y="883"/>
                  <a:pt x="45209" y="880"/>
                  <a:pt x="45140" y="880"/>
                </a:cubicBezTo>
                <a:cubicBezTo>
                  <a:pt x="44875" y="880"/>
                  <a:pt x="44657" y="952"/>
                  <a:pt x="44619" y="1044"/>
                </a:cubicBezTo>
                <a:cubicBezTo>
                  <a:pt x="44574" y="1038"/>
                  <a:pt x="44529" y="1038"/>
                  <a:pt x="44485" y="1038"/>
                </a:cubicBezTo>
                <a:cubicBezTo>
                  <a:pt x="44477" y="1038"/>
                  <a:pt x="44469" y="1038"/>
                  <a:pt x="44461" y="1038"/>
                </a:cubicBezTo>
                <a:cubicBezTo>
                  <a:pt x="44358" y="1038"/>
                  <a:pt x="44256" y="1056"/>
                  <a:pt x="44160" y="1089"/>
                </a:cubicBezTo>
                <a:cubicBezTo>
                  <a:pt x="44030" y="1056"/>
                  <a:pt x="43900" y="1038"/>
                  <a:pt x="43767" y="1038"/>
                </a:cubicBezTo>
                <a:cubicBezTo>
                  <a:pt x="43757" y="1038"/>
                  <a:pt x="43747" y="1038"/>
                  <a:pt x="43736" y="1038"/>
                </a:cubicBezTo>
                <a:cubicBezTo>
                  <a:pt x="43725" y="1038"/>
                  <a:pt x="43714" y="1038"/>
                  <a:pt x="43703" y="1038"/>
                </a:cubicBezTo>
                <a:cubicBezTo>
                  <a:pt x="43583" y="1038"/>
                  <a:pt x="43463" y="1053"/>
                  <a:pt x="43343" y="1080"/>
                </a:cubicBezTo>
                <a:cubicBezTo>
                  <a:pt x="43250" y="1032"/>
                  <a:pt x="43146" y="1008"/>
                  <a:pt x="43042" y="1008"/>
                </a:cubicBezTo>
                <a:cubicBezTo>
                  <a:pt x="43036" y="1008"/>
                  <a:pt x="43030" y="1008"/>
                  <a:pt x="43024" y="1008"/>
                </a:cubicBezTo>
                <a:cubicBezTo>
                  <a:pt x="42839" y="1008"/>
                  <a:pt x="42681" y="1065"/>
                  <a:pt x="42633" y="1145"/>
                </a:cubicBezTo>
                <a:cubicBezTo>
                  <a:pt x="42547" y="1133"/>
                  <a:pt x="42460" y="1128"/>
                  <a:pt x="42374" y="1128"/>
                </a:cubicBezTo>
                <a:cubicBezTo>
                  <a:pt x="42361" y="1127"/>
                  <a:pt x="42348" y="1127"/>
                  <a:pt x="42335" y="1127"/>
                </a:cubicBezTo>
                <a:cubicBezTo>
                  <a:pt x="42244" y="1127"/>
                  <a:pt x="42153" y="1136"/>
                  <a:pt x="42064" y="1154"/>
                </a:cubicBezTo>
                <a:cubicBezTo>
                  <a:pt x="41778" y="1092"/>
                  <a:pt x="41489" y="1062"/>
                  <a:pt x="41200" y="1062"/>
                </a:cubicBezTo>
                <a:cubicBezTo>
                  <a:pt x="41137" y="1062"/>
                  <a:pt x="41074" y="1062"/>
                  <a:pt x="41012" y="1068"/>
                </a:cubicBezTo>
                <a:cubicBezTo>
                  <a:pt x="40928" y="1029"/>
                  <a:pt x="40836" y="1005"/>
                  <a:pt x="40743" y="1002"/>
                </a:cubicBezTo>
                <a:cubicBezTo>
                  <a:pt x="40699" y="949"/>
                  <a:pt x="40556" y="907"/>
                  <a:pt x="40371" y="889"/>
                </a:cubicBezTo>
                <a:cubicBezTo>
                  <a:pt x="40380" y="877"/>
                  <a:pt x="40389" y="862"/>
                  <a:pt x="40389" y="847"/>
                </a:cubicBezTo>
                <a:cubicBezTo>
                  <a:pt x="40389" y="779"/>
                  <a:pt x="40252" y="722"/>
                  <a:pt x="40085" y="722"/>
                </a:cubicBezTo>
                <a:cubicBezTo>
                  <a:pt x="40055" y="722"/>
                  <a:pt x="40028" y="725"/>
                  <a:pt x="39998" y="728"/>
                </a:cubicBezTo>
                <a:cubicBezTo>
                  <a:pt x="39793" y="642"/>
                  <a:pt x="39572" y="588"/>
                  <a:pt x="39348" y="573"/>
                </a:cubicBezTo>
                <a:cubicBezTo>
                  <a:pt x="39298" y="522"/>
                  <a:pt x="39131" y="484"/>
                  <a:pt x="38928" y="484"/>
                </a:cubicBezTo>
                <a:cubicBezTo>
                  <a:pt x="38845" y="484"/>
                  <a:pt x="38764" y="490"/>
                  <a:pt x="38684" y="505"/>
                </a:cubicBezTo>
                <a:cubicBezTo>
                  <a:pt x="38663" y="373"/>
                  <a:pt x="38377" y="269"/>
                  <a:pt x="38028" y="269"/>
                </a:cubicBezTo>
                <a:cubicBezTo>
                  <a:pt x="37754" y="269"/>
                  <a:pt x="37518" y="332"/>
                  <a:pt x="37420" y="424"/>
                </a:cubicBezTo>
                <a:cubicBezTo>
                  <a:pt x="37307" y="397"/>
                  <a:pt x="37193" y="382"/>
                  <a:pt x="37077" y="376"/>
                </a:cubicBezTo>
                <a:cubicBezTo>
                  <a:pt x="37077" y="317"/>
                  <a:pt x="36943" y="269"/>
                  <a:pt x="36779" y="269"/>
                </a:cubicBezTo>
                <a:cubicBezTo>
                  <a:pt x="36612" y="269"/>
                  <a:pt x="36478" y="317"/>
                  <a:pt x="36478" y="376"/>
                </a:cubicBezTo>
                <a:cubicBezTo>
                  <a:pt x="36478" y="400"/>
                  <a:pt x="36499" y="424"/>
                  <a:pt x="36534" y="439"/>
                </a:cubicBezTo>
                <a:cubicBezTo>
                  <a:pt x="36517" y="445"/>
                  <a:pt x="36502" y="451"/>
                  <a:pt x="36487" y="457"/>
                </a:cubicBezTo>
                <a:cubicBezTo>
                  <a:pt x="36415" y="439"/>
                  <a:pt x="36344" y="430"/>
                  <a:pt x="36269" y="430"/>
                </a:cubicBezTo>
                <a:cubicBezTo>
                  <a:pt x="36099" y="430"/>
                  <a:pt x="35956" y="475"/>
                  <a:pt x="35920" y="531"/>
                </a:cubicBezTo>
                <a:cubicBezTo>
                  <a:pt x="35879" y="528"/>
                  <a:pt x="35837" y="525"/>
                  <a:pt x="35792" y="525"/>
                </a:cubicBezTo>
                <a:cubicBezTo>
                  <a:pt x="35512" y="525"/>
                  <a:pt x="35286" y="615"/>
                  <a:pt x="35286" y="725"/>
                </a:cubicBezTo>
                <a:cubicBezTo>
                  <a:pt x="35286" y="752"/>
                  <a:pt x="35300" y="782"/>
                  <a:pt x="35324" y="800"/>
                </a:cubicBezTo>
                <a:cubicBezTo>
                  <a:pt x="35283" y="797"/>
                  <a:pt x="35238" y="794"/>
                  <a:pt x="35190" y="794"/>
                </a:cubicBezTo>
                <a:cubicBezTo>
                  <a:pt x="34999" y="794"/>
                  <a:pt x="34832" y="832"/>
                  <a:pt x="34752" y="889"/>
                </a:cubicBezTo>
                <a:cubicBezTo>
                  <a:pt x="34686" y="871"/>
                  <a:pt x="34618" y="862"/>
                  <a:pt x="34549" y="862"/>
                </a:cubicBezTo>
                <a:cubicBezTo>
                  <a:pt x="34469" y="862"/>
                  <a:pt x="34388" y="874"/>
                  <a:pt x="34311" y="901"/>
                </a:cubicBezTo>
                <a:cubicBezTo>
                  <a:pt x="34260" y="856"/>
                  <a:pt x="34141" y="826"/>
                  <a:pt x="34001" y="826"/>
                </a:cubicBezTo>
                <a:cubicBezTo>
                  <a:pt x="33813" y="826"/>
                  <a:pt x="33664" y="880"/>
                  <a:pt x="33661" y="949"/>
                </a:cubicBezTo>
                <a:lnTo>
                  <a:pt x="33616" y="949"/>
                </a:lnTo>
                <a:cubicBezTo>
                  <a:pt x="33473" y="949"/>
                  <a:pt x="33354" y="984"/>
                  <a:pt x="33312" y="1032"/>
                </a:cubicBezTo>
                <a:cubicBezTo>
                  <a:pt x="33256" y="1011"/>
                  <a:pt x="33195" y="999"/>
                  <a:pt x="33135" y="999"/>
                </a:cubicBezTo>
                <a:cubicBezTo>
                  <a:pt x="33129" y="999"/>
                  <a:pt x="33122" y="999"/>
                  <a:pt x="33115" y="999"/>
                </a:cubicBezTo>
                <a:cubicBezTo>
                  <a:pt x="33108" y="999"/>
                  <a:pt x="33100" y="999"/>
                  <a:pt x="33092" y="999"/>
                </a:cubicBezTo>
                <a:cubicBezTo>
                  <a:pt x="33038" y="999"/>
                  <a:pt x="32986" y="1008"/>
                  <a:pt x="32937" y="1026"/>
                </a:cubicBezTo>
                <a:cubicBezTo>
                  <a:pt x="32871" y="984"/>
                  <a:pt x="32796" y="964"/>
                  <a:pt x="32719" y="964"/>
                </a:cubicBezTo>
                <a:cubicBezTo>
                  <a:pt x="32597" y="964"/>
                  <a:pt x="32492" y="1011"/>
                  <a:pt x="32460" y="1074"/>
                </a:cubicBezTo>
                <a:cubicBezTo>
                  <a:pt x="32376" y="1056"/>
                  <a:pt x="32293" y="1047"/>
                  <a:pt x="32209" y="1047"/>
                </a:cubicBezTo>
                <a:cubicBezTo>
                  <a:pt x="32001" y="1047"/>
                  <a:pt x="31819" y="1098"/>
                  <a:pt x="31744" y="1169"/>
                </a:cubicBezTo>
                <a:cubicBezTo>
                  <a:pt x="31643" y="1133"/>
                  <a:pt x="31539" y="1119"/>
                  <a:pt x="31431" y="1119"/>
                </a:cubicBezTo>
                <a:cubicBezTo>
                  <a:pt x="31424" y="1118"/>
                  <a:pt x="31416" y="1118"/>
                  <a:pt x="31409" y="1118"/>
                </a:cubicBezTo>
                <a:cubicBezTo>
                  <a:pt x="31297" y="1118"/>
                  <a:pt x="31189" y="1139"/>
                  <a:pt x="31088" y="1181"/>
                </a:cubicBezTo>
                <a:cubicBezTo>
                  <a:pt x="31079" y="1163"/>
                  <a:pt x="31068" y="1148"/>
                  <a:pt x="31050" y="1136"/>
                </a:cubicBezTo>
                <a:cubicBezTo>
                  <a:pt x="31082" y="1119"/>
                  <a:pt x="31103" y="1098"/>
                  <a:pt x="31103" y="1074"/>
                </a:cubicBezTo>
                <a:cubicBezTo>
                  <a:pt x="31103" y="1014"/>
                  <a:pt x="30984" y="964"/>
                  <a:pt x="30838" y="964"/>
                </a:cubicBezTo>
                <a:cubicBezTo>
                  <a:pt x="30833" y="963"/>
                  <a:pt x="30827" y="963"/>
                  <a:pt x="30822" y="963"/>
                </a:cubicBezTo>
                <a:cubicBezTo>
                  <a:pt x="30753" y="963"/>
                  <a:pt x="30684" y="981"/>
                  <a:pt x="30620" y="1011"/>
                </a:cubicBezTo>
                <a:cubicBezTo>
                  <a:pt x="30483" y="990"/>
                  <a:pt x="30325" y="973"/>
                  <a:pt x="30149" y="961"/>
                </a:cubicBezTo>
                <a:cubicBezTo>
                  <a:pt x="30141" y="937"/>
                  <a:pt x="30054" y="919"/>
                  <a:pt x="29944" y="919"/>
                </a:cubicBezTo>
                <a:cubicBezTo>
                  <a:pt x="29914" y="919"/>
                  <a:pt x="29884" y="919"/>
                  <a:pt x="29854" y="922"/>
                </a:cubicBezTo>
                <a:cubicBezTo>
                  <a:pt x="29836" y="916"/>
                  <a:pt x="29819" y="910"/>
                  <a:pt x="29801" y="907"/>
                </a:cubicBezTo>
                <a:cubicBezTo>
                  <a:pt x="29762" y="862"/>
                  <a:pt x="29646" y="829"/>
                  <a:pt x="29506" y="829"/>
                </a:cubicBezTo>
                <a:cubicBezTo>
                  <a:pt x="29389" y="829"/>
                  <a:pt x="29291" y="850"/>
                  <a:pt x="29237" y="886"/>
                </a:cubicBezTo>
                <a:cubicBezTo>
                  <a:pt x="29213" y="880"/>
                  <a:pt x="29190" y="874"/>
                  <a:pt x="29163" y="871"/>
                </a:cubicBezTo>
                <a:cubicBezTo>
                  <a:pt x="29142" y="869"/>
                  <a:pt x="29121" y="868"/>
                  <a:pt x="29100" y="868"/>
                </a:cubicBezTo>
                <a:cubicBezTo>
                  <a:pt x="29059" y="868"/>
                  <a:pt x="29018" y="872"/>
                  <a:pt x="28978" y="880"/>
                </a:cubicBezTo>
                <a:cubicBezTo>
                  <a:pt x="28917" y="847"/>
                  <a:pt x="28849" y="829"/>
                  <a:pt x="28779" y="829"/>
                </a:cubicBezTo>
                <a:cubicBezTo>
                  <a:pt x="28774" y="829"/>
                  <a:pt x="28769" y="829"/>
                  <a:pt x="28763" y="829"/>
                </a:cubicBezTo>
                <a:cubicBezTo>
                  <a:pt x="28757" y="829"/>
                  <a:pt x="28751" y="829"/>
                  <a:pt x="28745" y="829"/>
                </a:cubicBezTo>
                <a:cubicBezTo>
                  <a:pt x="28680" y="829"/>
                  <a:pt x="28615" y="844"/>
                  <a:pt x="28558" y="874"/>
                </a:cubicBezTo>
                <a:cubicBezTo>
                  <a:pt x="28543" y="868"/>
                  <a:pt x="28528" y="865"/>
                  <a:pt x="28510" y="865"/>
                </a:cubicBezTo>
                <a:cubicBezTo>
                  <a:pt x="28471" y="865"/>
                  <a:pt x="28441" y="883"/>
                  <a:pt x="28441" y="907"/>
                </a:cubicBezTo>
                <a:cubicBezTo>
                  <a:pt x="28424" y="904"/>
                  <a:pt x="28409" y="904"/>
                  <a:pt x="28391" y="904"/>
                </a:cubicBezTo>
                <a:cubicBezTo>
                  <a:pt x="28385" y="904"/>
                  <a:pt x="28380" y="904"/>
                  <a:pt x="28374" y="904"/>
                </a:cubicBezTo>
                <a:cubicBezTo>
                  <a:pt x="28326" y="904"/>
                  <a:pt x="28279" y="915"/>
                  <a:pt x="28236" y="937"/>
                </a:cubicBezTo>
                <a:cubicBezTo>
                  <a:pt x="28203" y="931"/>
                  <a:pt x="28173" y="925"/>
                  <a:pt x="28140" y="925"/>
                </a:cubicBezTo>
                <a:cubicBezTo>
                  <a:pt x="28135" y="925"/>
                  <a:pt x="28129" y="924"/>
                  <a:pt x="28123" y="924"/>
                </a:cubicBezTo>
                <a:cubicBezTo>
                  <a:pt x="28072" y="924"/>
                  <a:pt x="28022" y="936"/>
                  <a:pt x="27973" y="955"/>
                </a:cubicBezTo>
                <a:cubicBezTo>
                  <a:pt x="27944" y="946"/>
                  <a:pt x="27914" y="943"/>
                  <a:pt x="27881" y="943"/>
                </a:cubicBezTo>
                <a:cubicBezTo>
                  <a:pt x="27806" y="943"/>
                  <a:pt x="27750" y="964"/>
                  <a:pt x="27744" y="987"/>
                </a:cubicBezTo>
                <a:lnTo>
                  <a:pt x="27705" y="987"/>
                </a:lnTo>
                <a:cubicBezTo>
                  <a:pt x="27654" y="987"/>
                  <a:pt x="27607" y="993"/>
                  <a:pt x="27562" y="1011"/>
                </a:cubicBezTo>
                <a:cubicBezTo>
                  <a:pt x="27517" y="993"/>
                  <a:pt x="27473" y="987"/>
                  <a:pt x="27428" y="987"/>
                </a:cubicBezTo>
                <a:cubicBezTo>
                  <a:pt x="27347" y="987"/>
                  <a:pt x="27279" y="1008"/>
                  <a:pt x="27261" y="1035"/>
                </a:cubicBezTo>
                <a:cubicBezTo>
                  <a:pt x="27246" y="1035"/>
                  <a:pt x="27231" y="1041"/>
                  <a:pt x="27216" y="1041"/>
                </a:cubicBezTo>
                <a:cubicBezTo>
                  <a:pt x="27207" y="1032"/>
                  <a:pt x="27198" y="1023"/>
                  <a:pt x="27183" y="1020"/>
                </a:cubicBezTo>
                <a:cubicBezTo>
                  <a:pt x="27166" y="993"/>
                  <a:pt x="27103" y="976"/>
                  <a:pt x="27025" y="976"/>
                </a:cubicBezTo>
                <a:cubicBezTo>
                  <a:pt x="26996" y="976"/>
                  <a:pt x="26969" y="978"/>
                  <a:pt x="26939" y="984"/>
                </a:cubicBezTo>
                <a:cubicBezTo>
                  <a:pt x="26945" y="976"/>
                  <a:pt x="26945" y="970"/>
                  <a:pt x="26948" y="961"/>
                </a:cubicBezTo>
                <a:cubicBezTo>
                  <a:pt x="26948" y="922"/>
                  <a:pt x="26879" y="886"/>
                  <a:pt x="26793" y="880"/>
                </a:cubicBezTo>
                <a:cubicBezTo>
                  <a:pt x="26799" y="877"/>
                  <a:pt x="26802" y="868"/>
                  <a:pt x="26802" y="862"/>
                </a:cubicBezTo>
                <a:cubicBezTo>
                  <a:pt x="26802" y="826"/>
                  <a:pt x="26710" y="797"/>
                  <a:pt x="26590" y="797"/>
                </a:cubicBezTo>
                <a:cubicBezTo>
                  <a:pt x="26599" y="773"/>
                  <a:pt x="26575" y="749"/>
                  <a:pt x="26525" y="734"/>
                </a:cubicBezTo>
                <a:cubicBezTo>
                  <a:pt x="26501" y="726"/>
                  <a:pt x="26477" y="723"/>
                  <a:pt x="26453" y="723"/>
                </a:cubicBezTo>
                <a:cubicBezTo>
                  <a:pt x="26411" y="723"/>
                  <a:pt x="26369" y="734"/>
                  <a:pt x="26331" y="755"/>
                </a:cubicBezTo>
                <a:cubicBezTo>
                  <a:pt x="26310" y="767"/>
                  <a:pt x="26304" y="782"/>
                  <a:pt x="26310" y="797"/>
                </a:cubicBezTo>
                <a:lnTo>
                  <a:pt x="26283" y="797"/>
                </a:lnTo>
                <a:cubicBezTo>
                  <a:pt x="26197" y="797"/>
                  <a:pt x="26125" y="821"/>
                  <a:pt x="26116" y="850"/>
                </a:cubicBezTo>
                <a:cubicBezTo>
                  <a:pt x="26092" y="847"/>
                  <a:pt x="26072" y="844"/>
                  <a:pt x="26048" y="844"/>
                </a:cubicBezTo>
                <a:cubicBezTo>
                  <a:pt x="25946" y="844"/>
                  <a:pt x="25863" y="871"/>
                  <a:pt x="25863" y="901"/>
                </a:cubicBezTo>
                <a:cubicBezTo>
                  <a:pt x="25863" y="907"/>
                  <a:pt x="25863" y="910"/>
                  <a:pt x="25869" y="916"/>
                </a:cubicBezTo>
                <a:cubicBezTo>
                  <a:pt x="25821" y="928"/>
                  <a:pt x="25794" y="946"/>
                  <a:pt x="25794" y="970"/>
                </a:cubicBezTo>
                <a:lnTo>
                  <a:pt x="25794" y="973"/>
                </a:lnTo>
                <a:cubicBezTo>
                  <a:pt x="25774" y="970"/>
                  <a:pt x="25753" y="970"/>
                  <a:pt x="25732" y="970"/>
                </a:cubicBezTo>
                <a:cubicBezTo>
                  <a:pt x="25708" y="970"/>
                  <a:pt x="25684" y="970"/>
                  <a:pt x="25660" y="973"/>
                </a:cubicBezTo>
                <a:cubicBezTo>
                  <a:pt x="25607" y="936"/>
                  <a:pt x="25541" y="916"/>
                  <a:pt x="25474" y="916"/>
                </a:cubicBezTo>
                <a:cubicBezTo>
                  <a:pt x="25470" y="916"/>
                  <a:pt x="25465" y="916"/>
                  <a:pt x="25461" y="916"/>
                </a:cubicBezTo>
                <a:cubicBezTo>
                  <a:pt x="25368" y="916"/>
                  <a:pt x="25291" y="943"/>
                  <a:pt x="25255" y="976"/>
                </a:cubicBezTo>
                <a:lnTo>
                  <a:pt x="25237" y="976"/>
                </a:lnTo>
                <a:cubicBezTo>
                  <a:pt x="25237" y="976"/>
                  <a:pt x="25240" y="973"/>
                  <a:pt x="25240" y="970"/>
                </a:cubicBezTo>
                <a:cubicBezTo>
                  <a:pt x="25240" y="946"/>
                  <a:pt x="25165" y="928"/>
                  <a:pt x="25076" y="928"/>
                </a:cubicBezTo>
                <a:cubicBezTo>
                  <a:pt x="24990" y="928"/>
                  <a:pt x="24915" y="946"/>
                  <a:pt x="24915" y="970"/>
                </a:cubicBezTo>
                <a:cubicBezTo>
                  <a:pt x="24915" y="976"/>
                  <a:pt x="24921" y="978"/>
                  <a:pt x="24927" y="984"/>
                </a:cubicBezTo>
                <a:cubicBezTo>
                  <a:pt x="24897" y="978"/>
                  <a:pt x="24867" y="978"/>
                  <a:pt x="24838" y="976"/>
                </a:cubicBezTo>
                <a:cubicBezTo>
                  <a:pt x="24843" y="967"/>
                  <a:pt x="24849" y="958"/>
                  <a:pt x="24849" y="946"/>
                </a:cubicBezTo>
                <a:cubicBezTo>
                  <a:pt x="24849" y="904"/>
                  <a:pt x="24784" y="865"/>
                  <a:pt x="24700" y="865"/>
                </a:cubicBezTo>
                <a:cubicBezTo>
                  <a:pt x="24626" y="865"/>
                  <a:pt x="24566" y="895"/>
                  <a:pt x="24557" y="934"/>
                </a:cubicBezTo>
                <a:cubicBezTo>
                  <a:pt x="24530" y="931"/>
                  <a:pt x="24504" y="928"/>
                  <a:pt x="24477" y="928"/>
                </a:cubicBezTo>
                <a:cubicBezTo>
                  <a:pt x="24459" y="928"/>
                  <a:pt x="24441" y="928"/>
                  <a:pt x="24420" y="931"/>
                </a:cubicBezTo>
                <a:lnTo>
                  <a:pt x="24411" y="931"/>
                </a:lnTo>
                <a:lnTo>
                  <a:pt x="24411" y="928"/>
                </a:lnTo>
                <a:cubicBezTo>
                  <a:pt x="24411" y="883"/>
                  <a:pt x="24328" y="847"/>
                  <a:pt x="24226" y="847"/>
                </a:cubicBezTo>
                <a:cubicBezTo>
                  <a:pt x="24222" y="847"/>
                  <a:pt x="24217" y="847"/>
                  <a:pt x="24212" y="847"/>
                </a:cubicBezTo>
                <a:cubicBezTo>
                  <a:pt x="24161" y="847"/>
                  <a:pt x="24112" y="862"/>
                  <a:pt x="24068" y="889"/>
                </a:cubicBezTo>
                <a:cubicBezTo>
                  <a:pt x="24027" y="871"/>
                  <a:pt x="23982" y="862"/>
                  <a:pt x="23934" y="862"/>
                </a:cubicBezTo>
                <a:cubicBezTo>
                  <a:pt x="23899" y="862"/>
                  <a:pt x="23863" y="868"/>
                  <a:pt x="23830" y="877"/>
                </a:cubicBezTo>
                <a:lnTo>
                  <a:pt x="23714" y="868"/>
                </a:lnTo>
                <a:cubicBezTo>
                  <a:pt x="23717" y="865"/>
                  <a:pt x="23720" y="859"/>
                  <a:pt x="23720" y="853"/>
                </a:cubicBezTo>
                <a:cubicBezTo>
                  <a:pt x="23720" y="818"/>
                  <a:pt x="23642" y="788"/>
                  <a:pt x="23544" y="788"/>
                </a:cubicBezTo>
                <a:cubicBezTo>
                  <a:pt x="23490" y="788"/>
                  <a:pt x="23437" y="800"/>
                  <a:pt x="23389" y="826"/>
                </a:cubicBezTo>
                <a:cubicBezTo>
                  <a:pt x="23335" y="815"/>
                  <a:pt x="23279" y="812"/>
                  <a:pt x="23225" y="812"/>
                </a:cubicBezTo>
                <a:cubicBezTo>
                  <a:pt x="23162" y="812"/>
                  <a:pt x="23097" y="818"/>
                  <a:pt x="23037" y="832"/>
                </a:cubicBezTo>
                <a:lnTo>
                  <a:pt x="22873" y="826"/>
                </a:lnTo>
                <a:cubicBezTo>
                  <a:pt x="22852" y="823"/>
                  <a:pt x="22831" y="821"/>
                  <a:pt x="22811" y="821"/>
                </a:cubicBezTo>
                <a:cubicBezTo>
                  <a:pt x="22796" y="797"/>
                  <a:pt x="22751" y="779"/>
                  <a:pt x="22694" y="779"/>
                </a:cubicBezTo>
                <a:cubicBezTo>
                  <a:pt x="22694" y="779"/>
                  <a:pt x="22694" y="776"/>
                  <a:pt x="22694" y="773"/>
                </a:cubicBezTo>
                <a:cubicBezTo>
                  <a:pt x="22694" y="701"/>
                  <a:pt x="22563" y="642"/>
                  <a:pt x="22402" y="642"/>
                </a:cubicBezTo>
                <a:cubicBezTo>
                  <a:pt x="22289" y="642"/>
                  <a:pt x="22188" y="671"/>
                  <a:pt x="22143" y="716"/>
                </a:cubicBezTo>
                <a:cubicBezTo>
                  <a:pt x="22077" y="701"/>
                  <a:pt x="22012" y="695"/>
                  <a:pt x="21946" y="695"/>
                </a:cubicBezTo>
                <a:cubicBezTo>
                  <a:pt x="21901" y="695"/>
                  <a:pt x="21860" y="698"/>
                  <a:pt x="21815" y="704"/>
                </a:cubicBezTo>
                <a:cubicBezTo>
                  <a:pt x="21764" y="668"/>
                  <a:pt x="21648" y="645"/>
                  <a:pt x="21517" y="645"/>
                </a:cubicBezTo>
                <a:cubicBezTo>
                  <a:pt x="21368" y="645"/>
                  <a:pt x="21243" y="677"/>
                  <a:pt x="21201" y="719"/>
                </a:cubicBezTo>
                <a:cubicBezTo>
                  <a:pt x="21133" y="706"/>
                  <a:pt x="21066" y="698"/>
                  <a:pt x="20998" y="698"/>
                </a:cubicBezTo>
                <a:cubicBezTo>
                  <a:pt x="20988" y="698"/>
                  <a:pt x="20978" y="698"/>
                  <a:pt x="20968" y="698"/>
                </a:cubicBezTo>
                <a:cubicBezTo>
                  <a:pt x="20958" y="698"/>
                  <a:pt x="20948" y="698"/>
                  <a:pt x="20937" y="698"/>
                </a:cubicBezTo>
                <a:cubicBezTo>
                  <a:pt x="20868" y="698"/>
                  <a:pt x="20800" y="706"/>
                  <a:pt x="20733" y="719"/>
                </a:cubicBezTo>
                <a:cubicBezTo>
                  <a:pt x="20668" y="706"/>
                  <a:pt x="20603" y="698"/>
                  <a:pt x="20536" y="698"/>
                </a:cubicBezTo>
                <a:cubicBezTo>
                  <a:pt x="20526" y="698"/>
                  <a:pt x="20516" y="698"/>
                  <a:pt x="20506" y="698"/>
                </a:cubicBezTo>
                <a:cubicBezTo>
                  <a:pt x="20292" y="698"/>
                  <a:pt x="20113" y="752"/>
                  <a:pt x="20113" y="823"/>
                </a:cubicBezTo>
                <a:cubicBezTo>
                  <a:pt x="20113" y="832"/>
                  <a:pt x="20119" y="844"/>
                  <a:pt x="20125" y="853"/>
                </a:cubicBezTo>
                <a:lnTo>
                  <a:pt x="20098" y="853"/>
                </a:lnTo>
                <a:cubicBezTo>
                  <a:pt x="20056" y="853"/>
                  <a:pt x="20014" y="853"/>
                  <a:pt x="19976" y="859"/>
                </a:cubicBezTo>
                <a:cubicBezTo>
                  <a:pt x="19982" y="853"/>
                  <a:pt x="19982" y="847"/>
                  <a:pt x="19985" y="838"/>
                </a:cubicBezTo>
                <a:cubicBezTo>
                  <a:pt x="19985" y="788"/>
                  <a:pt x="19830" y="743"/>
                  <a:pt x="19633" y="737"/>
                </a:cubicBezTo>
                <a:cubicBezTo>
                  <a:pt x="19633" y="734"/>
                  <a:pt x="19633" y="734"/>
                  <a:pt x="19633" y="731"/>
                </a:cubicBezTo>
                <a:cubicBezTo>
                  <a:pt x="19633" y="683"/>
                  <a:pt x="19517" y="648"/>
                  <a:pt x="19377" y="648"/>
                </a:cubicBezTo>
                <a:cubicBezTo>
                  <a:pt x="19335" y="648"/>
                  <a:pt x="19293" y="651"/>
                  <a:pt x="19254" y="657"/>
                </a:cubicBezTo>
                <a:cubicBezTo>
                  <a:pt x="19130" y="623"/>
                  <a:pt x="19000" y="606"/>
                  <a:pt x="18873" y="606"/>
                </a:cubicBezTo>
                <a:cubicBezTo>
                  <a:pt x="18863" y="606"/>
                  <a:pt x="18853" y="606"/>
                  <a:pt x="18843" y="606"/>
                </a:cubicBezTo>
                <a:cubicBezTo>
                  <a:pt x="18602" y="606"/>
                  <a:pt x="18396" y="648"/>
                  <a:pt x="18348" y="704"/>
                </a:cubicBezTo>
                <a:cubicBezTo>
                  <a:pt x="18221" y="665"/>
                  <a:pt x="18091" y="647"/>
                  <a:pt x="17958" y="647"/>
                </a:cubicBezTo>
                <a:cubicBezTo>
                  <a:pt x="17948" y="647"/>
                  <a:pt x="17938" y="647"/>
                  <a:pt x="17928" y="648"/>
                </a:cubicBezTo>
                <a:cubicBezTo>
                  <a:pt x="17918" y="647"/>
                  <a:pt x="17908" y="647"/>
                  <a:pt x="17898" y="647"/>
                </a:cubicBezTo>
                <a:cubicBezTo>
                  <a:pt x="17792" y="647"/>
                  <a:pt x="17685" y="662"/>
                  <a:pt x="17579" y="683"/>
                </a:cubicBezTo>
                <a:lnTo>
                  <a:pt x="17549" y="683"/>
                </a:lnTo>
                <a:cubicBezTo>
                  <a:pt x="17397" y="683"/>
                  <a:pt x="17272" y="716"/>
                  <a:pt x="17251" y="758"/>
                </a:cubicBezTo>
                <a:lnTo>
                  <a:pt x="17248" y="758"/>
                </a:lnTo>
                <a:cubicBezTo>
                  <a:pt x="16989" y="758"/>
                  <a:pt x="16780" y="800"/>
                  <a:pt x="16780" y="853"/>
                </a:cubicBezTo>
                <a:cubicBezTo>
                  <a:pt x="16780" y="865"/>
                  <a:pt x="16786" y="874"/>
                  <a:pt x="16798" y="880"/>
                </a:cubicBezTo>
                <a:cubicBezTo>
                  <a:pt x="16718" y="865"/>
                  <a:pt x="16634" y="859"/>
                  <a:pt x="16554" y="859"/>
                </a:cubicBezTo>
                <a:cubicBezTo>
                  <a:pt x="16342" y="859"/>
                  <a:pt x="16169" y="898"/>
                  <a:pt x="16169" y="949"/>
                </a:cubicBezTo>
                <a:cubicBezTo>
                  <a:pt x="16169" y="955"/>
                  <a:pt x="16172" y="961"/>
                  <a:pt x="16175" y="964"/>
                </a:cubicBezTo>
                <a:cubicBezTo>
                  <a:pt x="16101" y="952"/>
                  <a:pt x="16023" y="943"/>
                  <a:pt x="15949" y="943"/>
                </a:cubicBezTo>
                <a:cubicBezTo>
                  <a:pt x="15853" y="943"/>
                  <a:pt x="15758" y="955"/>
                  <a:pt x="15668" y="976"/>
                </a:cubicBezTo>
                <a:cubicBezTo>
                  <a:pt x="15650" y="910"/>
                  <a:pt x="15487" y="859"/>
                  <a:pt x="15284" y="859"/>
                </a:cubicBezTo>
                <a:cubicBezTo>
                  <a:pt x="15206" y="859"/>
                  <a:pt x="15126" y="868"/>
                  <a:pt x="15051" y="886"/>
                </a:cubicBezTo>
                <a:cubicBezTo>
                  <a:pt x="15013" y="812"/>
                  <a:pt x="14837" y="758"/>
                  <a:pt x="14625" y="758"/>
                </a:cubicBezTo>
                <a:cubicBezTo>
                  <a:pt x="14586" y="758"/>
                  <a:pt x="14545" y="761"/>
                  <a:pt x="14509" y="764"/>
                </a:cubicBezTo>
                <a:cubicBezTo>
                  <a:pt x="14551" y="746"/>
                  <a:pt x="14577" y="719"/>
                  <a:pt x="14577" y="692"/>
                </a:cubicBezTo>
                <a:cubicBezTo>
                  <a:pt x="14577" y="627"/>
                  <a:pt x="14410" y="573"/>
                  <a:pt x="14208" y="573"/>
                </a:cubicBezTo>
                <a:lnTo>
                  <a:pt x="14184" y="573"/>
                </a:lnTo>
                <a:cubicBezTo>
                  <a:pt x="14142" y="540"/>
                  <a:pt x="14044" y="519"/>
                  <a:pt x="13930" y="519"/>
                </a:cubicBezTo>
                <a:cubicBezTo>
                  <a:pt x="13895" y="519"/>
                  <a:pt x="13856" y="522"/>
                  <a:pt x="13820" y="528"/>
                </a:cubicBezTo>
                <a:cubicBezTo>
                  <a:pt x="13761" y="445"/>
                  <a:pt x="13543" y="385"/>
                  <a:pt x="13281" y="385"/>
                </a:cubicBezTo>
                <a:cubicBezTo>
                  <a:pt x="13057" y="385"/>
                  <a:pt x="12866" y="427"/>
                  <a:pt x="12777" y="493"/>
                </a:cubicBezTo>
                <a:cubicBezTo>
                  <a:pt x="12679" y="469"/>
                  <a:pt x="12577" y="460"/>
                  <a:pt x="12476" y="460"/>
                </a:cubicBezTo>
                <a:cubicBezTo>
                  <a:pt x="12419" y="460"/>
                  <a:pt x="12360" y="463"/>
                  <a:pt x="12303" y="469"/>
                </a:cubicBezTo>
                <a:cubicBezTo>
                  <a:pt x="12303" y="466"/>
                  <a:pt x="12303" y="463"/>
                  <a:pt x="12303" y="460"/>
                </a:cubicBezTo>
                <a:cubicBezTo>
                  <a:pt x="12303" y="355"/>
                  <a:pt x="12088" y="275"/>
                  <a:pt x="11826" y="275"/>
                </a:cubicBezTo>
                <a:cubicBezTo>
                  <a:pt x="11793" y="275"/>
                  <a:pt x="11763" y="275"/>
                  <a:pt x="11734" y="278"/>
                </a:cubicBezTo>
                <a:cubicBezTo>
                  <a:pt x="11620" y="233"/>
                  <a:pt x="11441" y="203"/>
                  <a:pt x="11239" y="203"/>
                </a:cubicBezTo>
                <a:cubicBezTo>
                  <a:pt x="10976" y="203"/>
                  <a:pt x="10750" y="254"/>
                  <a:pt x="10663" y="323"/>
                </a:cubicBezTo>
                <a:cubicBezTo>
                  <a:pt x="10586" y="311"/>
                  <a:pt x="10508" y="305"/>
                  <a:pt x="10431" y="305"/>
                </a:cubicBezTo>
                <a:cubicBezTo>
                  <a:pt x="10181" y="305"/>
                  <a:pt x="9966" y="364"/>
                  <a:pt x="9885" y="445"/>
                </a:cubicBezTo>
                <a:cubicBezTo>
                  <a:pt x="9802" y="427"/>
                  <a:pt x="9719" y="421"/>
                  <a:pt x="9632" y="421"/>
                </a:cubicBezTo>
                <a:cubicBezTo>
                  <a:pt x="9619" y="420"/>
                  <a:pt x="9606" y="420"/>
                  <a:pt x="9593" y="420"/>
                </a:cubicBezTo>
                <a:cubicBezTo>
                  <a:pt x="9478" y="420"/>
                  <a:pt x="9363" y="444"/>
                  <a:pt x="9253" y="490"/>
                </a:cubicBezTo>
                <a:cubicBezTo>
                  <a:pt x="9191" y="481"/>
                  <a:pt x="9128" y="478"/>
                  <a:pt x="9066" y="478"/>
                </a:cubicBezTo>
                <a:cubicBezTo>
                  <a:pt x="9056" y="477"/>
                  <a:pt x="9047" y="477"/>
                  <a:pt x="9038" y="477"/>
                </a:cubicBezTo>
                <a:cubicBezTo>
                  <a:pt x="8916" y="477"/>
                  <a:pt x="8794" y="496"/>
                  <a:pt x="8678" y="534"/>
                </a:cubicBezTo>
                <a:cubicBezTo>
                  <a:pt x="8583" y="496"/>
                  <a:pt x="8484" y="481"/>
                  <a:pt x="8383" y="481"/>
                </a:cubicBezTo>
                <a:cubicBezTo>
                  <a:pt x="8148" y="481"/>
                  <a:pt x="7957" y="567"/>
                  <a:pt x="7957" y="671"/>
                </a:cubicBezTo>
                <a:cubicBezTo>
                  <a:pt x="7957" y="680"/>
                  <a:pt x="7960" y="692"/>
                  <a:pt x="7963" y="701"/>
                </a:cubicBezTo>
                <a:cubicBezTo>
                  <a:pt x="7861" y="689"/>
                  <a:pt x="7757" y="686"/>
                  <a:pt x="7644" y="686"/>
                </a:cubicBezTo>
                <a:lnTo>
                  <a:pt x="7593" y="686"/>
                </a:lnTo>
                <a:cubicBezTo>
                  <a:pt x="7569" y="603"/>
                  <a:pt x="7411" y="537"/>
                  <a:pt x="7221" y="537"/>
                </a:cubicBezTo>
                <a:cubicBezTo>
                  <a:pt x="7045" y="537"/>
                  <a:pt x="6899" y="591"/>
                  <a:pt x="6857" y="663"/>
                </a:cubicBezTo>
                <a:cubicBezTo>
                  <a:pt x="6803" y="655"/>
                  <a:pt x="6749" y="650"/>
                  <a:pt x="6695" y="650"/>
                </a:cubicBezTo>
                <a:cubicBezTo>
                  <a:pt x="6683" y="650"/>
                  <a:pt x="6672" y="650"/>
                  <a:pt x="6660" y="651"/>
                </a:cubicBezTo>
                <a:cubicBezTo>
                  <a:pt x="6437" y="651"/>
                  <a:pt x="6252" y="701"/>
                  <a:pt x="6180" y="773"/>
                </a:cubicBezTo>
                <a:lnTo>
                  <a:pt x="6147" y="773"/>
                </a:lnTo>
                <a:cubicBezTo>
                  <a:pt x="6055" y="773"/>
                  <a:pt x="5963" y="779"/>
                  <a:pt x="5873" y="794"/>
                </a:cubicBezTo>
                <a:cubicBezTo>
                  <a:pt x="5882" y="776"/>
                  <a:pt x="5885" y="758"/>
                  <a:pt x="5885" y="740"/>
                </a:cubicBezTo>
                <a:cubicBezTo>
                  <a:pt x="5885" y="677"/>
                  <a:pt x="5837" y="621"/>
                  <a:pt x="5757" y="576"/>
                </a:cubicBezTo>
                <a:cubicBezTo>
                  <a:pt x="5817" y="546"/>
                  <a:pt x="5849" y="513"/>
                  <a:pt x="5849" y="478"/>
                </a:cubicBezTo>
                <a:cubicBezTo>
                  <a:pt x="5849" y="382"/>
                  <a:pt x="5614" y="305"/>
                  <a:pt x="5325" y="305"/>
                </a:cubicBezTo>
                <a:cubicBezTo>
                  <a:pt x="5247" y="305"/>
                  <a:pt x="5173" y="311"/>
                  <a:pt x="5098" y="323"/>
                </a:cubicBezTo>
                <a:lnTo>
                  <a:pt x="5077" y="317"/>
                </a:lnTo>
                <a:cubicBezTo>
                  <a:pt x="5089" y="308"/>
                  <a:pt x="5098" y="290"/>
                  <a:pt x="5098" y="275"/>
                </a:cubicBezTo>
                <a:cubicBezTo>
                  <a:pt x="5098" y="195"/>
                  <a:pt x="4878" y="129"/>
                  <a:pt x="4606" y="129"/>
                </a:cubicBezTo>
                <a:cubicBezTo>
                  <a:pt x="4365" y="129"/>
                  <a:pt x="4165" y="180"/>
                  <a:pt x="4120" y="248"/>
                </a:cubicBezTo>
                <a:lnTo>
                  <a:pt x="4111" y="248"/>
                </a:lnTo>
                <a:cubicBezTo>
                  <a:pt x="4100" y="248"/>
                  <a:pt x="4089" y="248"/>
                  <a:pt x="4078" y="248"/>
                </a:cubicBezTo>
                <a:cubicBezTo>
                  <a:pt x="3955" y="248"/>
                  <a:pt x="3835" y="263"/>
                  <a:pt x="3715" y="293"/>
                </a:cubicBezTo>
                <a:cubicBezTo>
                  <a:pt x="3664" y="197"/>
                  <a:pt x="3500" y="129"/>
                  <a:pt x="3304" y="129"/>
                </a:cubicBezTo>
                <a:cubicBezTo>
                  <a:pt x="3101" y="129"/>
                  <a:pt x="2931" y="203"/>
                  <a:pt x="2889" y="305"/>
                </a:cubicBezTo>
                <a:cubicBezTo>
                  <a:pt x="2696" y="308"/>
                  <a:pt x="2505" y="341"/>
                  <a:pt x="2320" y="400"/>
                </a:cubicBezTo>
                <a:cubicBezTo>
                  <a:pt x="2296" y="400"/>
                  <a:pt x="2272" y="397"/>
                  <a:pt x="2245" y="397"/>
                </a:cubicBezTo>
                <a:cubicBezTo>
                  <a:pt x="2046" y="397"/>
                  <a:pt x="1879" y="439"/>
                  <a:pt x="1852" y="493"/>
                </a:cubicBezTo>
                <a:cubicBezTo>
                  <a:pt x="1727" y="499"/>
                  <a:pt x="1608" y="510"/>
                  <a:pt x="1494" y="525"/>
                </a:cubicBezTo>
                <a:cubicBezTo>
                  <a:pt x="1386" y="495"/>
                  <a:pt x="1276" y="477"/>
                  <a:pt x="1165" y="477"/>
                </a:cubicBezTo>
                <a:cubicBezTo>
                  <a:pt x="1157" y="477"/>
                  <a:pt x="1148" y="477"/>
                  <a:pt x="1140" y="478"/>
                </a:cubicBezTo>
                <a:cubicBezTo>
                  <a:pt x="925" y="478"/>
                  <a:pt x="740" y="522"/>
                  <a:pt x="654" y="588"/>
                </a:cubicBezTo>
                <a:cubicBezTo>
                  <a:pt x="454" y="615"/>
                  <a:pt x="305" y="698"/>
                  <a:pt x="269" y="797"/>
                </a:cubicBezTo>
                <a:cubicBezTo>
                  <a:pt x="180" y="809"/>
                  <a:pt x="90" y="823"/>
                  <a:pt x="1" y="847"/>
                </a:cubicBezTo>
                <a:lnTo>
                  <a:pt x="13" y="10619"/>
                </a:lnTo>
                <a:lnTo>
                  <a:pt x="51007" y="10651"/>
                </a:lnTo>
                <a:lnTo>
                  <a:pt x="51007" y="31"/>
                </a:lnTo>
                <a:cubicBezTo>
                  <a:pt x="50890" y="13"/>
                  <a:pt x="50771" y="1"/>
                  <a:pt x="506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0"/>
          <p:cNvSpPr/>
          <p:nvPr/>
        </p:nvSpPr>
        <p:spPr>
          <a:xfrm rot="-142635">
            <a:off x="-47773" y="4341133"/>
            <a:ext cx="9233834" cy="2471674"/>
          </a:xfrm>
          <a:custGeom>
            <a:rect b="b" l="l" r="r" t="t"/>
            <a:pathLst>
              <a:path extrusionOk="0" h="20955" w="78285">
                <a:moveTo>
                  <a:pt x="6935" y="0"/>
                </a:moveTo>
                <a:cubicBezTo>
                  <a:pt x="4513" y="0"/>
                  <a:pt x="2199" y="31"/>
                  <a:pt x="1" y="92"/>
                </a:cubicBezTo>
                <a:lnTo>
                  <a:pt x="1" y="14784"/>
                </a:lnTo>
                <a:cubicBezTo>
                  <a:pt x="7250" y="16132"/>
                  <a:pt x="15859" y="17381"/>
                  <a:pt x="25639" y="18418"/>
                </a:cubicBezTo>
                <a:cubicBezTo>
                  <a:pt x="41766" y="20131"/>
                  <a:pt x="57207" y="20955"/>
                  <a:pt x="69878" y="20955"/>
                </a:cubicBezTo>
                <a:cubicBezTo>
                  <a:pt x="72841" y="20955"/>
                  <a:pt x="75652" y="20910"/>
                  <a:pt x="78285" y="20821"/>
                </a:cubicBezTo>
                <a:lnTo>
                  <a:pt x="78285" y="6650"/>
                </a:lnTo>
                <a:cubicBezTo>
                  <a:pt x="59523" y="2891"/>
                  <a:pt x="32838" y="369"/>
                  <a:pt x="11647" y="38"/>
                </a:cubicBezTo>
                <a:cubicBezTo>
                  <a:pt x="10035" y="13"/>
                  <a:pt x="8464" y="0"/>
                  <a:pt x="693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2" name="Google Shape;492;p20"/>
          <p:cNvGrpSpPr/>
          <p:nvPr/>
        </p:nvGrpSpPr>
        <p:grpSpPr>
          <a:xfrm flipH="1">
            <a:off x="-23845" y="4616978"/>
            <a:ext cx="9262884" cy="1585293"/>
            <a:chOff x="-89548" y="4056178"/>
            <a:chExt cx="9262884" cy="1585293"/>
          </a:xfrm>
        </p:grpSpPr>
        <p:sp>
          <p:nvSpPr>
            <p:cNvPr id="493" name="Google Shape;493;p20"/>
            <p:cNvSpPr/>
            <p:nvPr/>
          </p:nvSpPr>
          <p:spPr>
            <a:xfrm flipH="1" rot="125670">
              <a:off x="-60719" y="4223579"/>
              <a:ext cx="9205225" cy="1250493"/>
            </a:xfrm>
            <a:custGeom>
              <a:rect b="b" l="l" r="r" t="t"/>
              <a:pathLst>
                <a:path extrusionOk="0" h="25296" w="78285">
                  <a:moveTo>
                    <a:pt x="8782" y="0"/>
                  </a:moveTo>
                  <a:cubicBezTo>
                    <a:pt x="8473" y="0"/>
                    <a:pt x="8165" y="1"/>
                    <a:pt x="7858" y="3"/>
                  </a:cubicBezTo>
                  <a:cubicBezTo>
                    <a:pt x="5161" y="18"/>
                    <a:pt x="2540" y="62"/>
                    <a:pt x="1" y="137"/>
                  </a:cubicBezTo>
                  <a:lnTo>
                    <a:pt x="1" y="25296"/>
                  </a:lnTo>
                  <a:lnTo>
                    <a:pt x="78285" y="25296"/>
                  </a:lnTo>
                  <a:lnTo>
                    <a:pt x="78285" y="6203"/>
                  </a:lnTo>
                  <a:cubicBezTo>
                    <a:pt x="66054" y="3628"/>
                    <a:pt x="48723" y="1580"/>
                    <a:pt x="29380" y="685"/>
                  </a:cubicBezTo>
                  <a:cubicBezTo>
                    <a:pt x="22199" y="352"/>
                    <a:pt x="15304" y="0"/>
                    <a:pt x="87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0"/>
            <p:cNvSpPr/>
            <p:nvPr/>
          </p:nvSpPr>
          <p:spPr>
            <a:xfrm flipH="1" rot="126382">
              <a:off x="3531680" y="4343736"/>
              <a:ext cx="3720756" cy="958568"/>
            </a:xfrm>
            <a:custGeom>
              <a:rect b="b" l="l" r="r" t="t"/>
              <a:pathLst>
                <a:path extrusionOk="0" h="19391" w="31822">
                  <a:moveTo>
                    <a:pt x="29944" y="0"/>
                  </a:moveTo>
                  <a:cubicBezTo>
                    <a:pt x="23836" y="1228"/>
                    <a:pt x="10920" y="4296"/>
                    <a:pt x="1" y="19143"/>
                  </a:cubicBezTo>
                  <a:lnTo>
                    <a:pt x="3172" y="19391"/>
                  </a:lnTo>
                  <a:cubicBezTo>
                    <a:pt x="3172" y="19391"/>
                    <a:pt x="14187" y="2957"/>
                    <a:pt x="31822" y="122"/>
                  </a:cubicBezTo>
                  <a:lnTo>
                    <a:pt x="2994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5" name="Google Shape;495;p20"/>
          <p:cNvGrpSpPr/>
          <p:nvPr/>
        </p:nvGrpSpPr>
        <p:grpSpPr>
          <a:xfrm>
            <a:off x="-23847" y="4227604"/>
            <a:ext cx="2479768" cy="1294235"/>
            <a:chOff x="0" y="3323599"/>
            <a:chExt cx="3523399" cy="1838925"/>
          </a:xfrm>
        </p:grpSpPr>
        <p:sp>
          <p:nvSpPr>
            <p:cNvPr id="496" name="Google Shape;496;p20"/>
            <p:cNvSpPr/>
            <p:nvPr/>
          </p:nvSpPr>
          <p:spPr>
            <a:xfrm>
              <a:off x="0" y="3806001"/>
              <a:ext cx="2393" cy="4900"/>
            </a:xfrm>
            <a:custGeom>
              <a:rect b="b" l="l" r="r" t="t"/>
              <a:pathLst>
                <a:path extrusionOk="0" h="43" w="21">
                  <a:moveTo>
                    <a:pt x="11" y="0"/>
                  </a:moveTo>
                  <a:lnTo>
                    <a:pt x="11" y="22"/>
                  </a:lnTo>
                  <a:lnTo>
                    <a:pt x="11" y="22"/>
                  </a:lnTo>
                  <a:cubicBezTo>
                    <a:pt x="16" y="15"/>
                    <a:pt x="21" y="8"/>
                    <a:pt x="11" y="0"/>
                  </a:cubicBezTo>
                  <a:close/>
                  <a:moveTo>
                    <a:pt x="11" y="22"/>
                  </a:moveTo>
                  <a:cubicBezTo>
                    <a:pt x="5" y="30"/>
                    <a:pt x="0" y="36"/>
                    <a:pt x="11" y="42"/>
                  </a:cubicBezTo>
                  <a:lnTo>
                    <a:pt x="11" y="22"/>
                  </a:lnTo>
                  <a:close/>
                </a:path>
              </a:pathLst>
            </a:custGeom>
            <a:solidFill>
              <a:srgbClr val="B8C1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0"/>
            <p:cNvSpPr/>
            <p:nvPr/>
          </p:nvSpPr>
          <p:spPr>
            <a:xfrm flipH="1">
              <a:off x="157861" y="3323599"/>
              <a:ext cx="1281820" cy="644075"/>
            </a:xfrm>
            <a:custGeom>
              <a:rect b="b" l="l" r="r" t="t"/>
              <a:pathLst>
                <a:path extrusionOk="0" h="2747" w="5467">
                  <a:moveTo>
                    <a:pt x="2449" y="0"/>
                  </a:moveTo>
                  <a:lnTo>
                    <a:pt x="1973" y="38"/>
                  </a:lnTo>
                  <a:lnTo>
                    <a:pt x="1673" y="233"/>
                  </a:lnTo>
                  <a:lnTo>
                    <a:pt x="1173" y="741"/>
                  </a:lnTo>
                  <a:lnTo>
                    <a:pt x="1064" y="747"/>
                  </a:lnTo>
                  <a:lnTo>
                    <a:pt x="695" y="1123"/>
                  </a:lnTo>
                  <a:lnTo>
                    <a:pt x="695" y="1304"/>
                  </a:lnTo>
                  <a:cubicBezTo>
                    <a:pt x="695" y="1318"/>
                    <a:pt x="227" y="1822"/>
                    <a:pt x="227" y="1822"/>
                  </a:cubicBezTo>
                  <a:lnTo>
                    <a:pt x="1" y="2746"/>
                  </a:lnTo>
                  <a:lnTo>
                    <a:pt x="5467" y="2746"/>
                  </a:lnTo>
                  <a:lnTo>
                    <a:pt x="5396" y="2453"/>
                  </a:lnTo>
                  <a:lnTo>
                    <a:pt x="5454" y="2322"/>
                  </a:lnTo>
                  <a:lnTo>
                    <a:pt x="4980" y="2205"/>
                  </a:lnTo>
                  <a:cubicBezTo>
                    <a:pt x="4980" y="2205"/>
                    <a:pt x="4752" y="1715"/>
                    <a:pt x="4750" y="1715"/>
                  </a:cubicBezTo>
                  <a:lnTo>
                    <a:pt x="4750" y="1373"/>
                  </a:lnTo>
                  <a:cubicBezTo>
                    <a:pt x="4750" y="1373"/>
                    <a:pt x="4467" y="1172"/>
                    <a:pt x="4447" y="1122"/>
                  </a:cubicBezTo>
                  <a:cubicBezTo>
                    <a:pt x="4428" y="1071"/>
                    <a:pt x="4325" y="1049"/>
                    <a:pt x="4325" y="1049"/>
                  </a:cubicBezTo>
                  <a:lnTo>
                    <a:pt x="4325" y="944"/>
                  </a:lnTo>
                  <a:lnTo>
                    <a:pt x="4075" y="569"/>
                  </a:lnTo>
                  <a:lnTo>
                    <a:pt x="3686" y="405"/>
                  </a:lnTo>
                  <a:cubicBezTo>
                    <a:pt x="3686" y="405"/>
                    <a:pt x="3622" y="294"/>
                    <a:pt x="3583" y="229"/>
                  </a:cubicBezTo>
                  <a:cubicBezTo>
                    <a:pt x="3574" y="214"/>
                    <a:pt x="3566" y="201"/>
                    <a:pt x="3557" y="188"/>
                  </a:cubicBezTo>
                  <a:cubicBezTo>
                    <a:pt x="3551" y="180"/>
                    <a:pt x="3518" y="177"/>
                    <a:pt x="3478" y="177"/>
                  </a:cubicBezTo>
                  <a:cubicBezTo>
                    <a:pt x="3398" y="177"/>
                    <a:pt x="3286" y="188"/>
                    <a:pt x="3286" y="188"/>
                  </a:cubicBezTo>
                  <a:lnTo>
                    <a:pt x="2789" y="103"/>
                  </a:lnTo>
                  <a:lnTo>
                    <a:pt x="2518" y="132"/>
                  </a:lnTo>
                  <a:lnTo>
                    <a:pt x="244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0"/>
            <p:cNvSpPr/>
            <p:nvPr/>
          </p:nvSpPr>
          <p:spPr>
            <a:xfrm flipH="1">
              <a:off x="271564" y="3776355"/>
              <a:ext cx="242437" cy="191323"/>
            </a:xfrm>
            <a:custGeom>
              <a:rect b="b" l="l" r="r" t="t"/>
              <a:pathLst>
                <a:path extrusionOk="0" h="816" w="1034">
                  <a:moveTo>
                    <a:pt x="905" y="1"/>
                  </a:moveTo>
                  <a:lnTo>
                    <a:pt x="708" y="167"/>
                  </a:lnTo>
                  <a:lnTo>
                    <a:pt x="1" y="394"/>
                  </a:lnTo>
                  <a:lnTo>
                    <a:pt x="190" y="815"/>
                  </a:lnTo>
                  <a:lnTo>
                    <a:pt x="645" y="815"/>
                  </a:lnTo>
                  <a:lnTo>
                    <a:pt x="645" y="679"/>
                  </a:lnTo>
                  <a:lnTo>
                    <a:pt x="756" y="235"/>
                  </a:lnTo>
                  <a:lnTo>
                    <a:pt x="1034" y="274"/>
                  </a:lnTo>
                  <a:lnTo>
                    <a:pt x="905" y="1"/>
                  </a:lnTo>
                  <a:close/>
                </a:path>
              </a:pathLst>
            </a:custGeom>
            <a:solidFill>
              <a:srgbClr val="CECF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0"/>
            <p:cNvSpPr/>
            <p:nvPr/>
          </p:nvSpPr>
          <p:spPr>
            <a:xfrm flipH="1">
              <a:off x="325732" y="3545170"/>
              <a:ext cx="659081" cy="422506"/>
            </a:xfrm>
            <a:custGeom>
              <a:rect b="b" l="l" r="r" t="t"/>
              <a:pathLst>
                <a:path extrusionOk="0" h="1802" w="2811">
                  <a:moveTo>
                    <a:pt x="1501" y="0"/>
                  </a:moveTo>
                  <a:lnTo>
                    <a:pt x="1095" y="220"/>
                  </a:lnTo>
                  <a:lnTo>
                    <a:pt x="986" y="545"/>
                  </a:lnTo>
                  <a:lnTo>
                    <a:pt x="1108" y="726"/>
                  </a:lnTo>
                  <a:lnTo>
                    <a:pt x="743" y="1220"/>
                  </a:lnTo>
                  <a:lnTo>
                    <a:pt x="875" y="1291"/>
                  </a:lnTo>
                  <a:lnTo>
                    <a:pt x="872" y="1419"/>
                  </a:lnTo>
                  <a:lnTo>
                    <a:pt x="287" y="1369"/>
                  </a:lnTo>
                  <a:cubicBezTo>
                    <a:pt x="287" y="1369"/>
                    <a:pt x="234" y="1442"/>
                    <a:pt x="224" y="1442"/>
                  </a:cubicBezTo>
                  <a:cubicBezTo>
                    <a:pt x="215" y="1442"/>
                    <a:pt x="1" y="1453"/>
                    <a:pt x="1" y="1453"/>
                  </a:cubicBezTo>
                  <a:lnTo>
                    <a:pt x="1" y="1555"/>
                  </a:lnTo>
                  <a:lnTo>
                    <a:pt x="62" y="1801"/>
                  </a:lnTo>
                  <a:lnTo>
                    <a:pt x="1095" y="1801"/>
                  </a:lnTo>
                  <a:lnTo>
                    <a:pt x="1142" y="1549"/>
                  </a:lnTo>
                  <a:lnTo>
                    <a:pt x="1494" y="945"/>
                  </a:lnTo>
                  <a:lnTo>
                    <a:pt x="2068" y="543"/>
                  </a:lnTo>
                  <a:lnTo>
                    <a:pt x="2275" y="629"/>
                  </a:lnTo>
                  <a:lnTo>
                    <a:pt x="2343" y="771"/>
                  </a:lnTo>
                  <a:lnTo>
                    <a:pt x="2525" y="790"/>
                  </a:lnTo>
                  <a:lnTo>
                    <a:pt x="2810" y="428"/>
                  </a:lnTo>
                  <a:cubicBezTo>
                    <a:pt x="2810" y="428"/>
                    <a:pt x="2527" y="227"/>
                    <a:pt x="2508" y="177"/>
                  </a:cubicBezTo>
                  <a:cubicBezTo>
                    <a:pt x="2488" y="126"/>
                    <a:pt x="2385" y="104"/>
                    <a:pt x="2385" y="104"/>
                  </a:cubicBezTo>
                  <a:lnTo>
                    <a:pt x="2135" y="197"/>
                  </a:lnTo>
                  <a:lnTo>
                    <a:pt x="2175" y="263"/>
                  </a:lnTo>
                  <a:cubicBezTo>
                    <a:pt x="2175" y="263"/>
                    <a:pt x="2395" y="396"/>
                    <a:pt x="2395" y="407"/>
                  </a:cubicBezTo>
                  <a:cubicBezTo>
                    <a:pt x="2395" y="417"/>
                    <a:pt x="2391" y="524"/>
                    <a:pt x="2391" y="524"/>
                  </a:cubicBezTo>
                  <a:lnTo>
                    <a:pt x="1895" y="428"/>
                  </a:lnTo>
                  <a:lnTo>
                    <a:pt x="1766" y="177"/>
                  </a:lnTo>
                  <a:lnTo>
                    <a:pt x="150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0"/>
            <p:cNvSpPr/>
            <p:nvPr/>
          </p:nvSpPr>
          <p:spPr>
            <a:xfrm flipH="1">
              <a:off x="543546" y="3377057"/>
              <a:ext cx="164126" cy="193434"/>
            </a:xfrm>
            <a:custGeom>
              <a:rect b="b" l="l" r="r" t="t"/>
              <a:pathLst>
                <a:path extrusionOk="0" h="825" w="700">
                  <a:moveTo>
                    <a:pt x="462" y="1"/>
                  </a:moveTo>
                  <a:lnTo>
                    <a:pt x="1" y="176"/>
                  </a:lnTo>
                  <a:lnTo>
                    <a:pt x="73" y="263"/>
                  </a:lnTo>
                  <a:lnTo>
                    <a:pt x="153" y="607"/>
                  </a:lnTo>
                  <a:lnTo>
                    <a:pt x="543" y="785"/>
                  </a:lnTo>
                  <a:lnTo>
                    <a:pt x="642" y="824"/>
                  </a:lnTo>
                  <a:lnTo>
                    <a:pt x="457" y="345"/>
                  </a:lnTo>
                  <a:lnTo>
                    <a:pt x="700" y="235"/>
                  </a:lnTo>
                  <a:lnTo>
                    <a:pt x="565" y="177"/>
                  </a:lnTo>
                  <a:cubicBezTo>
                    <a:pt x="565" y="177"/>
                    <a:pt x="501" y="66"/>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0"/>
            <p:cNvSpPr/>
            <p:nvPr/>
          </p:nvSpPr>
          <p:spPr>
            <a:xfrm flipH="1">
              <a:off x="724327" y="3323599"/>
              <a:ext cx="603278" cy="644075"/>
            </a:xfrm>
            <a:custGeom>
              <a:rect b="b" l="l" r="r" t="t"/>
              <a:pathLst>
                <a:path extrusionOk="0" h="2747" w="2573">
                  <a:moveTo>
                    <a:pt x="1971" y="0"/>
                  </a:moveTo>
                  <a:lnTo>
                    <a:pt x="1495" y="37"/>
                  </a:lnTo>
                  <a:lnTo>
                    <a:pt x="1197" y="232"/>
                  </a:lnTo>
                  <a:lnTo>
                    <a:pt x="695" y="741"/>
                  </a:lnTo>
                  <a:lnTo>
                    <a:pt x="586" y="747"/>
                  </a:lnTo>
                  <a:lnTo>
                    <a:pt x="615" y="835"/>
                  </a:lnTo>
                  <a:lnTo>
                    <a:pt x="1071" y="1271"/>
                  </a:lnTo>
                  <a:lnTo>
                    <a:pt x="688" y="1677"/>
                  </a:lnTo>
                  <a:lnTo>
                    <a:pt x="387" y="1622"/>
                  </a:lnTo>
                  <a:lnTo>
                    <a:pt x="65" y="1694"/>
                  </a:lnTo>
                  <a:lnTo>
                    <a:pt x="102" y="1995"/>
                  </a:lnTo>
                  <a:lnTo>
                    <a:pt x="0" y="2315"/>
                  </a:lnTo>
                  <a:lnTo>
                    <a:pt x="157" y="2562"/>
                  </a:lnTo>
                  <a:lnTo>
                    <a:pt x="2" y="2645"/>
                  </a:lnTo>
                  <a:lnTo>
                    <a:pt x="2" y="2746"/>
                  </a:lnTo>
                  <a:lnTo>
                    <a:pt x="776" y="2746"/>
                  </a:lnTo>
                  <a:lnTo>
                    <a:pt x="592" y="2494"/>
                  </a:lnTo>
                  <a:lnTo>
                    <a:pt x="776" y="2141"/>
                  </a:lnTo>
                  <a:lnTo>
                    <a:pt x="776" y="1997"/>
                  </a:lnTo>
                  <a:lnTo>
                    <a:pt x="1095" y="1932"/>
                  </a:lnTo>
                  <a:lnTo>
                    <a:pt x="1259" y="1846"/>
                  </a:lnTo>
                  <a:lnTo>
                    <a:pt x="1832" y="2078"/>
                  </a:lnTo>
                  <a:lnTo>
                    <a:pt x="1992" y="1754"/>
                  </a:lnTo>
                  <a:lnTo>
                    <a:pt x="2198" y="1543"/>
                  </a:lnTo>
                  <a:lnTo>
                    <a:pt x="2198" y="1250"/>
                  </a:lnTo>
                  <a:lnTo>
                    <a:pt x="1832" y="906"/>
                  </a:lnTo>
                  <a:lnTo>
                    <a:pt x="2068" y="685"/>
                  </a:lnTo>
                  <a:lnTo>
                    <a:pt x="1880" y="456"/>
                  </a:lnTo>
                  <a:lnTo>
                    <a:pt x="2254" y="413"/>
                  </a:lnTo>
                  <a:lnTo>
                    <a:pt x="2496" y="515"/>
                  </a:lnTo>
                  <a:lnTo>
                    <a:pt x="2309" y="258"/>
                  </a:lnTo>
                  <a:cubicBezTo>
                    <a:pt x="2309" y="258"/>
                    <a:pt x="2463" y="193"/>
                    <a:pt x="2573" y="148"/>
                  </a:cubicBezTo>
                  <a:lnTo>
                    <a:pt x="2312" y="102"/>
                  </a:lnTo>
                  <a:lnTo>
                    <a:pt x="2040" y="131"/>
                  </a:lnTo>
                  <a:lnTo>
                    <a:pt x="197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0"/>
            <p:cNvSpPr/>
            <p:nvPr/>
          </p:nvSpPr>
          <p:spPr>
            <a:xfrm flipH="1">
              <a:off x="2421" y="3616683"/>
              <a:ext cx="2231638" cy="1545593"/>
            </a:xfrm>
            <a:custGeom>
              <a:rect b="b" l="l" r="r" t="t"/>
              <a:pathLst>
                <a:path extrusionOk="0" h="6592" w="9518">
                  <a:moveTo>
                    <a:pt x="6862" y="0"/>
                  </a:moveTo>
                  <a:lnTo>
                    <a:pt x="4889" y="734"/>
                  </a:lnTo>
                  <a:lnTo>
                    <a:pt x="4889" y="977"/>
                  </a:lnTo>
                  <a:lnTo>
                    <a:pt x="4360" y="1440"/>
                  </a:lnTo>
                  <a:lnTo>
                    <a:pt x="4637" y="2094"/>
                  </a:lnTo>
                  <a:lnTo>
                    <a:pt x="4012" y="3367"/>
                  </a:lnTo>
                  <a:lnTo>
                    <a:pt x="3473" y="3367"/>
                  </a:lnTo>
                  <a:lnTo>
                    <a:pt x="2587" y="4003"/>
                  </a:lnTo>
                  <a:lnTo>
                    <a:pt x="2682" y="4429"/>
                  </a:lnTo>
                  <a:lnTo>
                    <a:pt x="2239" y="4909"/>
                  </a:lnTo>
                  <a:lnTo>
                    <a:pt x="2067" y="4909"/>
                  </a:lnTo>
                  <a:lnTo>
                    <a:pt x="1623" y="5449"/>
                  </a:lnTo>
                  <a:lnTo>
                    <a:pt x="1332" y="5449"/>
                  </a:lnTo>
                  <a:lnTo>
                    <a:pt x="795" y="5768"/>
                  </a:lnTo>
                  <a:lnTo>
                    <a:pt x="794" y="5768"/>
                  </a:lnTo>
                  <a:lnTo>
                    <a:pt x="1" y="6240"/>
                  </a:lnTo>
                  <a:lnTo>
                    <a:pt x="1" y="6591"/>
                  </a:lnTo>
                  <a:lnTo>
                    <a:pt x="9517" y="6591"/>
                  </a:lnTo>
                  <a:lnTo>
                    <a:pt x="9517" y="1367"/>
                  </a:lnTo>
                  <a:lnTo>
                    <a:pt x="9098" y="1208"/>
                  </a:lnTo>
                  <a:lnTo>
                    <a:pt x="8982" y="912"/>
                  </a:lnTo>
                  <a:lnTo>
                    <a:pt x="8481" y="771"/>
                  </a:lnTo>
                  <a:lnTo>
                    <a:pt x="8198" y="154"/>
                  </a:lnTo>
                  <a:lnTo>
                    <a:pt x="8138" y="128"/>
                  </a:lnTo>
                  <a:lnTo>
                    <a:pt x="8137" y="126"/>
                  </a:lnTo>
                  <a:lnTo>
                    <a:pt x="785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0"/>
            <p:cNvSpPr/>
            <p:nvPr/>
          </p:nvSpPr>
          <p:spPr>
            <a:xfrm flipH="1">
              <a:off x="1342623" y="4405900"/>
              <a:ext cx="891436" cy="756619"/>
            </a:xfrm>
            <a:custGeom>
              <a:rect b="b" l="l" r="r" t="t"/>
              <a:pathLst>
                <a:path extrusionOk="0" h="3227" w="3802">
                  <a:moveTo>
                    <a:pt x="3473" y="1"/>
                  </a:moveTo>
                  <a:lnTo>
                    <a:pt x="2587" y="637"/>
                  </a:lnTo>
                  <a:lnTo>
                    <a:pt x="2683" y="1063"/>
                  </a:lnTo>
                  <a:lnTo>
                    <a:pt x="2239" y="1543"/>
                  </a:lnTo>
                  <a:lnTo>
                    <a:pt x="2067" y="1543"/>
                  </a:lnTo>
                  <a:lnTo>
                    <a:pt x="1623" y="2083"/>
                  </a:lnTo>
                  <a:lnTo>
                    <a:pt x="1332" y="2083"/>
                  </a:lnTo>
                  <a:lnTo>
                    <a:pt x="1" y="2874"/>
                  </a:lnTo>
                  <a:lnTo>
                    <a:pt x="1" y="3227"/>
                  </a:lnTo>
                  <a:lnTo>
                    <a:pt x="1764" y="3227"/>
                  </a:lnTo>
                  <a:lnTo>
                    <a:pt x="2412" y="2803"/>
                  </a:lnTo>
                  <a:lnTo>
                    <a:pt x="3801" y="1429"/>
                  </a:lnTo>
                  <a:lnTo>
                    <a:pt x="3473" y="1209"/>
                  </a:lnTo>
                  <a:lnTo>
                    <a:pt x="3639" y="618"/>
                  </a:lnTo>
                  <a:lnTo>
                    <a:pt x="3473" y="232"/>
                  </a:lnTo>
                  <a:lnTo>
                    <a:pt x="3649" y="1"/>
                  </a:lnTo>
                  <a:close/>
                </a:path>
              </a:pathLst>
            </a:custGeom>
            <a:solidFill>
              <a:srgbClr val="3E4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0"/>
            <p:cNvSpPr/>
            <p:nvPr/>
          </p:nvSpPr>
          <p:spPr>
            <a:xfrm flipH="1">
              <a:off x="694556" y="3773307"/>
              <a:ext cx="1125901" cy="1389205"/>
            </a:xfrm>
            <a:custGeom>
              <a:rect b="b" l="l" r="r" t="t"/>
              <a:pathLst>
                <a:path extrusionOk="0" h="5925" w="4802">
                  <a:moveTo>
                    <a:pt x="4301" y="1"/>
                  </a:moveTo>
                  <a:lnTo>
                    <a:pt x="3125" y="251"/>
                  </a:lnTo>
                  <a:lnTo>
                    <a:pt x="3125" y="309"/>
                  </a:lnTo>
                  <a:lnTo>
                    <a:pt x="2596" y="772"/>
                  </a:lnTo>
                  <a:lnTo>
                    <a:pt x="2873" y="1427"/>
                  </a:lnTo>
                  <a:lnTo>
                    <a:pt x="2248" y="2699"/>
                  </a:lnTo>
                  <a:lnTo>
                    <a:pt x="1885" y="2699"/>
                  </a:lnTo>
                  <a:lnTo>
                    <a:pt x="1709" y="2930"/>
                  </a:lnTo>
                  <a:lnTo>
                    <a:pt x="1875" y="3316"/>
                  </a:lnTo>
                  <a:lnTo>
                    <a:pt x="1709" y="3907"/>
                  </a:lnTo>
                  <a:lnTo>
                    <a:pt x="2037" y="4127"/>
                  </a:lnTo>
                  <a:lnTo>
                    <a:pt x="648" y="5501"/>
                  </a:lnTo>
                  <a:lnTo>
                    <a:pt x="0" y="5925"/>
                  </a:lnTo>
                  <a:lnTo>
                    <a:pt x="4134" y="5925"/>
                  </a:lnTo>
                  <a:lnTo>
                    <a:pt x="4583" y="4857"/>
                  </a:lnTo>
                  <a:lnTo>
                    <a:pt x="4494" y="4312"/>
                  </a:lnTo>
                  <a:lnTo>
                    <a:pt x="4802" y="4190"/>
                  </a:lnTo>
                  <a:lnTo>
                    <a:pt x="4468" y="3972"/>
                  </a:lnTo>
                  <a:lnTo>
                    <a:pt x="4005" y="4312"/>
                  </a:lnTo>
                  <a:lnTo>
                    <a:pt x="2965" y="3664"/>
                  </a:lnTo>
                  <a:lnTo>
                    <a:pt x="2926" y="3098"/>
                  </a:lnTo>
                  <a:lnTo>
                    <a:pt x="2771" y="2878"/>
                  </a:lnTo>
                  <a:lnTo>
                    <a:pt x="3773" y="2327"/>
                  </a:lnTo>
                  <a:lnTo>
                    <a:pt x="4081" y="2441"/>
                  </a:lnTo>
                  <a:lnTo>
                    <a:pt x="4391" y="1646"/>
                  </a:lnTo>
                  <a:lnTo>
                    <a:pt x="4468" y="297"/>
                  </a:lnTo>
                  <a:lnTo>
                    <a:pt x="430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0"/>
            <p:cNvSpPr/>
            <p:nvPr/>
          </p:nvSpPr>
          <p:spPr>
            <a:xfrm flipH="1">
              <a:off x="694551" y="4704376"/>
              <a:ext cx="684638" cy="458145"/>
            </a:xfrm>
            <a:custGeom>
              <a:rect b="b" l="l" r="r" t="t"/>
              <a:pathLst>
                <a:path extrusionOk="0" h="1954" w="2920">
                  <a:moveTo>
                    <a:pt x="2586" y="1"/>
                  </a:moveTo>
                  <a:lnTo>
                    <a:pt x="2123" y="341"/>
                  </a:lnTo>
                  <a:lnTo>
                    <a:pt x="1670" y="59"/>
                  </a:lnTo>
                  <a:lnTo>
                    <a:pt x="1275" y="180"/>
                  </a:lnTo>
                  <a:lnTo>
                    <a:pt x="0" y="1581"/>
                  </a:lnTo>
                  <a:lnTo>
                    <a:pt x="155" y="1954"/>
                  </a:lnTo>
                  <a:lnTo>
                    <a:pt x="2252" y="1954"/>
                  </a:lnTo>
                  <a:lnTo>
                    <a:pt x="2701" y="886"/>
                  </a:lnTo>
                  <a:lnTo>
                    <a:pt x="2612" y="341"/>
                  </a:lnTo>
                  <a:lnTo>
                    <a:pt x="2920" y="219"/>
                  </a:lnTo>
                  <a:lnTo>
                    <a:pt x="25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0"/>
            <p:cNvSpPr/>
            <p:nvPr/>
          </p:nvSpPr>
          <p:spPr>
            <a:xfrm flipH="1">
              <a:off x="314948" y="3616683"/>
              <a:ext cx="772797" cy="729186"/>
            </a:xfrm>
            <a:custGeom>
              <a:rect b="b" l="l" r="r" t="t"/>
              <a:pathLst>
                <a:path extrusionOk="0" h="3110" w="3296">
                  <a:moveTo>
                    <a:pt x="1973" y="0"/>
                  </a:moveTo>
                  <a:lnTo>
                    <a:pt x="0" y="734"/>
                  </a:lnTo>
                  <a:lnTo>
                    <a:pt x="0" y="919"/>
                  </a:lnTo>
                  <a:lnTo>
                    <a:pt x="1176" y="669"/>
                  </a:lnTo>
                  <a:lnTo>
                    <a:pt x="1343" y="965"/>
                  </a:lnTo>
                  <a:lnTo>
                    <a:pt x="1266" y="2314"/>
                  </a:lnTo>
                  <a:lnTo>
                    <a:pt x="956" y="3109"/>
                  </a:lnTo>
                  <a:lnTo>
                    <a:pt x="956" y="3109"/>
                  </a:lnTo>
                  <a:lnTo>
                    <a:pt x="1806" y="2995"/>
                  </a:lnTo>
                  <a:lnTo>
                    <a:pt x="1806" y="2133"/>
                  </a:lnTo>
                  <a:lnTo>
                    <a:pt x="2202" y="1759"/>
                  </a:lnTo>
                  <a:lnTo>
                    <a:pt x="2293" y="1106"/>
                  </a:lnTo>
                  <a:lnTo>
                    <a:pt x="2692" y="848"/>
                  </a:lnTo>
                  <a:lnTo>
                    <a:pt x="3296" y="1106"/>
                  </a:lnTo>
                  <a:lnTo>
                    <a:pt x="3296" y="810"/>
                  </a:lnTo>
                  <a:lnTo>
                    <a:pt x="2642" y="154"/>
                  </a:lnTo>
                  <a:lnTo>
                    <a:pt x="1806" y="374"/>
                  </a:lnTo>
                  <a:lnTo>
                    <a:pt x="1806" y="374"/>
                  </a:lnTo>
                  <a:lnTo>
                    <a:pt x="2080" y="0"/>
                  </a:ln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0"/>
            <p:cNvSpPr/>
            <p:nvPr/>
          </p:nvSpPr>
          <p:spPr>
            <a:xfrm flipH="1">
              <a:off x="2403" y="3875769"/>
              <a:ext cx="848998" cy="1286509"/>
            </a:xfrm>
            <a:custGeom>
              <a:rect b="b" l="l" r="r" t="t"/>
              <a:pathLst>
                <a:path extrusionOk="0" h="5487" w="3621">
                  <a:moveTo>
                    <a:pt x="2288" y="1"/>
                  </a:moveTo>
                  <a:lnTo>
                    <a:pt x="2108" y="384"/>
                  </a:lnTo>
                  <a:lnTo>
                    <a:pt x="2288" y="740"/>
                  </a:lnTo>
                  <a:lnTo>
                    <a:pt x="2288" y="1356"/>
                  </a:lnTo>
                  <a:lnTo>
                    <a:pt x="2011" y="1472"/>
                  </a:lnTo>
                  <a:lnTo>
                    <a:pt x="1936" y="1799"/>
                  </a:lnTo>
                  <a:lnTo>
                    <a:pt x="2992" y="1957"/>
                  </a:lnTo>
                  <a:lnTo>
                    <a:pt x="3107" y="2214"/>
                  </a:lnTo>
                  <a:lnTo>
                    <a:pt x="2539" y="2796"/>
                  </a:lnTo>
                  <a:lnTo>
                    <a:pt x="2386" y="3515"/>
                  </a:lnTo>
                  <a:lnTo>
                    <a:pt x="1742" y="3535"/>
                  </a:lnTo>
                  <a:lnTo>
                    <a:pt x="669" y="3753"/>
                  </a:lnTo>
                  <a:lnTo>
                    <a:pt x="361" y="3875"/>
                  </a:lnTo>
                  <a:lnTo>
                    <a:pt x="450" y="4420"/>
                  </a:lnTo>
                  <a:lnTo>
                    <a:pt x="1" y="5486"/>
                  </a:lnTo>
                  <a:lnTo>
                    <a:pt x="3620" y="5486"/>
                  </a:lnTo>
                  <a:lnTo>
                    <a:pt x="3620" y="262"/>
                  </a:lnTo>
                  <a:lnTo>
                    <a:pt x="3201" y="103"/>
                  </a:lnTo>
                  <a:lnTo>
                    <a:pt x="228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0"/>
            <p:cNvSpPr/>
            <p:nvPr/>
          </p:nvSpPr>
          <p:spPr>
            <a:xfrm flipH="1">
              <a:off x="798681" y="3583389"/>
              <a:ext cx="2724718" cy="1579122"/>
            </a:xfrm>
            <a:custGeom>
              <a:rect b="b" l="l" r="r" t="t"/>
              <a:pathLst>
                <a:path extrusionOk="0" h="6735" w="11621">
                  <a:moveTo>
                    <a:pt x="9616" y="0"/>
                  </a:moveTo>
                  <a:cubicBezTo>
                    <a:pt x="9536" y="0"/>
                    <a:pt x="9121" y="84"/>
                    <a:pt x="9121" y="84"/>
                  </a:cubicBezTo>
                  <a:lnTo>
                    <a:pt x="9051" y="323"/>
                  </a:lnTo>
                  <a:lnTo>
                    <a:pt x="8707" y="649"/>
                  </a:lnTo>
                  <a:lnTo>
                    <a:pt x="8399" y="1016"/>
                  </a:lnTo>
                  <a:lnTo>
                    <a:pt x="8457" y="1151"/>
                  </a:lnTo>
                  <a:lnTo>
                    <a:pt x="8207" y="1880"/>
                  </a:lnTo>
                  <a:lnTo>
                    <a:pt x="8334" y="2007"/>
                  </a:lnTo>
                  <a:lnTo>
                    <a:pt x="7123" y="3075"/>
                  </a:lnTo>
                  <a:lnTo>
                    <a:pt x="7059" y="3412"/>
                  </a:lnTo>
                  <a:lnTo>
                    <a:pt x="7123" y="3590"/>
                  </a:lnTo>
                  <a:lnTo>
                    <a:pt x="6769" y="3662"/>
                  </a:lnTo>
                  <a:lnTo>
                    <a:pt x="6365" y="3590"/>
                  </a:lnTo>
                  <a:lnTo>
                    <a:pt x="6365" y="3800"/>
                  </a:lnTo>
                  <a:lnTo>
                    <a:pt x="6042" y="4630"/>
                  </a:lnTo>
                  <a:lnTo>
                    <a:pt x="5631" y="4316"/>
                  </a:lnTo>
                  <a:lnTo>
                    <a:pt x="5556" y="4429"/>
                  </a:lnTo>
                  <a:lnTo>
                    <a:pt x="4982" y="4595"/>
                  </a:lnTo>
                  <a:lnTo>
                    <a:pt x="4817" y="4429"/>
                  </a:lnTo>
                  <a:lnTo>
                    <a:pt x="3783" y="4572"/>
                  </a:lnTo>
                  <a:lnTo>
                    <a:pt x="3062" y="4934"/>
                  </a:lnTo>
                  <a:lnTo>
                    <a:pt x="3184" y="5155"/>
                  </a:lnTo>
                  <a:lnTo>
                    <a:pt x="2777" y="5634"/>
                  </a:lnTo>
                  <a:lnTo>
                    <a:pt x="2207" y="5832"/>
                  </a:lnTo>
                  <a:lnTo>
                    <a:pt x="1942" y="5740"/>
                  </a:lnTo>
                  <a:lnTo>
                    <a:pt x="1017" y="5891"/>
                  </a:lnTo>
                  <a:lnTo>
                    <a:pt x="1017" y="6088"/>
                  </a:lnTo>
                  <a:lnTo>
                    <a:pt x="772" y="6415"/>
                  </a:lnTo>
                  <a:lnTo>
                    <a:pt x="538" y="6321"/>
                  </a:lnTo>
                  <a:lnTo>
                    <a:pt x="1" y="6554"/>
                  </a:lnTo>
                  <a:lnTo>
                    <a:pt x="1" y="6735"/>
                  </a:lnTo>
                  <a:lnTo>
                    <a:pt x="11621" y="6735"/>
                  </a:lnTo>
                  <a:lnTo>
                    <a:pt x="11420" y="6496"/>
                  </a:lnTo>
                  <a:lnTo>
                    <a:pt x="11197" y="5988"/>
                  </a:lnTo>
                  <a:lnTo>
                    <a:pt x="11236" y="5413"/>
                  </a:lnTo>
                  <a:lnTo>
                    <a:pt x="10728" y="5077"/>
                  </a:lnTo>
                  <a:lnTo>
                    <a:pt x="10734" y="4346"/>
                  </a:lnTo>
                  <a:lnTo>
                    <a:pt x="10851" y="4173"/>
                  </a:lnTo>
                  <a:lnTo>
                    <a:pt x="10737" y="3840"/>
                  </a:lnTo>
                  <a:lnTo>
                    <a:pt x="10806" y="3652"/>
                  </a:lnTo>
                  <a:lnTo>
                    <a:pt x="10702" y="3302"/>
                  </a:lnTo>
                  <a:lnTo>
                    <a:pt x="10520" y="3198"/>
                  </a:lnTo>
                  <a:lnTo>
                    <a:pt x="10520" y="2124"/>
                  </a:lnTo>
                  <a:lnTo>
                    <a:pt x="10206" y="1576"/>
                  </a:lnTo>
                  <a:lnTo>
                    <a:pt x="10206" y="1343"/>
                  </a:lnTo>
                  <a:lnTo>
                    <a:pt x="10094" y="1233"/>
                  </a:lnTo>
                  <a:lnTo>
                    <a:pt x="10252" y="707"/>
                  </a:lnTo>
                  <a:lnTo>
                    <a:pt x="9768" y="445"/>
                  </a:lnTo>
                  <a:lnTo>
                    <a:pt x="9768" y="218"/>
                  </a:lnTo>
                  <a:cubicBezTo>
                    <a:pt x="9768" y="218"/>
                    <a:pt x="9653" y="18"/>
                    <a:pt x="9629" y="2"/>
                  </a:cubicBezTo>
                  <a:cubicBezTo>
                    <a:pt x="9627" y="1"/>
                    <a:pt x="9623" y="0"/>
                    <a:pt x="961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0"/>
            <p:cNvSpPr/>
            <p:nvPr/>
          </p:nvSpPr>
          <p:spPr>
            <a:xfrm flipH="1">
              <a:off x="2492690" y="4670144"/>
              <a:ext cx="1030708" cy="492376"/>
            </a:xfrm>
            <a:custGeom>
              <a:rect b="b" l="l" r="r" t="t"/>
              <a:pathLst>
                <a:path extrusionOk="0" h="2100" w="4396">
                  <a:moveTo>
                    <a:pt x="3655" y="1"/>
                  </a:moveTo>
                  <a:lnTo>
                    <a:pt x="3062" y="299"/>
                  </a:lnTo>
                  <a:lnTo>
                    <a:pt x="3184" y="520"/>
                  </a:lnTo>
                  <a:lnTo>
                    <a:pt x="2777" y="999"/>
                  </a:lnTo>
                  <a:lnTo>
                    <a:pt x="2207" y="1197"/>
                  </a:lnTo>
                  <a:lnTo>
                    <a:pt x="1942" y="1105"/>
                  </a:lnTo>
                  <a:lnTo>
                    <a:pt x="1017" y="1256"/>
                  </a:lnTo>
                  <a:lnTo>
                    <a:pt x="1017" y="1453"/>
                  </a:lnTo>
                  <a:lnTo>
                    <a:pt x="772" y="1780"/>
                  </a:lnTo>
                  <a:lnTo>
                    <a:pt x="538" y="1686"/>
                  </a:lnTo>
                  <a:lnTo>
                    <a:pt x="1" y="1919"/>
                  </a:lnTo>
                  <a:lnTo>
                    <a:pt x="1" y="2100"/>
                  </a:lnTo>
                  <a:lnTo>
                    <a:pt x="2032" y="2100"/>
                  </a:lnTo>
                  <a:lnTo>
                    <a:pt x="2148" y="1873"/>
                  </a:lnTo>
                  <a:lnTo>
                    <a:pt x="2489" y="1873"/>
                  </a:lnTo>
                  <a:lnTo>
                    <a:pt x="3085" y="1724"/>
                  </a:lnTo>
                  <a:lnTo>
                    <a:pt x="3380" y="1497"/>
                  </a:lnTo>
                  <a:lnTo>
                    <a:pt x="3085" y="1199"/>
                  </a:lnTo>
                  <a:lnTo>
                    <a:pt x="3503" y="885"/>
                  </a:lnTo>
                  <a:lnTo>
                    <a:pt x="3732" y="885"/>
                  </a:lnTo>
                  <a:lnTo>
                    <a:pt x="4396" y="449"/>
                  </a:lnTo>
                  <a:lnTo>
                    <a:pt x="4056" y="290"/>
                  </a:lnTo>
                  <a:lnTo>
                    <a:pt x="4056" y="98"/>
                  </a:lnTo>
                  <a:lnTo>
                    <a:pt x="3655" y="1"/>
                  </a:ln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0"/>
            <p:cNvSpPr/>
            <p:nvPr/>
          </p:nvSpPr>
          <p:spPr>
            <a:xfrm flipH="1">
              <a:off x="1526448" y="4331573"/>
              <a:ext cx="1085338" cy="830944"/>
            </a:xfrm>
            <a:custGeom>
              <a:rect b="b" l="l" r="r" t="t"/>
              <a:pathLst>
                <a:path extrusionOk="0" h="3544" w="4629">
                  <a:moveTo>
                    <a:pt x="4418" y="1"/>
                  </a:moveTo>
                  <a:lnTo>
                    <a:pt x="4157" y="461"/>
                  </a:lnTo>
                  <a:lnTo>
                    <a:pt x="3928" y="609"/>
                  </a:lnTo>
                  <a:lnTo>
                    <a:pt x="3579" y="609"/>
                  </a:lnTo>
                  <a:lnTo>
                    <a:pt x="3451" y="328"/>
                  </a:lnTo>
                  <a:lnTo>
                    <a:pt x="3341" y="530"/>
                  </a:lnTo>
                  <a:lnTo>
                    <a:pt x="3235" y="399"/>
                  </a:lnTo>
                  <a:lnTo>
                    <a:pt x="2881" y="473"/>
                  </a:lnTo>
                  <a:lnTo>
                    <a:pt x="2477" y="399"/>
                  </a:lnTo>
                  <a:lnTo>
                    <a:pt x="2477" y="609"/>
                  </a:lnTo>
                  <a:lnTo>
                    <a:pt x="2154" y="1440"/>
                  </a:lnTo>
                  <a:lnTo>
                    <a:pt x="1743" y="1125"/>
                  </a:lnTo>
                  <a:lnTo>
                    <a:pt x="1668" y="1239"/>
                  </a:lnTo>
                  <a:lnTo>
                    <a:pt x="1377" y="1323"/>
                  </a:lnTo>
                  <a:lnTo>
                    <a:pt x="1674" y="1615"/>
                  </a:lnTo>
                  <a:lnTo>
                    <a:pt x="1418" y="1615"/>
                  </a:lnTo>
                  <a:lnTo>
                    <a:pt x="1418" y="1848"/>
                  </a:lnTo>
                  <a:lnTo>
                    <a:pt x="822" y="1877"/>
                  </a:lnTo>
                  <a:lnTo>
                    <a:pt x="1079" y="2152"/>
                  </a:lnTo>
                  <a:lnTo>
                    <a:pt x="1469" y="2193"/>
                  </a:lnTo>
                  <a:lnTo>
                    <a:pt x="1592" y="2368"/>
                  </a:lnTo>
                  <a:lnTo>
                    <a:pt x="910" y="2554"/>
                  </a:lnTo>
                  <a:lnTo>
                    <a:pt x="857" y="2793"/>
                  </a:lnTo>
                  <a:lnTo>
                    <a:pt x="444" y="2955"/>
                  </a:lnTo>
                  <a:lnTo>
                    <a:pt x="314" y="3182"/>
                  </a:lnTo>
                  <a:lnTo>
                    <a:pt x="0" y="3341"/>
                  </a:lnTo>
                  <a:lnTo>
                    <a:pt x="90" y="3544"/>
                  </a:lnTo>
                  <a:lnTo>
                    <a:pt x="1091" y="3544"/>
                  </a:lnTo>
                  <a:lnTo>
                    <a:pt x="1726" y="2799"/>
                  </a:lnTo>
                  <a:lnTo>
                    <a:pt x="1726" y="2628"/>
                  </a:lnTo>
                  <a:lnTo>
                    <a:pt x="2005" y="2622"/>
                  </a:lnTo>
                  <a:lnTo>
                    <a:pt x="2319" y="2799"/>
                  </a:lnTo>
                  <a:lnTo>
                    <a:pt x="2572" y="2564"/>
                  </a:lnTo>
                  <a:lnTo>
                    <a:pt x="2494" y="2326"/>
                  </a:lnTo>
                  <a:lnTo>
                    <a:pt x="2694" y="2029"/>
                  </a:lnTo>
                  <a:lnTo>
                    <a:pt x="2332" y="1650"/>
                  </a:lnTo>
                  <a:lnTo>
                    <a:pt x="3439" y="1073"/>
                  </a:lnTo>
                  <a:lnTo>
                    <a:pt x="3918" y="1027"/>
                  </a:lnTo>
                  <a:lnTo>
                    <a:pt x="4157" y="1121"/>
                  </a:lnTo>
                  <a:lnTo>
                    <a:pt x="4505" y="1027"/>
                  </a:lnTo>
                  <a:lnTo>
                    <a:pt x="4628" y="350"/>
                  </a:lnTo>
                  <a:lnTo>
                    <a:pt x="441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0"/>
            <p:cNvSpPr/>
            <p:nvPr/>
          </p:nvSpPr>
          <p:spPr>
            <a:xfrm flipH="1">
              <a:off x="989286" y="4242241"/>
              <a:ext cx="1366931" cy="920275"/>
            </a:xfrm>
            <a:custGeom>
              <a:rect b="b" l="l" r="r" t="t"/>
              <a:pathLst>
                <a:path extrusionOk="0" h="3925" w="5830">
                  <a:moveTo>
                    <a:pt x="3998" y="0"/>
                  </a:moveTo>
                  <a:lnTo>
                    <a:pt x="3378" y="182"/>
                  </a:lnTo>
                  <a:lnTo>
                    <a:pt x="3729" y="182"/>
                  </a:lnTo>
                  <a:lnTo>
                    <a:pt x="4095" y="288"/>
                  </a:lnTo>
                  <a:lnTo>
                    <a:pt x="4891" y="557"/>
                  </a:lnTo>
                  <a:lnTo>
                    <a:pt x="4688" y="1276"/>
                  </a:lnTo>
                  <a:lnTo>
                    <a:pt x="4418" y="1460"/>
                  </a:lnTo>
                  <a:lnTo>
                    <a:pt x="4418" y="1620"/>
                  </a:lnTo>
                  <a:lnTo>
                    <a:pt x="4095" y="1826"/>
                  </a:lnTo>
                  <a:lnTo>
                    <a:pt x="3783" y="2316"/>
                  </a:lnTo>
                  <a:lnTo>
                    <a:pt x="3399" y="2491"/>
                  </a:lnTo>
                  <a:lnTo>
                    <a:pt x="2938" y="2274"/>
                  </a:lnTo>
                  <a:lnTo>
                    <a:pt x="2174" y="2410"/>
                  </a:lnTo>
                  <a:lnTo>
                    <a:pt x="1604" y="2410"/>
                  </a:lnTo>
                  <a:lnTo>
                    <a:pt x="1404" y="2707"/>
                  </a:lnTo>
                  <a:lnTo>
                    <a:pt x="1482" y="2945"/>
                  </a:lnTo>
                  <a:lnTo>
                    <a:pt x="1229" y="3180"/>
                  </a:lnTo>
                  <a:lnTo>
                    <a:pt x="915" y="3003"/>
                  </a:lnTo>
                  <a:lnTo>
                    <a:pt x="636" y="3009"/>
                  </a:lnTo>
                  <a:lnTo>
                    <a:pt x="636" y="3180"/>
                  </a:lnTo>
                  <a:lnTo>
                    <a:pt x="1" y="3925"/>
                  </a:lnTo>
                  <a:lnTo>
                    <a:pt x="4102" y="3925"/>
                  </a:lnTo>
                  <a:lnTo>
                    <a:pt x="5099" y="2553"/>
                  </a:lnTo>
                  <a:lnTo>
                    <a:pt x="5083" y="2403"/>
                  </a:lnTo>
                  <a:lnTo>
                    <a:pt x="5529" y="2011"/>
                  </a:lnTo>
                  <a:lnTo>
                    <a:pt x="5239" y="1826"/>
                  </a:lnTo>
                  <a:lnTo>
                    <a:pt x="5388" y="1380"/>
                  </a:lnTo>
                  <a:lnTo>
                    <a:pt x="5830" y="843"/>
                  </a:lnTo>
                  <a:lnTo>
                    <a:pt x="5726" y="493"/>
                  </a:lnTo>
                  <a:lnTo>
                    <a:pt x="5231" y="210"/>
                  </a:lnTo>
                  <a:lnTo>
                    <a:pt x="3998"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0"/>
            <p:cNvSpPr/>
            <p:nvPr/>
          </p:nvSpPr>
          <p:spPr>
            <a:xfrm flipH="1">
              <a:off x="1115187" y="4969793"/>
              <a:ext cx="756619" cy="192730"/>
            </a:xfrm>
            <a:custGeom>
              <a:rect b="b" l="l" r="r" t="t"/>
              <a:pathLst>
                <a:path extrusionOk="0" h="822" w="3227">
                  <a:moveTo>
                    <a:pt x="1802" y="0"/>
                  </a:moveTo>
                  <a:lnTo>
                    <a:pt x="237" y="612"/>
                  </a:lnTo>
                  <a:lnTo>
                    <a:pt x="1" y="822"/>
                  </a:lnTo>
                  <a:lnTo>
                    <a:pt x="3227" y="822"/>
                  </a:lnTo>
                  <a:lnTo>
                    <a:pt x="3095" y="569"/>
                  </a:lnTo>
                  <a:lnTo>
                    <a:pt x="2754" y="569"/>
                  </a:lnTo>
                  <a:lnTo>
                    <a:pt x="2658" y="411"/>
                  </a:lnTo>
                  <a:lnTo>
                    <a:pt x="2213" y="158"/>
                  </a:lnTo>
                  <a:lnTo>
                    <a:pt x="1802" y="0"/>
                  </a:ln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0"/>
            <p:cNvSpPr/>
            <p:nvPr/>
          </p:nvSpPr>
          <p:spPr>
            <a:xfrm flipH="1">
              <a:off x="1056332" y="3583389"/>
              <a:ext cx="497535" cy="644310"/>
            </a:xfrm>
            <a:custGeom>
              <a:rect b="b" l="l" r="r" t="t"/>
              <a:pathLst>
                <a:path extrusionOk="0" h="2748" w="2122">
                  <a:moveTo>
                    <a:pt x="1218" y="0"/>
                  </a:moveTo>
                  <a:cubicBezTo>
                    <a:pt x="1137" y="0"/>
                    <a:pt x="722" y="84"/>
                    <a:pt x="722" y="84"/>
                  </a:cubicBezTo>
                  <a:lnTo>
                    <a:pt x="653" y="325"/>
                  </a:lnTo>
                  <a:lnTo>
                    <a:pt x="309" y="650"/>
                  </a:lnTo>
                  <a:lnTo>
                    <a:pt x="0" y="1016"/>
                  </a:lnTo>
                  <a:lnTo>
                    <a:pt x="58" y="1152"/>
                  </a:lnTo>
                  <a:lnTo>
                    <a:pt x="309" y="994"/>
                  </a:lnTo>
                  <a:lnTo>
                    <a:pt x="411" y="994"/>
                  </a:lnTo>
                  <a:lnTo>
                    <a:pt x="411" y="1152"/>
                  </a:lnTo>
                  <a:lnTo>
                    <a:pt x="1153" y="1564"/>
                  </a:lnTo>
                  <a:lnTo>
                    <a:pt x="1153" y="1752"/>
                  </a:lnTo>
                  <a:lnTo>
                    <a:pt x="811" y="1897"/>
                  </a:lnTo>
                  <a:lnTo>
                    <a:pt x="579" y="2294"/>
                  </a:lnTo>
                  <a:lnTo>
                    <a:pt x="1556" y="2748"/>
                  </a:lnTo>
                  <a:lnTo>
                    <a:pt x="2121" y="2748"/>
                  </a:lnTo>
                  <a:lnTo>
                    <a:pt x="2121" y="2126"/>
                  </a:lnTo>
                  <a:lnTo>
                    <a:pt x="1807" y="1577"/>
                  </a:lnTo>
                  <a:lnTo>
                    <a:pt x="1807" y="1343"/>
                  </a:lnTo>
                  <a:lnTo>
                    <a:pt x="1696" y="1233"/>
                  </a:lnTo>
                  <a:lnTo>
                    <a:pt x="1854" y="708"/>
                  </a:lnTo>
                  <a:lnTo>
                    <a:pt x="1369" y="445"/>
                  </a:lnTo>
                  <a:lnTo>
                    <a:pt x="1369" y="218"/>
                  </a:lnTo>
                  <a:cubicBezTo>
                    <a:pt x="1369" y="218"/>
                    <a:pt x="1255" y="19"/>
                    <a:pt x="1230" y="2"/>
                  </a:cubicBezTo>
                  <a:cubicBezTo>
                    <a:pt x="1228" y="1"/>
                    <a:pt x="1224" y="0"/>
                    <a:pt x="12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0"/>
            <p:cNvSpPr/>
            <p:nvPr/>
          </p:nvSpPr>
          <p:spPr>
            <a:xfrm flipH="1">
              <a:off x="1119403" y="3583389"/>
              <a:ext cx="434933" cy="313011"/>
            </a:xfrm>
            <a:custGeom>
              <a:rect b="b" l="l" r="r" t="t"/>
              <a:pathLst>
                <a:path extrusionOk="0" h="1335" w="1855">
                  <a:moveTo>
                    <a:pt x="1219" y="0"/>
                  </a:moveTo>
                  <a:cubicBezTo>
                    <a:pt x="1138" y="0"/>
                    <a:pt x="724" y="84"/>
                    <a:pt x="724" y="84"/>
                  </a:cubicBezTo>
                  <a:lnTo>
                    <a:pt x="655" y="325"/>
                  </a:lnTo>
                  <a:lnTo>
                    <a:pt x="309" y="650"/>
                  </a:lnTo>
                  <a:lnTo>
                    <a:pt x="1" y="1016"/>
                  </a:lnTo>
                  <a:lnTo>
                    <a:pt x="60" y="1152"/>
                  </a:lnTo>
                  <a:lnTo>
                    <a:pt x="309" y="994"/>
                  </a:lnTo>
                  <a:lnTo>
                    <a:pt x="412" y="994"/>
                  </a:lnTo>
                  <a:lnTo>
                    <a:pt x="412" y="1152"/>
                  </a:lnTo>
                  <a:lnTo>
                    <a:pt x="740" y="1334"/>
                  </a:lnTo>
                  <a:lnTo>
                    <a:pt x="901" y="942"/>
                  </a:lnTo>
                  <a:lnTo>
                    <a:pt x="821" y="772"/>
                  </a:lnTo>
                  <a:lnTo>
                    <a:pt x="1070" y="686"/>
                  </a:lnTo>
                  <a:lnTo>
                    <a:pt x="1831" y="790"/>
                  </a:lnTo>
                  <a:lnTo>
                    <a:pt x="1854" y="708"/>
                  </a:lnTo>
                  <a:lnTo>
                    <a:pt x="1371" y="445"/>
                  </a:lnTo>
                  <a:lnTo>
                    <a:pt x="1371" y="218"/>
                  </a:lnTo>
                  <a:cubicBezTo>
                    <a:pt x="1371" y="218"/>
                    <a:pt x="1255" y="19"/>
                    <a:pt x="1232" y="2"/>
                  </a:cubicBezTo>
                  <a:cubicBezTo>
                    <a:pt x="1230" y="1"/>
                    <a:pt x="1226" y="0"/>
                    <a:pt x="1219" y="0"/>
                  </a:cubicBez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5" name="Google Shape;515;p20"/>
          <p:cNvSpPr/>
          <p:nvPr/>
        </p:nvSpPr>
        <p:spPr>
          <a:xfrm flipH="1">
            <a:off x="-2338451" y="342988"/>
            <a:ext cx="3558317" cy="383222"/>
          </a:xfrm>
          <a:custGeom>
            <a:rect b="b" l="l" r="r" t="t"/>
            <a:pathLst>
              <a:path extrusionOk="0" h="4084" w="37921">
                <a:moveTo>
                  <a:pt x="8455" y="0"/>
                </a:moveTo>
                <a:cubicBezTo>
                  <a:pt x="8425" y="0"/>
                  <a:pt x="8395" y="1"/>
                  <a:pt x="8365" y="3"/>
                </a:cubicBezTo>
                <a:cubicBezTo>
                  <a:pt x="7441" y="72"/>
                  <a:pt x="4946" y="2174"/>
                  <a:pt x="4541" y="2627"/>
                </a:cubicBezTo>
                <a:cubicBezTo>
                  <a:pt x="4541" y="2627"/>
                  <a:pt x="1" y="3667"/>
                  <a:pt x="3998" y="3804"/>
                </a:cubicBezTo>
                <a:cubicBezTo>
                  <a:pt x="4359" y="3816"/>
                  <a:pt x="4700" y="3822"/>
                  <a:pt x="5025" y="3822"/>
                </a:cubicBezTo>
                <a:cubicBezTo>
                  <a:pt x="8303" y="3822"/>
                  <a:pt x="9856" y="3262"/>
                  <a:pt x="11459" y="3262"/>
                </a:cubicBezTo>
                <a:cubicBezTo>
                  <a:pt x="13049" y="3262"/>
                  <a:pt x="15242" y="3755"/>
                  <a:pt x="16908" y="3755"/>
                </a:cubicBezTo>
                <a:cubicBezTo>
                  <a:pt x="17092" y="3755"/>
                  <a:pt x="17269" y="3749"/>
                  <a:pt x="17439" y="3736"/>
                </a:cubicBezTo>
                <a:cubicBezTo>
                  <a:pt x="19141" y="3601"/>
                  <a:pt x="21636" y="3464"/>
                  <a:pt x="23347" y="3396"/>
                </a:cubicBezTo>
                <a:cubicBezTo>
                  <a:pt x="23698" y="3382"/>
                  <a:pt x="24053" y="3374"/>
                  <a:pt x="24411" y="3374"/>
                </a:cubicBezTo>
                <a:cubicBezTo>
                  <a:pt x="25802" y="3374"/>
                  <a:pt x="27251" y="3494"/>
                  <a:pt x="28760" y="3873"/>
                </a:cubicBezTo>
                <a:cubicBezTo>
                  <a:pt x="29393" y="4031"/>
                  <a:pt x="29875" y="4083"/>
                  <a:pt x="30353" y="4083"/>
                </a:cubicBezTo>
                <a:cubicBezTo>
                  <a:pt x="31307" y="4083"/>
                  <a:pt x="32242" y="3873"/>
                  <a:pt x="34323" y="3873"/>
                </a:cubicBezTo>
                <a:cubicBezTo>
                  <a:pt x="37444" y="3873"/>
                  <a:pt x="37920" y="2990"/>
                  <a:pt x="36835" y="2627"/>
                </a:cubicBezTo>
                <a:cubicBezTo>
                  <a:pt x="36036" y="2359"/>
                  <a:pt x="31552" y="2131"/>
                  <a:pt x="28645" y="2131"/>
                </a:cubicBezTo>
                <a:cubicBezTo>
                  <a:pt x="27605" y="2131"/>
                  <a:pt x="26768" y="2160"/>
                  <a:pt x="26373" y="2227"/>
                </a:cubicBezTo>
                <a:cubicBezTo>
                  <a:pt x="26237" y="2250"/>
                  <a:pt x="26107" y="2261"/>
                  <a:pt x="25980" y="2261"/>
                </a:cubicBezTo>
                <a:cubicBezTo>
                  <a:pt x="24711" y="2261"/>
                  <a:pt x="23784" y="1201"/>
                  <a:pt x="20822" y="954"/>
                </a:cubicBezTo>
                <a:cubicBezTo>
                  <a:pt x="19737" y="864"/>
                  <a:pt x="18780" y="834"/>
                  <a:pt x="17889" y="834"/>
                </a:cubicBezTo>
                <a:cubicBezTo>
                  <a:pt x="16107" y="834"/>
                  <a:pt x="14591" y="954"/>
                  <a:pt x="12848" y="954"/>
                </a:cubicBezTo>
                <a:cubicBezTo>
                  <a:pt x="10322" y="954"/>
                  <a:pt x="9353" y="0"/>
                  <a:pt x="8455"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0"/>
          <p:cNvSpPr/>
          <p:nvPr/>
        </p:nvSpPr>
        <p:spPr>
          <a:xfrm flipH="1">
            <a:off x="7037699" y="2010463"/>
            <a:ext cx="3558317" cy="383222"/>
          </a:xfrm>
          <a:custGeom>
            <a:rect b="b" l="l" r="r" t="t"/>
            <a:pathLst>
              <a:path extrusionOk="0" h="4084" w="37921">
                <a:moveTo>
                  <a:pt x="8455" y="0"/>
                </a:moveTo>
                <a:cubicBezTo>
                  <a:pt x="8425" y="0"/>
                  <a:pt x="8395" y="1"/>
                  <a:pt x="8365" y="3"/>
                </a:cubicBezTo>
                <a:cubicBezTo>
                  <a:pt x="7441" y="72"/>
                  <a:pt x="4946" y="2174"/>
                  <a:pt x="4541" y="2627"/>
                </a:cubicBezTo>
                <a:cubicBezTo>
                  <a:pt x="4541" y="2627"/>
                  <a:pt x="1" y="3667"/>
                  <a:pt x="3998" y="3804"/>
                </a:cubicBezTo>
                <a:cubicBezTo>
                  <a:pt x="4359" y="3816"/>
                  <a:pt x="4700" y="3822"/>
                  <a:pt x="5025" y="3822"/>
                </a:cubicBezTo>
                <a:cubicBezTo>
                  <a:pt x="8303" y="3822"/>
                  <a:pt x="9856" y="3262"/>
                  <a:pt x="11459" y="3262"/>
                </a:cubicBezTo>
                <a:cubicBezTo>
                  <a:pt x="13049" y="3262"/>
                  <a:pt x="15242" y="3755"/>
                  <a:pt x="16908" y="3755"/>
                </a:cubicBezTo>
                <a:cubicBezTo>
                  <a:pt x="17092" y="3755"/>
                  <a:pt x="17269" y="3749"/>
                  <a:pt x="17439" y="3736"/>
                </a:cubicBezTo>
                <a:cubicBezTo>
                  <a:pt x="19141" y="3601"/>
                  <a:pt x="21636" y="3464"/>
                  <a:pt x="23347" y="3396"/>
                </a:cubicBezTo>
                <a:cubicBezTo>
                  <a:pt x="23698" y="3382"/>
                  <a:pt x="24053" y="3374"/>
                  <a:pt x="24411" y="3374"/>
                </a:cubicBezTo>
                <a:cubicBezTo>
                  <a:pt x="25802" y="3374"/>
                  <a:pt x="27251" y="3494"/>
                  <a:pt x="28760" y="3873"/>
                </a:cubicBezTo>
                <a:cubicBezTo>
                  <a:pt x="29393" y="4031"/>
                  <a:pt x="29875" y="4083"/>
                  <a:pt x="30353" y="4083"/>
                </a:cubicBezTo>
                <a:cubicBezTo>
                  <a:pt x="31307" y="4083"/>
                  <a:pt x="32242" y="3873"/>
                  <a:pt x="34323" y="3873"/>
                </a:cubicBezTo>
                <a:cubicBezTo>
                  <a:pt x="37444" y="3873"/>
                  <a:pt x="37920" y="2990"/>
                  <a:pt x="36835" y="2627"/>
                </a:cubicBezTo>
                <a:cubicBezTo>
                  <a:pt x="36036" y="2359"/>
                  <a:pt x="31552" y="2131"/>
                  <a:pt x="28645" y="2131"/>
                </a:cubicBezTo>
                <a:cubicBezTo>
                  <a:pt x="27605" y="2131"/>
                  <a:pt x="26768" y="2160"/>
                  <a:pt x="26373" y="2227"/>
                </a:cubicBezTo>
                <a:cubicBezTo>
                  <a:pt x="26237" y="2250"/>
                  <a:pt x="26107" y="2261"/>
                  <a:pt x="25980" y="2261"/>
                </a:cubicBezTo>
                <a:cubicBezTo>
                  <a:pt x="24711" y="2261"/>
                  <a:pt x="23784" y="1201"/>
                  <a:pt x="20822" y="954"/>
                </a:cubicBezTo>
                <a:cubicBezTo>
                  <a:pt x="19737" y="864"/>
                  <a:pt x="18780" y="834"/>
                  <a:pt x="17889" y="834"/>
                </a:cubicBezTo>
                <a:cubicBezTo>
                  <a:pt x="16107" y="834"/>
                  <a:pt x="14591" y="954"/>
                  <a:pt x="12848" y="954"/>
                </a:cubicBezTo>
                <a:cubicBezTo>
                  <a:pt x="10322" y="954"/>
                  <a:pt x="9353" y="0"/>
                  <a:pt x="8455"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4" name="Shape 114"/>
        <p:cNvGrpSpPr/>
        <p:nvPr/>
      </p:nvGrpSpPr>
      <p:grpSpPr>
        <a:xfrm>
          <a:off x="0" y="0"/>
          <a:ext cx="0" cy="0"/>
          <a:chOff x="0" y="0"/>
          <a:chExt cx="0" cy="0"/>
        </a:xfrm>
      </p:grpSpPr>
      <p:grpSp>
        <p:nvGrpSpPr>
          <p:cNvPr id="115" name="Google Shape;115;p3"/>
          <p:cNvGrpSpPr/>
          <p:nvPr/>
        </p:nvGrpSpPr>
        <p:grpSpPr>
          <a:xfrm>
            <a:off x="-1049991" y="623938"/>
            <a:ext cx="11247057" cy="6422556"/>
            <a:chOff x="-1049991" y="623938"/>
            <a:chExt cx="11247057" cy="6422556"/>
          </a:xfrm>
        </p:grpSpPr>
        <p:sp>
          <p:nvSpPr>
            <p:cNvPr id="116" name="Google Shape;116;p3"/>
            <p:cNvSpPr/>
            <p:nvPr/>
          </p:nvSpPr>
          <p:spPr>
            <a:xfrm flipH="1">
              <a:off x="0" y="3429713"/>
              <a:ext cx="9143997" cy="2522924"/>
            </a:xfrm>
            <a:custGeom>
              <a:rect b="b" l="l" r="r" t="t"/>
              <a:pathLst>
                <a:path extrusionOk="0" h="21222" w="51004">
                  <a:moveTo>
                    <a:pt x="51004" y="0"/>
                  </a:moveTo>
                  <a:lnTo>
                    <a:pt x="49528" y="537"/>
                  </a:lnTo>
                  <a:cubicBezTo>
                    <a:pt x="49528" y="537"/>
                    <a:pt x="47358" y="1989"/>
                    <a:pt x="46273" y="2907"/>
                  </a:cubicBezTo>
                  <a:cubicBezTo>
                    <a:pt x="45188" y="3825"/>
                    <a:pt x="45233" y="4454"/>
                    <a:pt x="44195" y="5566"/>
                  </a:cubicBezTo>
                  <a:cubicBezTo>
                    <a:pt x="43155" y="6675"/>
                    <a:pt x="42928" y="7205"/>
                    <a:pt x="41074" y="8174"/>
                  </a:cubicBezTo>
                  <a:cubicBezTo>
                    <a:pt x="40588" y="8428"/>
                    <a:pt x="40176" y="8522"/>
                    <a:pt x="39833" y="8522"/>
                  </a:cubicBezTo>
                  <a:cubicBezTo>
                    <a:pt x="38872" y="8522"/>
                    <a:pt x="38454" y="7786"/>
                    <a:pt x="38454" y="7786"/>
                  </a:cubicBezTo>
                  <a:cubicBezTo>
                    <a:pt x="38454" y="7786"/>
                    <a:pt x="36961" y="6916"/>
                    <a:pt x="36600" y="6338"/>
                  </a:cubicBezTo>
                  <a:cubicBezTo>
                    <a:pt x="36239" y="5756"/>
                    <a:pt x="36466" y="5324"/>
                    <a:pt x="35786" y="4549"/>
                  </a:cubicBezTo>
                  <a:cubicBezTo>
                    <a:pt x="35110" y="3774"/>
                    <a:pt x="35017" y="2954"/>
                    <a:pt x="34430" y="2275"/>
                  </a:cubicBezTo>
                  <a:cubicBezTo>
                    <a:pt x="33843" y="1598"/>
                    <a:pt x="32126" y="3"/>
                    <a:pt x="32126" y="3"/>
                  </a:cubicBezTo>
                  <a:cubicBezTo>
                    <a:pt x="32126" y="3"/>
                    <a:pt x="30498" y="1163"/>
                    <a:pt x="29863" y="2033"/>
                  </a:cubicBezTo>
                  <a:cubicBezTo>
                    <a:pt x="29231" y="2901"/>
                    <a:pt x="28328" y="3238"/>
                    <a:pt x="26745" y="4159"/>
                  </a:cubicBezTo>
                  <a:cubicBezTo>
                    <a:pt x="25204" y="5055"/>
                    <a:pt x="24223" y="5901"/>
                    <a:pt x="23085" y="5901"/>
                  </a:cubicBezTo>
                  <a:cubicBezTo>
                    <a:pt x="23054" y="5901"/>
                    <a:pt x="23023" y="5901"/>
                    <a:pt x="22992" y="5900"/>
                  </a:cubicBezTo>
                  <a:cubicBezTo>
                    <a:pt x="21818" y="5852"/>
                    <a:pt x="21907" y="5414"/>
                    <a:pt x="20959" y="4499"/>
                  </a:cubicBezTo>
                  <a:cubicBezTo>
                    <a:pt x="20009" y="3580"/>
                    <a:pt x="19740" y="2904"/>
                    <a:pt x="18926" y="2081"/>
                  </a:cubicBezTo>
                  <a:cubicBezTo>
                    <a:pt x="18199" y="1346"/>
                    <a:pt x="16965" y="496"/>
                    <a:pt x="16421" y="496"/>
                  </a:cubicBezTo>
                  <a:cubicBezTo>
                    <a:pt x="16357" y="496"/>
                    <a:pt x="16302" y="508"/>
                    <a:pt x="16259" y="534"/>
                  </a:cubicBezTo>
                  <a:cubicBezTo>
                    <a:pt x="15850" y="775"/>
                    <a:pt x="14223" y="1306"/>
                    <a:pt x="12866" y="1741"/>
                  </a:cubicBezTo>
                  <a:cubicBezTo>
                    <a:pt x="11510" y="2176"/>
                    <a:pt x="11737" y="2805"/>
                    <a:pt x="11465" y="3145"/>
                  </a:cubicBezTo>
                  <a:cubicBezTo>
                    <a:pt x="11194" y="3482"/>
                    <a:pt x="11012" y="4302"/>
                    <a:pt x="10696" y="4594"/>
                  </a:cubicBezTo>
                  <a:cubicBezTo>
                    <a:pt x="10383" y="4886"/>
                    <a:pt x="9748" y="5464"/>
                    <a:pt x="9206" y="5706"/>
                  </a:cubicBezTo>
                  <a:cubicBezTo>
                    <a:pt x="8663" y="5947"/>
                    <a:pt x="8666" y="6719"/>
                    <a:pt x="8440" y="6889"/>
                  </a:cubicBezTo>
                  <a:cubicBezTo>
                    <a:pt x="8388" y="6928"/>
                    <a:pt x="8336" y="6943"/>
                    <a:pt x="8282" y="6943"/>
                  </a:cubicBezTo>
                  <a:cubicBezTo>
                    <a:pt x="8117" y="6943"/>
                    <a:pt x="7928" y="6809"/>
                    <a:pt x="7639" y="6809"/>
                  </a:cubicBezTo>
                  <a:cubicBezTo>
                    <a:pt x="7605" y="6809"/>
                    <a:pt x="7570" y="6811"/>
                    <a:pt x="7534" y="6815"/>
                  </a:cubicBezTo>
                  <a:cubicBezTo>
                    <a:pt x="7347" y="6836"/>
                    <a:pt x="7144" y="6889"/>
                    <a:pt x="6906" y="6889"/>
                  </a:cubicBezTo>
                  <a:cubicBezTo>
                    <a:pt x="6570" y="6889"/>
                    <a:pt x="6165" y="6783"/>
                    <a:pt x="5635" y="6332"/>
                  </a:cubicBezTo>
                  <a:cubicBezTo>
                    <a:pt x="4732" y="5557"/>
                    <a:pt x="4416" y="4826"/>
                    <a:pt x="3375" y="3378"/>
                  </a:cubicBezTo>
                  <a:cubicBezTo>
                    <a:pt x="2335" y="1929"/>
                    <a:pt x="1387" y="1097"/>
                    <a:pt x="1387" y="1097"/>
                  </a:cubicBezTo>
                  <a:lnTo>
                    <a:pt x="1" y="203"/>
                  </a:lnTo>
                  <a:lnTo>
                    <a:pt x="1" y="21111"/>
                  </a:lnTo>
                  <a:lnTo>
                    <a:pt x="50998" y="21221"/>
                  </a:lnTo>
                  <a:lnTo>
                    <a:pt x="51004" y="0"/>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3"/>
            <p:cNvSpPr/>
            <p:nvPr/>
          </p:nvSpPr>
          <p:spPr>
            <a:xfrm flipH="1">
              <a:off x="-1049991" y="1868443"/>
              <a:ext cx="3649243" cy="434925"/>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3"/>
            <p:cNvSpPr/>
            <p:nvPr/>
          </p:nvSpPr>
          <p:spPr>
            <a:xfrm flipH="1">
              <a:off x="3491553" y="2865137"/>
              <a:ext cx="2618747" cy="247912"/>
            </a:xfrm>
            <a:custGeom>
              <a:rect b="b" l="l" r="r" t="t"/>
              <a:pathLst>
                <a:path extrusionOk="0" h="2642" w="27908">
                  <a:moveTo>
                    <a:pt x="11432" y="1"/>
                  </a:moveTo>
                  <a:cubicBezTo>
                    <a:pt x="8780" y="1"/>
                    <a:pt x="6863" y="1210"/>
                    <a:pt x="6275" y="1457"/>
                  </a:cubicBezTo>
                  <a:cubicBezTo>
                    <a:pt x="6275" y="1457"/>
                    <a:pt x="1" y="1526"/>
                    <a:pt x="814" y="2244"/>
                  </a:cubicBezTo>
                  <a:cubicBezTo>
                    <a:pt x="1146" y="2537"/>
                    <a:pt x="1738" y="2641"/>
                    <a:pt x="2477" y="2641"/>
                  </a:cubicBezTo>
                  <a:cubicBezTo>
                    <a:pt x="3548" y="2641"/>
                    <a:pt x="4929" y="2423"/>
                    <a:pt x="6275" y="2244"/>
                  </a:cubicBezTo>
                  <a:cubicBezTo>
                    <a:pt x="7388" y="2098"/>
                    <a:pt x="8119" y="2053"/>
                    <a:pt x="8886" y="2053"/>
                  </a:cubicBezTo>
                  <a:cubicBezTo>
                    <a:pt x="9685" y="2053"/>
                    <a:pt x="10523" y="2102"/>
                    <a:pt x="11873" y="2137"/>
                  </a:cubicBezTo>
                  <a:cubicBezTo>
                    <a:pt x="13479" y="2179"/>
                    <a:pt x="13710" y="2244"/>
                    <a:pt x="14410" y="2244"/>
                  </a:cubicBezTo>
                  <a:cubicBezTo>
                    <a:pt x="14864" y="2244"/>
                    <a:pt x="15514" y="2217"/>
                    <a:pt x="16863" y="2137"/>
                  </a:cubicBezTo>
                  <a:cubicBezTo>
                    <a:pt x="20294" y="1934"/>
                    <a:pt x="18792" y="1934"/>
                    <a:pt x="20733" y="1797"/>
                  </a:cubicBezTo>
                  <a:cubicBezTo>
                    <a:pt x="21380" y="1752"/>
                    <a:pt x="22089" y="1738"/>
                    <a:pt x="22797" y="1738"/>
                  </a:cubicBezTo>
                  <a:cubicBezTo>
                    <a:pt x="24213" y="1738"/>
                    <a:pt x="25625" y="1797"/>
                    <a:pt x="26539" y="1797"/>
                  </a:cubicBezTo>
                  <a:cubicBezTo>
                    <a:pt x="27908" y="1797"/>
                    <a:pt x="27475" y="712"/>
                    <a:pt x="26933" y="372"/>
                  </a:cubicBezTo>
                  <a:cubicBezTo>
                    <a:pt x="26787" y="282"/>
                    <a:pt x="26460" y="245"/>
                    <a:pt x="25984" y="245"/>
                  </a:cubicBezTo>
                  <a:cubicBezTo>
                    <a:pt x="24687" y="245"/>
                    <a:pt x="22283" y="519"/>
                    <a:pt x="19412" y="730"/>
                  </a:cubicBezTo>
                  <a:cubicBezTo>
                    <a:pt x="18773" y="777"/>
                    <a:pt x="18232" y="797"/>
                    <a:pt x="17761" y="797"/>
                  </a:cubicBezTo>
                  <a:cubicBezTo>
                    <a:pt x="15339" y="797"/>
                    <a:pt x="14768" y="263"/>
                    <a:pt x="12210" y="35"/>
                  </a:cubicBezTo>
                  <a:cubicBezTo>
                    <a:pt x="11944" y="12"/>
                    <a:pt x="11685" y="1"/>
                    <a:pt x="11432" y="1"/>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3"/>
            <p:cNvSpPr/>
            <p:nvPr/>
          </p:nvSpPr>
          <p:spPr>
            <a:xfrm flipH="1">
              <a:off x="6638749" y="623938"/>
              <a:ext cx="3558317" cy="383222"/>
            </a:xfrm>
            <a:custGeom>
              <a:rect b="b" l="l" r="r" t="t"/>
              <a:pathLst>
                <a:path extrusionOk="0" h="4084" w="37921">
                  <a:moveTo>
                    <a:pt x="8455" y="0"/>
                  </a:moveTo>
                  <a:cubicBezTo>
                    <a:pt x="8425" y="0"/>
                    <a:pt x="8395" y="1"/>
                    <a:pt x="8365" y="3"/>
                  </a:cubicBezTo>
                  <a:cubicBezTo>
                    <a:pt x="7441" y="72"/>
                    <a:pt x="4946" y="2174"/>
                    <a:pt x="4541" y="2627"/>
                  </a:cubicBezTo>
                  <a:cubicBezTo>
                    <a:pt x="4541" y="2627"/>
                    <a:pt x="1" y="3667"/>
                    <a:pt x="3998" y="3804"/>
                  </a:cubicBezTo>
                  <a:cubicBezTo>
                    <a:pt x="4359" y="3816"/>
                    <a:pt x="4700" y="3822"/>
                    <a:pt x="5025" y="3822"/>
                  </a:cubicBezTo>
                  <a:cubicBezTo>
                    <a:pt x="8303" y="3822"/>
                    <a:pt x="9856" y="3262"/>
                    <a:pt x="11459" y="3262"/>
                  </a:cubicBezTo>
                  <a:cubicBezTo>
                    <a:pt x="13049" y="3262"/>
                    <a:pt x="15242" y="3755"/>
                    <a:pt x="16908" y="3755"/>
                  </a:cubicBezTo>
                  <a:cubicBezTo>
                    <a:pt x="17092" y="3755"/>
                    <a:pt x="17269" y="3749"/>
                    <a:pt x="17439" y="3736"/>
                  </a:cubicBezTo>
                  <a:cubicBezTo>
                    <a:pt x="19141" y="3601"/>
                    <a:pt x="21636" y="3464"/>
                    <a:pt x="23347" y="3396"/>
                  </a:cubicBezTo>
                  <a:cubicBezTo>
                    <a:pt x="23698" y="3382"/>
                    <a:pt x="24053" y="3374"/>
                    <a:pt x="24411" y="3374"/>
                  </a:cubicBezTo>
                  <a:cubicBezTo>
                    <a:pt x="25802" y="3374"/>
                    <a:pt x="27251" y="3494"/>
                    <a:pt x="28760" y="3873"/>
                  </a:cubicBezTo>
                  <a:cubicBezTo>
                    <a:pt x="29393" y="4031"/>
                    <a:pt x="29875" y="4083"/>
                    <a:pt x="30353" y="4083"/>
                  </a:cubicBezTo>
                  <a:cubicBezTo>
                    <a:pt x="31307" y="4083"/>
                    <a:pt x="32242" y="3873"/>
                    <a:pt x="34323" y="3873"/>
                  </a:cubicBezTo>
                  <a:cubicBezTo>
                    <a:pt x="37444" y="3873"/>
                    <a:pt x="37920" y="2990"/>
                    <a:pt x="36835" y="2627"/>
                  </a:cubicBezTo>
                  <a:cubicBezTo>
                    <a:pt x="36036" y="2359"/>
                    <a:pt x="31552" y="2131"/>
                    <a:pt x="28645" y="2131"/>
                  </a:cubicBezTo>
                  <a:cubicBezTo>
                    <a:pt x="27605" y="2131"/>
                    <a:pt x="26768" y="2160"/>
                    <a:pt x="26373" y="2227"/>
                  </a:cubicBezTo>
                  <a:cubicBezTo>
                    <a:pt x="26237" y="2250"/>
                    <a:pt x="26107" y="2261"/>
                    <a:pt x="25980" y="2261"/>
                  </a:cubicBezTo>
                  <a:cubicBezTo>
                    <a:pt x="24711" y="2261"/>
                    <a:pt x="23784" y="1201"/>
                    <a:pt x="20822" y="954"/>
                  </a:cubicBezTo>
                  <a:cubicBezTo>
                    <a:pt x="19737" y="864"/>
                    <a:pt x="18780" y="834"/>
                    <a:pt x="17889" y="834"/>
                  </a:cubicBezTo>
                  <a:cubicBezTo>
                    <a:pt x="16107" y="834"/>
                    <a:pt x="14591" y="954"/>
                    <a:pt x="12848" y="954"/>
                  </a:cubicBezTo>
                  <a:cubicBezTo>
                    <a:pt x="10322" y="954"/>
                    <a:pt x="9353" y="0"/>
                    <a:pt x="8455" y="0"/>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
            <p:cNvSpPr/>
            <p:nvPr/>
          </p:nvSpPr>
          <p:spPr>
            <a:xfrm flipH="1">
              <a:off x="7684472" y="3980900"/>
              <a:ext cx="1266828" cy="486278"/>
            </a:xfrm>
            <a:custGeom>
              <a:rect b="b" l="l" r="r" t="t"/>
              <a:pathLst>
                <a:path extrusionOk="0" h="4187" w="10908">
                  <a:moveTo>
                    <a:pt x="5545" y="0"/>
                  </a:moveTo>
                  <a:cubicBezTo>
                    <a:pt x="5414" y="438"/>
                    <a:pt x="5223" y="930"/>
                    <a:pt x="5113" y="1482"/>
                  </a:cubicBezTo>
                  <a:cubicBezTo>
                    <a:pt x="5074" y="1398"/>
                    <a:pt x="5029" y="1318"/>
                    <a:pt x="4985" y="1243"/>
                  </a:cubicBezTo>
                  <a:cubicBezTo>
                    <a:pt x="4949" y="1106"/>
                    <a:pt x="4898" y="969"/>
                    <a:pt x="4839" y="841"/>
                  </a:cubicBezTo>
                  <a:cubicBezTo>
                    <a:pt x="4827" y="882"/>
                    <a:pt x="4812" y="921"/>
                    <a:pt x="4800" y="963"/>
                  </a:cubicBezTo>
                  <a:cubicBezTo>
                    <a:pt x="4743" y="888"/>
                    <a:pt x="4681" y="814"/>
                    <a:pt x="4612" y="748"/>
                  </a:cubicBezTo>
                  <a:cubicBezTo>
                    <a:pt x="4579" y="999"/>
                    <a:pt x="4526" y="1279"/>
                    <a:pt x="4493" y="1577"/>
                  </a:cubicBezTo>
                  <a:cubicBezTo>
                    <a:pt x="4329" y="1207"/>
                    <a:pt x="4111" y="888"/>
                    <a:pt x="3891" y="689"/>
                  </a:cubicBezTo>
                  <a:cubicBezTo>
                    <a:pt x="3849" y="924"/>
                    <a:pt x="3783" y="1184"/>
                    <a:pt x="3742" y="1461"/>
                  </a:cubicBezTo>
                  <a:cubicBezTo>
                    <a:pt x="3566" y="888"/>
                    <a:pt x="3268" y="367"/>
                    <a:pt x="2976" y="81"/>
                  </a:cubicBezTo>
                  <a:cubicBezTo>
                    <a:pt x="2937" y="435"/>
                    <a:pt x="2853" y="847"/>
                    <a:pt x="2856" y="1288"/>
                  </a:cubicBezTo>
                  <a:cubicBezTo>
                    <a:pt x="2684" y="885"/>
                    <a:pt x="2457" y="537"/>
                    <a:pt x="2236" y="322"/>
                  </a:cubicBezTo>
                  <a:cubicBezTo>
                    <a:pt x="2210" y="614"/>
                    <a:pt x="2150" y="942"/>
                    <a:pt x="2135" y="1291"/>
                  </a:cubicBezTo>
                  <a:cubicBezTo>
                    <a:pt x="2063" y="1067"/>
                    <a:pt x="1968" y="856"/>
                    <a:pt x="1843" y="659"/>
                  </a:cubicBezTo>
                  <a:cubicBezTo>
                    <a:pt x="1813" y="871"/>
                    <a:pt x="1765" y="1103"/>
                    <a:pt x="1736" y="1356"/>
                  </a:cubicBezTo>
                  <a:cubicBezTo>
                    <a:pt x="1637" y="1085"/>
                    <a:pt x="1509" y="823"/>
                    <a:pt x="1354" y="578"/>
                  </a:cubicBezTo>
                  <a:cubicBezTo>
                    <a:pt x="1288" y="1058"/>
                    <a:pt x="1166" y="1613"/>
                    <a:pt x="1157" y="2224"/>
                  </a:cubicBezTo>
                  <a:cubicBezTo>
                    <a:pt x="937" y="1523"/>
                    <a:pt x="615" y="894"/>
                    <a:pt x="317" y="531"/>
                  </a:cubicBezTo>
                  <a:cubicBezTo>
                    <a:pt x="302" y="874"/>
                    <a:pt x="272" y="1252"/>
                    <a:pt x="266" y="1658"/>
                  </a:cubicBezTo>
                  <a:cubicBezTo>
                    <a:pt x="189" y="1464"/>
                    <a:pt x="99" y="1276"/>
                    <a:pt x="1" y="1094"/>
                  </a:cubicBezTo>
                  <a:lnTo>
                    <a:pt x="1" y="3792"/>
                  </a:lnTo>
                  <a:cubicBezTo>
                    <a:pt x="90" y="3884"/>
                    <a:pt x="186" y="3928"/>
                    <a:pt x="278" y="3928"/>
                  </a:cubicBezTo>
                  <a:cubicBezTo>
                    <a:pt x="296" y="3928"/>
                    <a:pt x="314" y="3926"/>
                    <a:pt x="332" y="3923"/>
                  </a:cubicBezTo>
                  <a:cubicBezTo>
                    <a:pt x="448" y="3902"/>
                    <a:pt x="540" y="3819"/>
                    <a:pt x="594" y="3661"/>
                  </a:cubicBezTo>
                  <a:cubicBezTo>
                    <a:pt x="752" y="4028"/>
                    <a:pt x="927" y="4187"/>
                    <a:pt x="1092" y="4187"/>
                  </a:cubicBezTo>
                  <a:cubicBezTo>
                    <a:pt x="1108" y="4187"/>
                    <a:pt x="1124" y="4185"/>
                    <a:pt x="1139" y="4182"/>
                  </a:cubicBezTo>
                  <a:cubicBezTo>
                    <a:pt x="1288" y="4153"/>
                    <a:pt x="1393" y="3992"/>
                    <a:pt x="1411" y="3679"/>
                  </a:cubicBezTo>
                  <a:cubicBezTo>
                    <a:pt x="1515" y="3893"/>
                    <a:pt x="1642" y="3992"/>
                    <a:pt x="1769" y="3992"/>
                  </a:cubicBezTo>
                  <a:cubicBezTo>
                    <a:pt x="1773" y="3992"/>
                    <a:pt x="1777" y="3992"/>
                    <a:pt x="1780" y="3992"/>
                  </a:cubicBezTo>
                  <a:cubicBezTo>
                    <a:pt x="2001" y="3980"/>
                    <a:pt x="2150" y="3676"/>
                    <a:pt x="2093" y="2972"/>
                  </a:cubicBezTo>
                  <a:lnTo>
                    <a:pt x="2093" y="2972"/>
                  </a:lnTo>
                  <a:cubicBezTo>
                    <a:pt x="2098" y="2974"/>
                    <a:pt x="2102" y="2974"/>
                    <a:pt x="2107" y="2974"/>
                  </a:cubicBezTo>
                  <a:cubicBezTo>
                    <a:pt x="2111" y="2974"/>
                    <a:pt x="2116" y="2974"/>
                    <a:pt x="2120" y="2972"/>
                  </a:cubicBezTo>
                  <a:cubicBezTo>
                    <a:pt x="2236" y="2966"/>
                    <a:pt x="2323" y="2838"/>
                    <a:pt x="2341" y="2558"/>
                  </a:cubicBezTo>
                  <a:cubicBezTo>
                    <a:pt x="2476" y="2866"/>
                    <a:pt x="2645" y="3000"/>
                    <a:pt x="2812" y="3000"/>
                  </a:cubicBezTo>
                  <a:cubicBezTo>
                    <a:pt x="2829" y="3000"/>
                    <a:pt x="2845" y="2999"/>
                    <a:pt x="2862" y="2996"/>
                  </a:cubicBezTo>
                  <a:cubicBezTo>
                    <a:pt x="3026" y="2969"/>
                    <a:pt x="3140" y="2814"/>
                    <a:pt x="3149" y="2510"/>
                  </a:cubicBezTo>
                  <a:cubicBezTo>
                    <a:pt x="3265" y="2701"/>
                    <a:pt x="3400" y="2785"/>
                    <a:pt x="3533" y="2785"/>
                  </a:cubicBezTo>
                  <a:cubicBezTo>
                    <a:pt x="3550" y="2785"/>
                    <a:pt x="3567" y="2784"/>
                    <a:pt x="3584" y="2781"/>
                  </a:cubicBezTo>
                  <a:cubicBezTo>
                    <a:pt x="3673" y="2766"/>
                    <a:pt x="3751" y="2713"/>
                    <a:pt x="3795" y="2632"/>
                  </a:cubicBezTo>
                  <a:cubicBezTo>
                    <a:pt x="3927" y="3076"/>
                    <a:pt x="4138" y="3263"/>
                    <a:pt x="4355" y="3263"/>
                  </a:cubicBezTo>
                  <a:cubicBezTo>
                    <a:pt x="4374" y="3263"/>
                    <a:pt x="4393" y="3261"/>
                    <a:pt x="4412" y="3258"/>
                  </a:cubicBezTo>
                  <a:cubicBezTo>
                    <a:pt x="4430" y="3255"/>
                    <a:pt x="4448" y="3252"/>
                    <a:pt x="4466" y="3246"/>
                  </a:cubicBezTo>
                  <a:cubicBezTo>
                    <a:pt x="4526" y="3494"/>
                    <a:pt x="4630" y="3613"/>
                    <a:pt x="4752" y="3625"/>
                  </a:cubicBezTo>
                  <a:cubicBezTo>
                    <a:pt x="4759" y="3625"/>
                    <a:pt x="4765" y="3626"/>
                    <a:pt x="4771" y="3626"/>
                  </a:cubicBezTo>
                  <a:cubicBezTo>
                    <a:pt x="4862" y="3626"/>
                    <a:pt x="4948" y="3565"/>
                    <a:pt x="5015" y="3425"/>
                  </a:cubicBezTo>
                  <a:cubicBezTo>
                    <a:pt x="5050" y="3440"/>
                    <a:pt x="5088" y="3447"/>
                    <a:pt x="5128" y="3447"/>
                  </a:cubicBezTo>
                  <a:cubicBezTo>
                    <a:pt x="5145" y="3447"/>
                    <a:pt x="5162" y="3446"/>
                    <a:pt x="5179" y="3443"/>
                  </a:cubicBezTo>
                  <a:cubicBezTo>
                    <a:pt x="5217" y="3437"/>
                    <a:pt x="5253" y="3422"/>
                    <a:pt x="5286" y="3404"/>
                  </a:cubicBezTo>
                  <a:cubicBezTo>
                    <a:pt x="5345" y="3482"/>
                    <a:pt x="5435" y="3530"/>
                    <a:pt x="5533" y="3535"/>
                  </a:cubicBezTo>
                  <a:cubicBezTo>
                    <a:pt x="5536" y="3536"/>
                    <a:pt x="5539" y="3536"/>
                    <a:pt x="5541" y="3536"/>
                  </a:cubicBezTo>
                  <a:cubicBezTo>
                    <a:pt x="5657" y="3536"/>
                    <a:pt x="5765" y="3473"/>
                    <a:pt x="5849" y="3336"/>
                  </a:cubicBezTo>
                  <a:cubicBezTo>
                    <a:pt x="5930" y="3762"/>
                    <a:pt x="6088" y="3950"/>
                    <a:pt x="6270" y="3956"/>
                  </a:cubicBezTo>
                  <a:cubicBezTo>
                    <a:pt x="6271" y="3956"/>
                    <a:pt x="6273" y="3956"/>
                    <a:pt x="6275" y="3956"/>
                  </a:cubicBezTo>
                  <a:cubicBezTo>
                    <a:pt x="6427" y="3956"/>
                    <a:pt x="6563" y="3821"/>
                    <a:pt x="6651" y="3524"/>
                  </a:cubicBezTo>
                  <a:cubicBezTo>
                    <a:pt x="6708" y="3762"/>
                    <a:pt x="6815" y="3884"/>
                    <a:pt x="6943" y="3905"/>
                  </a:cubicBezTo>
                  <a:cubicBezTo>
                    <a:pt x="6956" y="3907"/>
                    <a:pt x="6969" y="3908"/>
                    <a:pt x="6982" y="3908"/>
                  </a:cubicBezTo>
                  <a:cubicBezTo>
                    <a:pt x="7189" y="3908"/>
                    <a:pt x="7384" y="3635"/>
                    <a:pt x="7480" y="2987"/>
                  </a:cubicBezTo>
                  <a:cubicBezTo>
                    <a:pt x="7486" y="2987"/>
                    <a:pt x="7495" y="2990"/>
                    <a:pt x="7504" y="2993"/>
                  </a:cubicBezTo>
                  <a:cubicBezTo>
                    <a:pt x="7512" y="2994"/>
                    <a:pt x="7520" y="2995"/>
                    <a:pt x="7528" y="2995"/>
                  </a:cubicBezTo>
                  <a:cubicBezTo>
                    <a:pt x="7636" y="2995"/>
                    <a:pt x="7739" y="2885"/>
                    <a:pt x="7814" y="2635"/>
                  </a:cubicBezTo>
                  <a:cubicBezTo>
                    <a:pt x="7885" y="2996"/>
                    <a:pt x="8043" y="3160"/>
                    <a:pt x="8228" y="3169"/>
                  </a:cubicBezTo>
                  <a:cubicBezTo>
                    <a:pt x="8233" y="3169"/>
                    <a:pt x="8239" y="3169"/>
                    <a:pt x="8245" y="3169"/>
                  </a:cubicBezTo>
                  <a:cubicBezTo>
                    <a:pt x="8405" y="3169"/>
                    <a:pt x="8546" y="3043"/>
                    <a:pt x="8618" y="2760"/>
                  </a:cubicBezTo>
                  <a:cubicBezTo>
                    <a:pt x="8702" y="2996"/>
                    <a:pt x="8836" y="3109"/>
                    <a:pt x="8988" y="3115"/>
                  </a:cubicBezTo>
                  <a:cubicBezTo>
                    <a:pt x="8992" y="3115"/>
                    <a:pt x="8995" y="3115"/>
                    <a:pt x="8998" y="3115"/>
                  </a:cubicBezTo>
                  <a:cubicBezTo>
                    <a:pt x="9084" y="3115"/>
                    <a:pt x="9169" y="3080"/>
                    <a:pt x="9227" y="3014"/>
                  </a:cubicBezTo>
                  <a:cubicBezTo>
                    <a:pt x="9262" y="3512"/>
                    <a:pt x="9456" y="3735"/>
                    <a:pt x="9698" y="3750"/>
                  </a:cubicBezTo>
                  <a:cubicBezTo>
                    <a:pt x="9706" y="3751"/>
                    <a:pt x="9715" y="3751"/>
                    <a:pt x="9723" y="3751"/>
                  </a:cubicBezTo>
                  <a:cubicBezTo>
                    <a:pt x="9833" y="3751"/>
                    <a:pt x="9938" y="3699"/>
                    <a:pt x="10008" y="3613"/>
                  </a:cubicBezTo>
                  <a:cubicBezTo>
                    <a:pt x="10082" y="3932"/>
                    <a:pt x="10234" y="4081"/>
                    <a:pt x="10413" y="4090"/>
                  </a:cubicBezTo>
                  <a:cubicBezTo>
                    <a:pt x="10418" y="4090"/>
                    <a:pt x="10424" y="4090"/>
                    <a:pt x="10429" y="4090"/>
                  </a:cubicBezTo>
                  <a:cubicBezTo>
                    <a:pt x="10675" y="4090"/>
                    <a:pt x="10881" y="3816"/>
                    <a:pt x="10893" y="3151"/>
                  </a:cubicBezTo>
                  <a:cubicBezTo>
                    <a:pt x="10908" y="2459"/>
                    <a:pt x="10711" y="1753"/>
                    <a:pt x="10452" y="1356"/>
                  </a:cubicBezTo>
                  <a:cubicBezTo>
                    <a:pt x="10362" y="1595"/>
                    <a:pt x="10246" y="1854"/>
                    <a:pt x="10151" y="2134"/>
                  </a:cubicBezTo>
                  <a:cubicBezTo>
                    <a:pt x="10070" y="1741"/>
                    <a:pt x="9924" y="1389"/>
                    <a:pt x="9754" y="1151"/>
                  </a:cubicBezTo>
                  <a:cubicBezTo>
                    <a:pt x="9662" y="1368"/>
                    <a:pt x="9540" y="1604"/>
                    <a:pt x="9435" y="1866"/>
                  </a:cubicBezTo>
                  <a:cubicBezTo>
                    <a:pt x="9390" y="1273"/>
                    <a:pt x="9209" y="704"/>
                    <a:pt x="8985" y="367"/>
                  </a:cubicBezTo>
                  <a:cubicBezTo>
                    <a:pt x="8869" y="704"/>
                    <a:pt x="8696" y="1085"/>
                    <a:pt x="8601" y="1511"/>
                  </a:cubicBezTo>
                  <a:cubicBezTo>
                    <a:pt x="8520" y="1085"/>
                    <a:pt x="8374" y="701"/>
                    <a:pt x="8207" y="447"/>
                  </a:cubicBezTo>
                  <a:cubicBezTo>
                    <a:pt x="8115" y="722"/>
                    <a:pt x="7984" y="1026"/>
                    <a:pt x="7891" y="1362"/>
                  </a:cubicBezTo>
                  <a:cubicBezTo>
                    <a:pt x="7870" y="1133"/>
                    <a:pt x="7823" y="906"/>
                    <a:pt x="7745" y="689"/>
                  </a:cubicBezTo>
                  <a:cubicBezTo>
                    <a:pt x="7671" y="888"/>
                    <a:pt x="7569" y="1106"/>
                    <a:pt x="7483" y="1345"/>
                  </a:cubicBezTo>
                  <a:cubicBezTo>
                    <a:pt x="7450" y="1058"/>
                    <a:pt x="7381" y="778"/>
                    <a:pt x="7283" y="510"/>
                  </a:cubicBezTo>
                  <a:cubicBezTo>
                    <a:pt x="7110" y="960"/>
                    <a:pt x="6869" y="1470"/>
                    <a:pt x="6726" y="2060"/>
                  </a:cubicBezTo>
                  <a:cubicBezTo>
                    <a:pt x="6660" y="1336"/>
                    <a:pt x="6484" y="659"/>
                    <a:pt x="6270" y="245"/>
                  </a:cubicBezTo>
                  <a:cubicBezTo>
                    <a:pt x="6183" y="575"/>
                    <a:pt x="6067" y="936"/>
                    <a:pt x="5971" y="1327"/>
                  </a:cubicBezTo>
                  <a:cubicBezTo>
                    <a:pt x="5882" y="793"/>
                    <a:pt x="5727" y="316"/>
                    <a:pt x="55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3"/>
            <p:cNvSpPr/>
            <p:nvPr/>
          </p:nvSpPr>
          <p:spPr>
            <a:xfrm flipH="1">
              <a:off x="-11899" y="4237117"/>
              <a:ext cx="9155822" cy="2809376"/>
            </a:xfrm>
            <a:custGeom>
              <a:rect b="b" l="l" r="r" t="t"/>
              <a:pathLst>
                <a:path extrusionOk="0" h="24021" w="78285">
                  <a:moveTo>
                    <a:pt x="1" y="1"/>
                  </a:moveTo>
                  <a:lnTo>
                    <a:pt x="1" y="14810"/>
                  </a:lnTo>
                  <a:cubicBezTo>
                    <a:pt x="6895" y="16390"/>
                    <a:pt x="15051" y="17934"/>
                    <a:pt x="24313" y="19332"/>
                  </a:cubicBezTo>
                  <a:cubicBezTo>
                    <a:pt x="44705" y="22411"/>
                    <a:pt x="64164" y="23991"/>
                    <a:pt x="78285" y="24021"/>
                  </a:cubicBezTo>
                  <a:lnTo>
                    <a:pt x="78285" y="9865"/>
                  </a:lnTo>
                  <a:cubicBezTo>
                    <a:pt x="60009" y="5349"/>
                    <a:pt x="33795" y="1712"/>
                    <a:pt x="12735" y="466"/>
                  </a:cubicBezTo>
                  <a:cubicBezTo>
                    <a:pt x="8159" y="198"/>
                    <a:pt x="3897" y="43"/>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
            <p:cNvSpPr/>
            <p:nvPr/>
          </p:nvSpPr>
          <p:spPr>
            <a:xfrm>
              <a:off x="652000" y="4564950"/>
              <a:ext cx="8491988" cy="816772"/>
            </a:xfrm>
            <a:custGeom>
              <a:rect b="b" l="l" r="r" t="t"/>
              <a:pathLst>
                <a:path extrusionOk="0" h="5853" w="74514">
                  <a:moveTo>
                    <a:pt x="74514" y="1"/>
                  </a:moveTo>
                  <a:lnTo>
                    <a:pt x="1968" y="4541"/>
                  </a:lnTo>
                  <a:lnTo>
                    <a:pt x="1" y="5852"/>
                  </a:lnTo>
                  <a:lnTo>
                    <a:pt x="74514" y="5852"/>
                  </a:lnTo>
                  <a:lnTo>
                    <a:pt x="74514" y="1"/>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3"/>
            <p:cNvSpPr/>
            <p:nvPr/>
          </p:nvSpPr>
          <p:spPr>
            <a:xfrm>
              <a:off x="1140" y="4756811"/>
              <a:ext cx="6957107" cy="611650"/>
            </a:xfrm>
            <a:custGeom>
              <a:rect b="b" l="l" r="r" t="t"/>
              <a:pathLst>
                <a:path extrusionOk="0" h="5367" w="61046">
                  <a:moveTo>
                    <a:pt x="1" y="1"/>
                  </a:moveTo>
                  <a:lnTo>
                    <a:pt x="1" y="5366"/>
                  </a:lnTo>
                  <a:lnTo>
                    <a:pt x="35145" y="5366"/>
                  </a:lnTo>
                  <a:cubicBezTo>
                    <a:pt x="36039" y="5143"/>
                    <a:pt x="36916" y="4764"/>
                    <a:pt x="37759" y="4427"/>
                  </a:cubicBezTo>
                  <a:lnTo>
                    <a:pt x="37232" y="4201"/>
                  </a:lnTo>
                  <a:cubicBezTo>
                    <a:pt x="38352" y="3485"/>
                    <a:pt x="39697" y="2967"/>
                    <a:pt x="41092" y="2710"/>
                  </a:cubicBezTo>
                  <a:cubicBezTo>
                    <a:pt x="40672" y="2594"/>
                    <a:pt x="40341" y="2338"/>
                    <a:pt x="40201" y="2022"/>
                  </a:cubicBezTo>
                  <a:cubicBezTo>
                    <a:pt x="43822" y="1020"/>
                    <a:pt x="47644" y="830"/>
                    <a:pt x="51394" y="675"/>
                  </a:cubicBezTo>
                  <a:cubicBezTo>
                    <a:pt x="54494" y="549"/>
                    <a:pt x="57949" y="132"/>
                    <a:pt x="61046" y="43"/>
                  </a:cubicBezTo>
                  <a:lnTo>
                    <a:pt x="6080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
            <p:cNvSpPr/>
            <p:nvPr/>
          </p:nvSpPr>
          <p:spPr>
            <a:xfrm>
              <a:off x="289466" y="4391450"/>
              <a:ext cx="4434527" cy="599453"/>
            </a:xfrm>
            <a:custGeom>
              <a:rect b="b" l="l" r="r" t="t"/>
              <a:pathLst>
                <a:path extrusionOk="0" h="4892" w="39703">
                  <a:moveTo>
                    <a:pt x="14588" y="1"/>
                  </a:moveTo>
                  <a:cubicBezTo>
                    <a:pt x="13857" y="1"/>
                    <a:pt x="13285" y="40"/>
                    <a:pt x="12916" y="128"/>
                  </a:cubicBezTo>
                  <a:cubicBezTo>
                    <a:pt x="9300" y="990"/>
                    <a:pt x="0" y="3318"/>
                    <a:pt x="0" y="3318"/>
                  </a:cubicBezTo>
                  <a:cubicBezTo>
                    <a:pt x="0" y="3318"/>
                    <a:pt x="6297" y="4891"/>
                    <a:pt x="16387" y="4891"/>
                  </a:cubicBezTo>
                  <a:cubicBezTo>
                    <a:pt x="17858" y="4891"/>
                    <a:pt x="19409" y="4858"/>
                    <a:pt x="21033" y="4781"/>
                  </a:cubicBezTo>
                  <a:cubicBezTo>
                    <a:pt x="33800" y="4179"/>
                    <a:pt x="39702" y="3058"/>
                    <a:pt x="39702" y="3058"/>
                  </a:cubicBezTo>
                  <a:cubicBezTo>
                    <a:pt x="39702" y="3058"/>
                    <a:pt x="21018" y="1"/>
                    <a:pt x="145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
            <p:cNvSpPr/>
            <p:nvPr/>
          </p:nvSpPr>
          <p:spPr>
            <a:xfrm>
              <a:off x="238088" y="4391450"/>
              <a:ext cx="2780290" cy="611647"/>
            </a:xfrm>
            <a:custGeom>
              <a:rect b="b" l="l" r="r" t="t"/>
              <a:pathLst>
                <a:path extrusionOk="0" h="4892" w="24396">
                  <a:moveTo>
                    <a:pt x="14585" y="1"/>
                  </a:moveTo>
                  <a:cubicBezTo>
                    <a:pt x="13856" y="1"/>
                    <a:pt x="13284" y="40"/>
                    <a:pt x="12916" y="128"/>
                  </a:cubicBezTo>
                  <a:cubicBezTo>
                    <a:pt x="9300" y="990"/>
                    <a:pt x="0" y="3318"/>
                    <a:pt x="0" y="3318"/>
                  </a:cubicBezTo>
                  <a:cubicBezTo>
                    <a:pt x="0" y="3318"/>
                    <a:pt x="6297" y="4891"/>
                    <a:pt x="16387" y="4891"/>
                  </a:cubicBezTo>
                  <a:cubicBezTo>
                    <a:pt x="17858" y="4891"/>
                    <a:pt x="19409" y="4858"/>
                    <a:pt x="21033" y="4781"/>
                  </a:cubicBezTo>
                  <a:cubicBezTo>
                    <a:pt x="21781" y="4746"/>
                    <a:pt x="22503" y="4707"/>
                    <a:pt x="23203" y="4671"/>
                  </a:cubicBezTo>
                  <a:cubicBezTo>
                    <a:pt x="23969" y="4161"/>
                    <a:pt x="24396" y="3598"/>
                    <a:pt x="24396" y="3008"/>
                  </a:cubicBezTo>
                  <a:cubicBezTo>
                    <a:pt x="24396" y="2069"/>
                    <a:pt x="23328" y="1207"/>
                    <a:pt x="21528" y="510"/>
                  </a:cubicBezTo>
                  <a:cubicBezTo>
                    <a:pt x="18749" y="207"/>
                    <a:pt x="16254" y="1"/>
                    <a:pt x="14585" y="1"/>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6" name="Google Shape;126;p3"/>
            <p:cNvSpPr/>
            <p:nvPr/>
          </p:nvSpPr>
          <p:spPr>
            <a:xfrm>
              <a:off x="6004529" y="4576694"/>
              <a:ext cx="105760" cy="241150"/>
            </a:xfrm>
            <a:custGeom>
              <a:rect b="b" l="l" r="r" t="t"/>
              <a:pathLst>
                <a:path extrusionOk="0" h="2116" w="928">
                  <a:moveTo>
                    <a:pt x="465" y="1"/>
                  </a:moveTo>
                  <a:cubicBezTo>
                    <a:pt x="52" y="1"/>
                    <a:pt x="0" y="1997"/>
                    <a:pt x="143" y="2053"/>
                  </a:cubicBezTo>
                  <a:cubicBezTo>
                    <a:pt x="245" y="2092"/>
                    <a:pt x="322" y="2115"/>
                    <a:pt x="409" y="2115"/>
                  </a:cubicBezTo>
                  <a:cubicBezTo>
                    <a:pt x="476" y="2115"/>
                    <a:pt x="550" y="2101"/>
                    <a:pt x="647" y="2068"/>
                  </a:cubicBezTo>
                  <a:cubicBezTo>
                    <a:pt x="844" y="2000"/>
                    <a:pt x="927" y="250"/>
                    <a:pt x="549" y="26"/>
                  </a:cubicBezTo>
                  <a:cubicBezTo>
                    <a:pt x="519" y="9"/>
                    <a:pt x="491" y="1"/>
                    <a:pt x="4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
            <p:cNvSpPr/>
            <p:nvPr/>
          </p:nvSpPr>
          <p:spPr>
            <a:xfrm>
              <a:off x="6163791" y="4679444"/>
              <a:ext cx="105760" cy="241150"/>
            </a:xfrm>
            <a:custGeom>
              <a:rect b="b" l="l" r="r" t="t"/>
              <a:pathLst>
                <a:path extrusionOk="0" h="2116" w="928">
                  <a:moveTo>
                    <a:pt x="465" y="1"/>
                  </a:moveTo>
                  <a:cubicBezTo>
                    <a:pt x="52" y="1"/>
                    <a:pt x="0" y="1997"/>
                    <a:pt x="143" y="2053"/>
                  </a:cubicBezTo>
                  <a:cubicBezTo>
                    <a:pt x="245" y="2092"/>
                    <a:pt x="322" y="2115"/>
                    <a:pt x="409" y="2115"/>
                  </a:cubicBezTo>
                  <a:cubicBezTo>
                    <a:pt x="476" y="2115"/>
                    <a:pt x="550" y="2101"/>
                    <a:pt x="647" y="2068"/>
                  </a:cubicBezTo>
                  <a:cubicBezTo>
                    <a:pt x="844" y="2000"/>
                    <a:pt x="927" y="250"/>
                    <a:pt x="549" y="26"/>
                  </a:cubicBezTo>
                  <a:cubicBezTo>
                    <a:pt x="519" y="9"/>
                    <a:pt x="491" y="1"/>
                    <a:pt x="4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3"/>
            <p:cNvSpPr/>
            <p:nvPr/>
          </p:nvSpPr>
          <p:spPr>
            <a:xfrm>
              <a:off x="6323043" y="4589634"/>
              <a:ext cx="123994" cy="203086"/>
            </a:xfrm>
            <a:custGeom>
              <a:rect b="b" l="l" r="r" t="t"/>
              <a:pathLst>
                <a:path extrusionOk="0" h="1782" w="1088">
                  <a:moveTo>
                    <a:pt x="418" y="1"/>
                  </a:moveTo>
                  <a:cubicBezTo>
                    <a:pt x="415" y="1"/>
                    <a:pt x="413" y="2"/>
                    <a:pt x="411" y="5"/>
                  </a:cubicBezTo>
                  <a:cubicBezTo>
                    <a:pt x="155" y="560"/>
                    <a:pt x="0" y="1594"/>
                    <a:pt x="253" y="1725"/>
                  </a:cubicBezTo>
                  <a:cubicBezTo>
                    <a:pt x="329" y="1764"/>
                    <a:pt x="400" y="1781"/>
                    <a:pt x="466" y="1781"/>
                  </a:cubicBezTo>
                  <a:cubicBezTo>
                    <a:pt x="603" y="1781"/>
                    <a:pt x="719" y="1707"/>
                    <a:pt x="808" y="1600"/>
                  </a:cubicBezTo>
                  <a:cubicBezTo>
                    <a:pt x="1087" y="1260"/>
                    <a:pt x="495" y="1"/>
                    <a:pt x="41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 name="Google Shape;129;p3"/>
          <p:cNvSpPr txBox="1"/>
          <p:nvPr>
            <p:ph hasCustomPrompt="1" type="title"/>
          </p:nvPr>
        </p:nvSpPr>
        <p:spPr>
          <a:xfrm flipH="1">
            <a:off x="5248000" y="604425"/>
            <a:ext cx="1463700" cy="9324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10000">
                <a:solidFill>
                  <a:schemeClr val="dk2"/>
                </a:solidFill>
              </a:defRPr>
            </a:lvl1pPr>
            <a:lvl2pPr lvl="1" rtl="0" algn="r">
              <a:spcBef>
                <a:spcPts val="0"/>
              </a:spcBef>
              <a:spcAft>
                <a:spcPts val="0"/>
              </a:spcAft>
              <a:buClr>
                <a:schemeClr val="dk1"/>
              </a:buClr>
              <a:buSzPts val="2500"/>
              <a:buNone/>
              <a:defRPr sz="2500">
                <a:solidFill>
                  <a:schemeClr val="dk1"/>
                </a:solidFill>
              </a:defRPr>
            </a:lvl2pPr>
            <a:lvl3pPr lvl="2" rtl="0" algn="r">
              <a:spcBef>
                <a:spcPts val="0"/>
              </a:spcBef>
              <a:spcAft>
                <a:spcPts val="0"/>
              </a:spcAft>
              <a:buClr>
                <a:schemeClr val="dk1"/>
              </a:buClr>
              <a:buSzPts val="2500"/>
              <a:buNone/>
              <a:defRPr sz="2500">
                <a:solidFill>
                  <a:schemeClr val="dk1"/>
                </a:solidFill>
              </a:defRPr>
            </a:lvl3pPr>
            <a:lvl4pPr lvl="3" rtl="0" algn="r">
              <a:spcBef>
                <a:spcPts val="0"/>
              </a:spcBef>
              <a:spcAft>
                <a:spcPts val="0"/>
              </a:spcAft>
              <a:buClr>
                <a:schemeClr val="dk1"/>
              </a:buClr>
              <a:buSzPts val="2500"/>
              <a:buNone/>
              <a:defRPr sz="2500">
                <a:solidFill>
                  <a:schemeClr val="dk1"/>
                </a:solidFill>
              </a:defRPr>
            </a:lvl4pPr>
            <a:lvl5pPr lvl="4" rtl="0" algn="r">
              <a:spcBef>
                <a:spcPts val="0"/>
              </a:spcBef>
              <a:spcAft>
                <a:spcPts val="0"/>
              </a:spcAft>
              <a:buClr>
                <a:schemeClr val="dk1"/>
              </a:buClr>
              <a:buSzPts val="2500"/>
              <a:buNone/>
              <a:defRPr sz="2500">
                <a:solidFill>
                  <a:schemeClr val="dk1"/>
                </a:solidFill>
              </a:defRPr>
            </a:lvl5pPr>
            <a:lvl6pPr lvl="5" rtl="0" algn="r">
              <a:spcBef>
                <a:spcPts val="0"/>
              </a:spcBef>
              <a:spcAft>
                <a:spcPts val="0"/>
              </a:spcAft>
              <a:buClr>
                <a:schemeClr val="dk1"/>
              </a:buClr>
              <a:buSzPts val="2500"/>
              <a:buNone/>
              <a:defRPr sz="2500">
                <a:solidFill>
                  <a:schemeClr val="dk1"/>
                </a:solidFill>
              </a:defRPr>
            </a:lvl6pPr>
            <a:lvl7pPr lvl="6" rtl="0" algn="r">
              <a:spcBef>
                <a:spcPts val="0"/>
              </a:spcBef>
              <a:spcAft>
                <a:spcPts val="0"/>
              </a:spcAft>
              <a:buClr>
                <a:schemeClr val="dk1"/>
              </a:buClr>
              <a:buSzPts val="2500"/>
              <a:buNone/>
              <a:defRPr sz="2500">
                <a:solidFill>
                  <a:schemeClr val="dk1"/>
                </a:solidFill>
              </a:defRPr>
            </a:lvl7pPr>
            <a:lvl8pPr lvl="7" rtl="0" algn="r">
              <a:spcBef>
                <a:spcPts val="0"/>
              </a:spcBef>
              <a:spcAft>
                <a:spcPts val="0"/>
              </a:spcAft>
              <a:buClr>
                <a:schemeClr val="dk1"/>
              </a:buClr>
              <a:buSzPts val="2500"/>
              <a:buNone/>
              <a:defRPr sz="2500">
                <a:solidFill>
                  <a:schemeClr val="dk1"/>
                </a:solidFill>
              </a:defRPr>
            </a:lvl8pPr>
            <a:lvl9pPr lvl="8" rtl="0" algn="r">
              <a:spcBef>
                <a:spcPts val="0"/>
              </a:spcBef>
              <a:spcAft>
                <a:spcPts val="0"/>
              </a:spcAft>
              <a:buClr>
                <a:schemeClr val="dk1"/>
              </a:buClr>
              <a:buSzPts val="2500"/>
              <a:buNone/>
              <a:defRPr sz="2500">
                <a:solidFill>
                  <a:schemeClr val="dk1"/>
                </a:solidFill>
              </a:defRPr>
            </a:lvl9pPr>
          </a:lstStyle>
          <a:p>
            <a:r>
              <a:t>xx%</a:t>
            </a:r>
          </a:p>
        </p:txBody>
      </p:sp>
      <p:sp>
        <p:nvSpPr>
          <p:cNvPr id="130" name="Google Shape;130;p3"/>
          <p:cNvSpPr txBox="1"/>
          <p:nvPr>
            <p:ph idx="2" type="title"/>
          </p:nvPr>
        </p:nvSpPr>
        <p:spPr>
          <a:xfrm>
            <a:off x="5247991" y="1519701"/>
            <a:ext cx="2680800" cy="6969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1" name="Google Shape;131;p3"/>
          <p:cNvSpPr txBox="1"/>
          <p:nvPr>
            <p:ph idx="1" type="subTitle"/>
          </p:nvPr>
        </p:nvSpPr>
        <p:spPr>
          <a:xfrm>
            <a:off x="5247991" y="2339947"/>
            <a:ext cx="2680800" cy="696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800"/>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2_1_1_1_1_1">
    <p:spTree>
      <p:nvGrpSpPr>
        <p:cNvPr id="517" name="Shape 517"/>
        <p:cNvGrpSpPr/>
        <p:nvPr/>
      </p:nvGrpSpPr>
      <p:grpSpPr>
        <a:xfrm>
          <a:off x="0" y="0"/>
          <a:ext cx="0" cy="0"/>
          <a:chOff x="0" y="0"/>
          <a:chExt cx="0" cy="0"/>
        </a:xfrm>
      </p:grpSpPr>
      <p:grpSp>
        <p:nvGrpSpPr>
          <p:cNvPr id="518" name="Google Shape;518;p21"/>
          <p:cNvGrpSpPr/>
          <p:nvPr/>
        </p:nvGrpSpPr>
        <p:grpSpPr>
          <a:xfrm>
            <a:off x="-1736801" y="449973"/>
            <a:ext cx="12828555" cy="1373482"/>
            <a:chOff x="-1736801" y="449973"/>
            <a:chExt cx="12828555" cy="1373482"/>
          </a:xfrm>
        </p:grpSpPr>
        <p:sp>
          <p:nvSpPr>
            <p:cNvPr id="519" name="Google Shape;519;p21"/>
            <p:cNvSpPr/>
            <p:nvPr/>
          </p:nvSpPr>
          <p:spPr>
            <a:xfrm flipH="1">
              <a:off x="-1736801" y="449973"/>
              <a:ext cx="3142324" cy="338400"/>
            </a:xfrm>
            <a:custGeom>
              <a:rect b="b" l="l" r="r" t="t"/>
              <a:pathLst>
                <a:path extrusionOk="0" h="4084" w="37921">
                  <a:moveTo>
                    <a:pt x="8455" y="0"/>
                  </a:moveTo>
                  <a:cubicBezTo>
                    <a:pt x="8425" y="0"/>
                    <a:pt x="8395" y="1"/>
                    <a:pt x="8365" y="3"/>
                  </a:cubicBezTo>
                  <a:cubicBezTo>
                    <a:pt x="7441" y="72"/>
                    <a:pt x="4946" y="2174"/>
                    <a:pt x="4541" y="2627"/>
                  </a:cubicBezTo>
                  <a:cubicBezTo>
                    <a:pt x="4541" y="2627"/>
                    <a:pt x="1" y="3667"/>
                    <a:pt x="3998" y="3804"/>
                  </a:cubicBezTo>
                  <a:cubicBezTo>
                    <a:pt x="4359" y="3816"/>
                    <a:pt x="4700" y="3822"/>
                    <a:pt x="5025" y="3822"/>
                  </a:cubicBezTo>
                  <a:cubicBezTo>
                    <a:pt x="8303" y="3822"/>
                    <a:pt x="9856" y="3262"/>
                    <a:pt x="11459" y="3262"/>
                  </a:cubicBezTo>
                  <a:cubicBezTo>
                    <a:pt x="13049" y="3262"/>
                    <a:pt x="15242" y="3755"/>
                    <a:pt x="16908" y="3755"/>
                  </a:cubicBezTo>
                  <a:cubicBezTo>
                    <a:pt x="17092" y="3755"/>
                    <a:pt x="17269" y="3749"/>
                    <a:pt x="17439" y="3736"/>
                  </a:cubicBezTo>
                  <a:cubicBezTo>
                    <a:pt x="19141" y="3601"/>
                    <a:pt x="21636" y="3464"/>
                    <a:pt x="23347" y="3396"/>
                  </a:cubicBezTo>
                  <a:cubicBezTo>
                    <a:pt x="23698" y="3382"/>
                    <a:pt x="24053" y="3374"/>
                    <a:pt x="24411" y="3374"/>
                  </a:cubicBezTo>
                  <a:cubicBezTo>
                    <a:pt x="25802" y="3374"/>
                    <a:pt x="27251" y="3494"/>
                    <a:pt x="28760" y="3873"/>
                  </a:cubicBezTo>
                  <a:cubicBezTo>
                    <a:pt x="29393" y="4031"/>
                    <a:pt x="29875" y="4083"/>
                    <a:pt x="30353" y="4083"/>
                  </a:cubicBezTo>
                  <a:cubicBezTo>
                    <a:pt x="31307" y="4083"/>
                    <a:pt x="32242" y="3873"/>
                    <a:pt x="34323" y="3873"/>
                  </a:cubicBezTo>
                  <a:cubicBezTo>
                    <a:pt x="37444" y="3873"/>
                    <a:pt x="37920" y="2990"/>
                    <a:pt x="36835" y="2627"/>
                  </a:cubicBezTo>
                  <a:cubicBezTo>
                    <a:pt x="36036" y="2359"/>
                    <a:pt x="31552" y="2131"/>
                    <a:pt x="28645" y="2131"/>
                  </a:cubicBezTo>
                  <a:cubicBezTo>
                    <a:pt x="27605" y="2131"/>
                    <a:pt x="26768" y="2160"/>
                    <a:pt x="26373" y="2227"/>
                  </a:cubicBezTo>
                  <a:cubicBezTo>
                    <a:pt x="26237" y="2250"/>
                    <a:pt x="26107" y="2261"/>
                    <a:pt x="25980" y="2261"/>
                  </a:cubicBezTo>
                  <a:cubicBezTo>
                    <a:pt x="24711" y="2261"/>
                    <a:pt x="23784" y="1201"/>
                    <a:pt x="20822" y="954"/>
                  </a:cubicBezTo>
                  <a:cubicBezTo>
                    <a:pt x="19737" y="864"/>
                    <a:pt x="18780" y="834"/>
                    <a:pt x="17889" y="834"/>
                  </a:cubicBezTo>
                  <a:cubicBezTo>
                    <a:pt x="16107" y="834"/>
                    <a:pt x="14591" y="954"/>
                    <a:pt x="12848" y="954"/>
                  </a:cubicBezTo>
                  <a:cubicBezTo>
                    <a:pt x="10322" y="954"/>
                    <a:pt x="9353" y="0"/>
                    <a:pt x="8455"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1"/>
            <p:cNvSpPr/>
            <p:nvPr/>
          </p:nvSpPr>
          <p:spPr>
            <a:xfrm flipH="1">
              <a:off x="7442510" y="1388530"/>
              <a:ext cx="3649243" cy="434925"/>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1" name="Google Shape;521;p21"/>
          <p:cNvGrpSpPr/>
          <p:nvPr/>
        </p:nvGrpSpPr>
        <p:grpSpPr>
          <a:xfrm>
            <a:off x="-98546" y="3489555"/>
            <a:ext cx="9328410" cy="2953968"/>
            <a:chOff x="-98546" y="3489555"/>
            <a:chExt cx="9328410" cy="2953968"/>
          </a:xfrm>
        </p:grpSpPr>
        <p:sp>
          <p:nvSpPr>
            <p:cNvPr id="522" name="Google Shape;522;p21"/>
            <p:cNvSpPr/>
            <p:nvPr/>
          </p:nvSpPr>
          <p:spPr>
            <a:xfrm flipH="1">
              <a:off x="0" y="3590975"/>
              <a:ext cx="9144025" cy="1607493"/>
            </a:xfrm>
            <a:custGeom>
              <a:rect b="b" l="l" r="r" t="t"/>
              <a:pathLst>
                <a:path extrusionOk="0" h="10652" w="51007">
                  <a:moveTo>
                    <a:pt x="18461" y="803"/>
                  </a:moveTo>
                  <a:lnTo>
                    <a:pt x="18470" y="806"/>
                  </a:lnTo>
                  <a:lnTo>
                    <a:pt x="18461" y="809"/>
                  </a:lnTo>
                  <a:lnTo>
                    <a:pt x="18461" y="803"/>
                  </a:lnTo>
                  <a:close/>
                  <a:moveTo>
                    <a:pt x="16920" y="913"/>
                  </a:moveTo>
                  <a:cubicBezTo>
                    <a:pt x="16938" y="916"/>
                    <a:pt x="16962" y="919"/>
                    <a:pt x="16983" y="922"/>
                  </a:cubicBezTo>
                  <a:cubicBezTo>
                    <a:pt x="16968" y="925"/>
                    <a:pt x="16953" y="931"/>
                    <a:pt x="16938" y="937"/>
                  </a:cubicBezTo>
                  <a:cubicBezTo>
                    <a:pt x="16935" y="928"/>
                    <a:pt x="16929" y="919"/>
                    <a:pt x="16920" y="913"/>
                  </a:cubicBezTo>
                  <a:close/>
                  <a:moveTo>
                    <a:pt x="47605" y="940"/>
                  </a:moveTo>
                  <a:cubicBezTo>
                    <a:pt x="47617" y="946"/>
                    <a:pt x="47635" y="955"/>
                    <a:pt x="47653" y="961"/>
                  </a:cubicBezTo>
                  <a:cubicBezTo>
                    <a:pt x="47635" y="964"/>
                    <a:pt x="47614" y="967"/>
                    <a:pt x="47597" y="970"/>
                  </a:cubicBezTo>
                  <a:lnTo>
                    <a:pt x="47576" y="967"/>
                  </a:lnTo>
                  <a:cubicBezTo>
                    <a:pt x="47585" y="961"/>
                    <a:pt x="47597" y="949"/>
                    <a:pt x="47605" y="940"/>
                  </a:cubicBezTo>
                  <a:close/>
                  <a:moveTo>
                    <a:pt x="25055" y="1005"/>
                  </a:moveTo>
                  <a:lnTo>
                    <a:pt x="25049" y="1008"/>
                  </a:lnTo>
                  <a:lnTo>
                    <a:pt x="25034" y="1005"/>
                  </a:lnTo>
                  <a:close/>
                  <a:moveTo>
                    <a:pt x="16744" y="1017"/>
                  </a:moveTo>
                  <a:lnTo>
                    <a:pt x="16727" y="1026"/>
                  </a:lnTo>
                  <a:lnTo>
                    <a:pt x="16697" y="1023"/>
                  </a:lnTo>
                  <a:cubicBezTo>
                    <a:pt x="16712" y="1020"/>
                    <a:pt x="16730" y="1020"/>
                    <a:pt x="16744" y="1017"/>
                  </a:cubicBezTo>
                  <a:close/>
                  <a:moveTo>
                    <a:pt x="33941" y="1068"/>
                  </a:moveTo>
                  <a:lnTo>
                    <a:pt x="33935" y="1071"/>
                  </a:lnTo>
                  <a:lnTo>
                    <a:pt x="33935" y="1068"/>
                  </a:lnTo>
                  <a:close/>
                  <a:moveTo>
                    <a:pt x="44097" y="1348"/>
                  </a:moveTo>
                  <a:lnTo>
                    <a:pt x="44079" y="1360"/>
                  </a:lnTo>
                  <a:lnTo>
                    <a:pt x="44064" y="1357"/>
                  </a:lnTo>
                  <a:lnTo>
                    <a:pt x="44097" y="1348"/>
                  </a:lnTo>
                  <a:close/>
                  <a:moveTo>
                    <a:pt x="50652" y="1"/>
                  </a:moveTo>
                  <a:cubicBezTo>
                    <a:pt x="50464" y="1"/>
                    <a:pt x="50300" y="63"/>
                    <a:pt x="50229" y="153"/>
                  </a:cubicBezTo>
                  <a:cubicBezTo>
                    <a:pt x="50181" y="150"/>
                    <a:pt x="50136" y="147"/>
                    <a:pt x="50089" y="147"/>
                  </a:cubicBezTo>
                  <a:cubicBezTo>
                    <a:pt x="49847" y="147"/>
                    <a:pt x="49641" y="215"/>
                    <a:pt x="49561" y="308"/>
                  </a:cubicBezTo>
                  <a:cubicBezTo>
                    <a:pt x="49501" y="283"/>
                    <a:pt x="49436" y="269"/>
                    <a:pt x="49368" y="269"/>
                  </a:cubicBezTo>
                  <a:cubicBezTo>
                    <a:pt x="49362" y="269"/>
                    <a:pt x="49356" y="269"/>
                    <a:pt x="49349" y="269"/>
                  </a:cubicBezTo>
                  <a:cubicBezTo>
                    <a:pt x="49200" y="269"/>
                    <a:pt x="49072" y="323"/>
                    <a:pt x="49033" y="397"/>
                  </a:cubicBezTo>
                  <a:cubicBezTo>
                    <a:pt x="48953" y="382"/>
                    <a:pt x="48875" y="376"/>
                    <a:pt x="48795" y="376"/>
                  </a:cubicBezTo>
                  <a:cubicBezTo>
                    <a:pt x="48500" y="376"/>
                    <a:pt x="48261" y="469"/>
                    <a:pt x="48252" y="585"/>
                  </a:cubicBezTo>
                  <a:lnTo>
                    <a:pt x="48160" y="585"/>
                  </a:lnTo>
                  <a:cubicBezTo>
                    <a:pt x="47856" y="585"/>
                    <a:pt x="47600" y="654"/>
                    <a:pt x="47522" y="752"/>
                  </a:cubicBezTo>
                  <a:cubicBezTo>
                    <a:pt x="47430" y="710"/>
                    <a:pt x="47332" y="689"/>
                    <a:pt x="47232" y="689"/>
                  </a:cubicBezTo>
                  <a:cubicBezTo>
                    <a:pt x="47225" y="689"/>
                    <a:pt x="47219" y="689"/>
                    <a:pt x="47212" y="689"/>
                  </a:cubicBezTo>
                  <a:cubicBezTo>
                    <a:pt x="47048" y="689"/>
                    <a:pt x="46908" y="731"/>
                    <a:pt x="46839" y="794"/>
                  </a:cubicBezTo>
                  <a:cubicBezTo>
                    <a:pt x="46759" y="776"/>
                    <a:pt x="46678" y="767"/>
                    <a:pt x="46595" y="767"/>
                  </a:cubicBezTo>
                  <a:cubicBezTo>
                    <a:pt x="46482" y="767"/>
                    <a:pt x="46365" y="785"/>
                    <a:pt x="46255" y="821"/>
                  </a:cubicBezTo>
                  <a:cubicBezTo>
                    <a:pt x="46142" y="800"/>
                    <a:pt x="46029" y="791"/>
                    <a:pt x="45915" y="791"/>
                  </a:cubicBezTo>
                  <a:cubicBezTo>
                    <a:pt x="45653" y="791"/>
                    <a:pt x="45432" y="832"/>
                    <a:pt x="45343" y="895"/>
                  </a:cubicBezTo>
                  <a:cubicBezTo>
                    <a:pt x="45274" y="883"/>
                    <a:pt x="45209" y="880"/>
                    <a:pt x="45140" y="880"/>
                  </a:cubicBezTo>
                  <a:cubicBezTo>
                    <a:pt x="44875" y="880"/>
                    <a:pt x="44657" y="952"/>
                    <a:pt x="44619" y="1044"/>
                  </a:cubicBezTo>
                  <a:cubicBezTo>
                    <a:pt x="44574" y="1038"/>
                    <a:pt x="44529" y="1038"/>
                    <a:pt x="44485" y="1038"/>
                  </a:cubicBezTo>
                  <a:cubicBezTo>
                    <a:pt x="44477" y="1038"/>
                    <a:pt x="44469" y="1038"/>
                    <a:pt x="44461" y="1038"/>
                  </a:cubicBezTo>
                  <a:cubicBezTo>
                    <a:pt x="44358" y="1038"/>
                    <a:pt x="44256" y="1056"/>
                    <a:pt x="44160" y="1089"/>
                  </a:cubicBezTo>
                  <a:cubicBezTo>
                    <a:pt x="44030" y="1056"/>
                    <a:pt x="43900" y="1038"/>
                    <a:pt x="43767" y="1038"/>
                  </a:cubicBezTo>
                  <a:cubicBezTo>
                    <a:pt x="43757" y="1038"/>
                    <a:pt x="43747" y="1038"/>
                    <a:pt x="43736" y="1038"/>
                  </a:cubicBezTo>
                  <a:cubicBezTo>
                    <a:pt x="43725" y="1038"/>
                    <a:pt x="43714" y="1038"/>
                    <a:pt x="43703" y="1038"/>
                  </a:cubicBezTo>
                  <a:cubicBezTo>
                    <a:pt x="43583" y="1038"/>
                    <a:pt x="43463" y="1053"/>
                    <a:pt x="43343" y="1080"/>
                  </a:cubicBezTo>
                  <a:cubicBezTo>
                    <a:pt x="43250" y="1032"/>
                    <a:pt x="43146" y="1008"/>
                    <a:pt x="43042" y="1008"/>
                  </a:cubicBezTo>
                  <a:cubicBezTo>
                    <a:pt x="43036" y="1008"/>
                    <a:pt x="43030" y="1008"/>
                    <a:pt x="43024" y="1008"/>
                  </a:cubicBezTo>
                  <a:cubicBezTo>
                    <a:pt x="42839" y="1008"/>
                    <a:pt x="42681" y="1065"/>
                    <a:pt x="42633" y="1145"/>
                  </a:cubicBezTo>
                  <a:cubicBezTo>
                    <a:pt x="42547" y="1133"/>
                    <a:pt x="42460" y="1128"/>
                    <a:pt x="42374" y="1128"/>
                  </a:cubicBezTo>
                  <a:cubicBezTo>
                    <a:pt x="42361" y="1127"/>
                    <a:pt x="42348" y="1127"/>
                    <a:pt x="42335" y="1127"/>
                  </a:cubicBezTo>
                  <a:cubicBezTo>
                    <a:pt x="42244" y="1127"/>
                    <a:pt x="42153" y="1136"/>
                    <a:pt x="42064" y="1154"/>
                  </a:cubicBezTo>
                  <a:cubicBezTo>
                    <a:pt x="41778" y="1092"/>
                    <a:pt x="41489" y="1062"/>
                    <a:pt x="41200" y="1062"/>
                  </a:cubicBezTo>
                  <a:cubicBezTo>
                    <a:pt x="41137" y="1062"/>
                    <a:pt x="41074" y="1062"/>
                    <a:pt x="41012" y="1068"/>
                  </a:cubicBezTo>
                  <a:cubicBezTo>
                    <a:pt x="40928" y="1029"/>
                    <a:pt x="40836" y="1005"/>
                    <a:pt x="40743" y="1002"/>
                  </a:cubicBezTo>
                  <a:cubicBezTo>
                    <a:pt x="40699" y="949"/>
                    <a:pt x="40556" y="907"/>
                    <a:pt x="40371" y="889"/>
                  </a:cubicBezTo>
                  <a:cubicBezTo>
                    <a:pt x="40380" y="877"/>
                    <a:pt x="40389" y="862"/>
                    <a:pt x="40389" y="847"/>
                  </a:cubicBezTo>
                  <a:cubicBezTo>
                    <a:pt x="40389" y="779"/>
                    <a:pt x="40252" y="722"/>
                    <a:pt x="40085" y="722"/>
                  </a:cubicBezTo>
                  <a:cubicBezTo>
                    <a:pt x="40055" y="722"/>
                    <a:pt x="40028" y="725"/>
                    <a:pt x="39998" y="728"/>
                  </a:cubicBezTo>
                  <a:cubicBezTo>
                    <a:pt x="39793" y="642"/>
                    <a:pt x="39572" y="588"/>
                    <a:pt x="39348" y="573"/>
                  </a:cubicBezTo>
                  <a:cubicBezTo>
                    <a:pt x="39298" y="522"/>
                    <a:pt x="39131" y="484"/>
                    <a:pt x="38928" y="484"/>
                  </a:cubicBezTo>
                  <a:cubicBezTo>
                    <a:pt x="38845" y="484"/>
                    <a:pt x="38764" y="490"/>
                    <a:pt x="38684" y="505"/>
                  </a:cubicBezTo>
                  <a:cubicBezTo>
                    <a:pt x="38663" y="373"/>
                    <a:pt x="38377" y="269"/>
                    <a:pt x="38028" y="269"/>
                  </a:cubicBezTo>
                  <a:cubicBezTo>
                    <a:pt x="37754" y="269"/>
                    <a:pt x="37518" y="332"/>
                    <a:pt x="37420" y="424"/>
                  </a:cubicBezTo>
                  <a:cubicBezTo>
                    <a:pt x="37307" y="397"/>
                    <a:pt x="37193" y="382"/>
                    <a:pt x="37077" y="376"/>
                  </a:cubicBezTo>
                  <a:cubicBezTo>
                    <a:pt x="37077" y="317"/>
                    <a:pt x="36943" y="269"/>
                    <a:pt x="36779" y="269"/>
                  </a:cubicBezTo>
                  <a:cubicBezTo>
                    <a:pt x="36612" y="269"/>
                    <a:pt x="36478" y="317"/>
                    <a:pt x="36478" y="376"/>
                  </a:cubicBezTo>
                  <a:cubicBezTo>
                    <a:pt x="36478" y="400"/>
                    <a:pt x="36499" y="424"/>
                    <a:pt x="36534" y="439"/>
                  </a:cubicBezTo>
                  <a:cubicBezTo>
                    <a:pt x="36517" y="445"/>
                    <a:pt x="36502" y="451"/>
                    <a:pt x="36487" y="457"/>
                  </a:cubicBezTo>
                  <a:cubicBezTo>
                    <a:pt x="36415" y="439"/>
                    <a:pt x="36344" y="430"/>
                    <a:pt x="36269" y="430"/>
                  </a:cubicBezTo>
                  <a:cubicBezTo>
                    <a:pt x="36099" y="430"/>
                    <a:pt x="35956" y="475"/>
                    <a:pt x="35920" y="531"/>
                  </a:cubicBezTo>
                  <a:cubicBezTo>
                    <a:pt x="35879" y="528"/>
                    <a:pt x="35837" y="525"/>
                    <a:pt x="35792" y="525"/>
                  </a:cubicBezTo>
                  <a:cubicBezTo>
                    <a:pt x="35512" y="525"/>
                    <a:pt x="35286" y="615"/>
                    <a:pt x="35286" y="725"/>
                  </a:cubicBezTo>
                  <a:cubicBezTo>
                    <a:pt x="35286" y="752"/>
                    <a:pt x="35300" y="782"/>
                    <a:pt x="35324" y="800"/>
                  </a:cubicBezTo>
                  <a:cubicBezTo>
                    <a:pt x="35283" y="797"/>
                    <a:pt x="35238" y="794"/>
                    <a:pt x="35190" y="794"/>
                  </a:cubicBezTo>
                  <a:cubicBezTo>
                    <a:pt x="34999" y="794"/>
                    <a:pt x="34832" y="832"/>
                    <a:pt x="34752" y="889"/>
                  </a:cubicBezTo>
                  <a:cubicBezTo>
                    <a:pt x="34686" y="871"/>
                    <a:pt x="34618" y="862"/>
                    <a:pt x="34549" y="862"/>
                  </a:cubicBezTo>
                  <a:cubicBezTo>
                    <a:pt x="34469" y="862"/>
                    <a:pt x="34388" y="874"/>
                    <a:pt x="34311" y="901"/>
                  </a:cubicBezTo>
                  <a:cubicBezTo>
                    <a:pt x="34260" y="856"/>
                    <a:pt x="34141" y="826"/>
                    <a:pt x="34001" y="826"/>
                  </a:cubicBezTo>
                  <a:cubicBezTo>
                    <a:pt x="33813" y="826"/>
                    <a:pt x="33664" y="880"/>
                    <a:pt x="33661" y="949"/>
                  </a:cubicBezTo>
                  <a:lnTo>
                    <a:pt x="33616" y="949"/>
                  </a:lnTo>
                  <a:cubicBezTo>
                    <a:pt x="33473" y="949"/>
                    <a:pt x="33354" y="984"/>
                    <a:pt x="33312" y="1032"/>
                  </a:cubicBezTo>
                  <a:cubicBezTo>
                    <a:pt x="33256" y="1011"/>
                    <a:pt x="33195" y="999"/>
                    <a:pt x="33135" y="999"/>
                  </a:cubicBezTo>
                  <a:cubicBezTo>
                    <a:pt x="33129" y="999"/>
                    <a:pt x="33122" y="999"/>
                    <a:pt x="33115" y="999"/>
                  </a:cubicBezTo>
                  <a:cubicBezTo>
                    <a:pt x="33108" y="999"/>
                    <a:pt x="33100" y="999"/>
                    <a:pt x="33092" y="999"/>
                  </a:cubicBezTo>
                  <a:cubicBezTo>
                    <a:pt x="33038" y="999"/>
                    <a:pt x="32986" y="1008"/>
                    <a:pt x="32937" y="1026"/>
                  </a:cubicBezTo>
                  <a:cubicBezTo>
                    <a:pt x="32871" y="984"/>
                    <a:pt x="32796" y="964"/>
                    <a:pt x="32719" y="964"/>
                  </a:cubicBezTo>
                  <a:cubicBezTo>
                    <a:pt x="32597" y="964"/>
                    <a:pt x="32492" y="1011"/>
                    <a:pt x="32460" y="1074"/>
                  </a:cubicBezTo>
                  <a:cubicBezTo>
                    <a:pt x="32376" y="1056"/>
                    <a:pt x="32293" y="1047"/>
                    <a:pt x="32209" y="1047"/>
                  </a:cubicBezTo>
                  <a:cubicBezTo>
                    <a:pt x="32001" y="1047"/>
                    <a:pt x="31819" y="1098"/>
                    <a:pt x="31744" y="1169"/>
                  </a:cubicBezTo>
                  <a:cubicBezTo>
                    <a:pt x="31643" y="1133"/>
                    <a:pt x="31539" y="1119"/>
                    <a:pt x="31431" y="1119"/>
                  </a:cubicBezTo>
                  <a:cubicBezTo>
                    <a:pt x="31424" y="1118"/>
                    <a:pt x="31416" y="1118"/>
                    <a:pt x="31409" y="1118"/>
                  </a:cubicBezTo>
                  <a:cubicBezTo>
                    <a:pt x="31297" y="1118"/>
                    <a:pt x="31189" y="1139"/>
                    <a:pt x="31088" y="1181"/>
                  </a:cubicBezTo>
                  <a:cubicBezTo>
                    <a:pt x="31079" y="1163"/>
                    <a:pt x="31068" y="1148"/>
                    <a:pt x="31050" y="1136"/>
                  </a:cubicBezTo>
                  <a:cubicBezTo>
                    <a:pt x="31082" y="1119"/>
                    <a:pt x="31103" y="1098"/>
                    <a:pt x="31103" y="1074"/>
                  </a:cubicBezTo>
                  <a:cubicBezTo>
                    <a:pt x="31103" y="1014"/>
                    <a:pt x="30984" y="964"/>
                    <a:pt x="30838" y="964"/>
                  </a:cubicBezTo>
                  <a:cubicBezTo>
                    <a:pt x="30833" y="963"/>
                    <a:pt x="30827" y="963"/>
                    <a:pt x="30822" y="963"/>
                  </a:cubicBezTo>
                  <a:cubicBezTo>
                    <a:pt x="30753" y="963"/>
                    <a:pt x="30684" y="981"/>
                    <a:pt x="30620" y="1011"/>
                  </a:cubicBezTo>
                  <a:cubicBezTo>
                    <a:pt x="30483" y="990"/>
                    <a:pt x="30325" y="973"/>
                    <a:pt x="30149" y="961"/>
                  </a:cubicBezTo>
                  <a:cubicBezTo>
                    <a:pt x="30141" y="937"/>
                    <a:pt x="30054" y="919"/>
                    <a:pt x="29944" y="919"/>
                  </a:cubicBezTo>
                  <a:cubicBezTo>
                    <a:pt x="29914" y="919"/>
                    <a:pt x="29884" y="919"/>
                    <a:pt x="29854" y="922"/>
                  </a:cubicBezTo>
                  <a:cubicBezTo>
                    <a:pt x="29836" y="916"/>
                    <a:pt x="29819" y="910"/>
                    <a:pt x="29801" y="907"/>
                  </a:cubicBezTo>
                  <a:cubicBezTo>
                    <a:pt x="29762" y="862"/>
                    <a:pt x="29646" y="829"/>
                    <a:pt x="29506" y="829"/>
                  </a:cubicBezTo>
                  <a:cubicBezTo>
                    <a:pt x="29389" y="829"/>
                    <a:pt x="29291" y="850"/>
                    <a:pt x="29237" y="886"/>
                  </a:cubicBezTo>
                  <a:cubicBezTo>
                    <a:pt x="29213" y="880"/>
                    <a:pt x="29190" y="874"/>
                    <a:pt x="29163" y="871"/>
                  </a:cubicBezTo>
                  <a:cubicBezTo>
                    <a:pt x="29142" y="869"/>
                    <a:pt x="29121" y="868"/>
                    <a:pt x="29100" y="868"/>
                  </a:cubicBezTo>
                  <a:cubicBezTo>
                    <a:pt x="29059" y="868"/>
                    <a:pt x="29018" y="872"/>
                    <a:pt x="28978" y="880"/>
                  </a:cubicBezTo>
                  <a:cubicBezTo>
                    <a:pt x="28917" y="847"/>
                    <a:pt x="28849" y="829"/>
                    <a:pt x="28779" y="829"/>
                  </a:cubicBezTo>
                  <a:cubicBezTo>
                    <a:pt x="28774" y="829"/>
                    <a:pt x="28769" y="829"/>
                    <a:pt x="28763" y="829"/>
                  </a:cubicBezTo>
                  <a:cubicBezTo>
                    <a:pt x="28757" y="829"/>
                    <a:pt x="28751" y="829"/>
                    <a:pt x="28745" y="829"/>
                  </a:cubicBezTo>
                  <a:cubicBezTo>
                    <a:pt x="28680" y="829"/>
                    <a:pt x="28615" y="844"/>
                    <a:pt x="28558" y="874"/>
                  </a:cubicBezTo>
                  <a:cubicBezTo>
                    <a:pt x="28543" y="868"/>
                    <a:pt x="28528" y="865"/>
                    <a:pt x="28510" y="865"/>
                  </a:cubicBezTo>
                  <a:cubicBezTo>
                    <a:pt x="28471" y="865"/>
                    <a:pt x="28441" y="883"/>
                    <a:pt x="28441" y="907"/>
                  </a:cubicBezTo>
                  <a:cubicBezTo>
                    <a:pt x="28424" y="904"/>
                    <a:pt x="28409" y="904"/>
                    <a:pt x="28391" y="904"/>
                  </a:cubicBezTo>
                  <a:cubicBezTo>
                    <a:pt x="28385" y="904"/>
                    <a:pt x="28380" y="904"/>
                    <a:pt x="28374" y="904"/>
                  </a:cubicBezTo>
                  <a:cubicBezTo>
                    <a:pt x="28326" y="904"/>
                    <a:pt x="28279" y="915"/>
                    <a:pt x="28236" y="937"/>
                  </a:cubicBezTo>
                  <a:cubicBezTo>
                    <a:pt x="28203" y="931"/>
                    <a:pt x="28173" y="925"/>
                    <a:pt x="28140" y="925"/>
                  </a:cubicBezTo>
                  <a:cubicBezTo>
                    <a:pt x="28135" y="925"/>
                    <a:pt x="28129" y="924"/>
                    <a:pt x="28123" y="924"/>
                  </a:cubicBezTo>
                  <a:cubicBezTo>
                    <a:pt x="28072" y="924"/>
                    <a:pt x="28022" y="936"/>
                    <a:pt x="27973" y="955"/>
                  </a:cubicBezTo>
                  <a:cubicBezTo>
                    <a:pt x="27944" y="946"/>
                    <a:pt x="27914" y="943"/>
                    <a:pt x="27881" y="943"/>
                  </a:cubicBezTo>
                  <a:cubicBezTo>
                    <a:pt x="27806" y="943"/>
                    <a:pt x="27750" y="964"/>
                    <a:pt x="27744" y="987"/>
                  </a:cubicBezTo>
                  <a:lnTo>
                    <a:pt x="27705" y="987"/>
                  </a:lnTo>
                  <a:cubicBezTo>
                    <a:pt x="27654" y="987"/>
                    <a:pt x="27607" y="993"/>
                    <a:pt x="27562" y="1011"/>
                  </a:cubicBezTo>
                  <a:cubicBezTo>
                    <a:pt x="27517" y="993"/>
                    <a:pt x="27473" y="987"/>
                    <a:pt x="27428" y="987"/>
                  </a:cubicBezTo>
                  <a:cubicBezTo>
                    <a:pt x="27347" y="987"/>
                    <a:pt x="27279" y="1008"/>
                    <a:pt x="27261" y="1035"/>
                  </a:cubicBezTo>
                  <a:cubicBezTo>
                    <a:pt x="27246" y="1035"/>
                    <a:pt x="27231" y="1041"/>
                    <a:pt x="27216" y="1041"/>
                  </a:cubicBezTo>
                  <a:cubicBezTo>
                    <a:pt x="27207" y="1032"/>
                    <a:pt x="27198" y="1023"/>
                    <a:pt x="27183" y="1020"/>
                  </a:cubicBezTo>
                  <a:cubicBezTo>
                    <a:pt x="27166" y="993"/>
                    <a:pt x="27103" y="976"/>
                    <a:pt x="27025" y="976"/>
                  </a:cubicBezTo>
                  <a:cubicBezTo>
                    <a:pt x="26996" y="976"/>
                    <a:pt x="26969" y="978"/>
                    <a:pt x="26939" y="984"/>
                  </a:cubicBezTo>
                  <a:cubicBezTo>
                    <a:pt x="26945" y="976"/>
                    <a:pt x="26945" y="970"/>
                    <a:pt x="26948" y="961"/>
                  </a:cubicBezTo>
                  <a:cubicBezTo>
                    <a:pt x="26948" y="922"/>
                    <a:pt x="26879" y="886"/>
                    <a:pt x="26793" y="880"/>
                  </a:cubicBezTo>
                  <a:cubicBezTo>
                    <a:pt x="26799" y="877"/>
                    <a:pt x="26802" y="868"/>
                    <a:pt x="26802" y="862"/>
                  </a:cubicBezTo>
                  <a:cubicBezTo>
                    <a:pt x="26802" y="826"/>
                    <a:pt x="26710" y="797"/>
                    <a:pt x="26590" y="797"/>
                  </a:cubicBezTo>
                  <a:cubicBezTo>
                    <a:pt x="26599" y="773"/>
                    <a:pt x="26575" y="749"/>
                    <a:pt x="26525" y="734"/>
                  </a:cubicBezTo>
                  <a:cubicBezTo>
                    <a:pt x="26501" y="726"/>
                    <a:pt x="26477" y="723"/>
                    <a:pt x="26453" y="723"/>
                  </a:cubicBezTo>
                  <a:cubicBezTo>
                    <a:pt x="26411" y="723"/>
                    <a:pt x="26369" y="734"/>
                    <a:pt x="26331" y="755"/>
                  </a:cubicBezTo>
                  <a:cubicBezTo>
                    <a:pt x="26310" y="767"/>
                    <a:pt x="26304" y="782"/>
                    <a:pt x="26310" y="797"/>
                  </a:cubicBezTo>
                  <a:lnTo>
                    <a:pt x="26283" y="797"/>
                  </a:lnTo>
                  <a:cubicBezTo>
                    <a:pt x="26197" y="797"/>
                    <a:pt x="26125" y="821"/>
                    <a:pt x="26116" y="850"/>
                  </a:cubicBezTo>
                  <a:cubicBezTo>
                    <a:pt x="26092" y="847"/>
                    <a:pt x="26072" y="844"/>
                    <a:pt x="26048" y="844"/>
                  </a:cubicBezTo>
                  <a:cubicBezTo>
                    <a:pt x="25946" y="844"/>
                    <a:pt x="25863" y="871"/>
                    <a:pt x="25863" y="901"/>
                  </a:cubicBezTo>
                  <a:cubicBezTo>
                    <a:pt x="25863" y="907"/>
                    <a:pt x="25863" y="910"/>
                    <a:pt x="25869" y="916"/>
                  </a:cubicBezTo>
                  <a:cubicBezTo>
                    <a:pt x="25821" y="928"/>
                    <a:pt x="25794" y="946"/>
                    <a:pt x="25794" y="970"/>
                  </a:cubicBezTo>
                  <a:lnTo>
                    <a:pt x="25794" y="973"/>
                  </a:lnTo>
                  <a:cubicBezTo>
                    <a:pt x="25774" y="970"/>
                    <a:pt x="25753" y="970"/>
                    <a:pt x="25732" y="970"/>
                  </a:cubicBezTo>
                  <a:cubicBezTo>
                    <a:pt x="25708" y="970"/>
                    <a:pt x="25684" y="970"/>
                    <a:pt x="25660" y="973"/>
                  </a:cubicBezTo>
                  <a:cubicBezTo>
                    <a:pt x="25607" y="936"/>
                    <a:pt x="25541" y="916"/>
                    <a:pt x="25474" y="916"/>
                  </a:cubicBezTo>
                  <a:cubicBezTo>
                    <a:pt x="25470" y="916"/>
                    <a:pt x="25465" y="916"/>
                    <a:pt x="25461" y="916"/>
                  </a:cubicBezTo>
                  <a:cubicBezTo>
                    <a:pt x="25368" y="916"/>
                    <a:pt x="25291" y="943"/>
                    <a:pt x="25255" y="976"/>
                  </a:cubicBezTo>
                  <a:lnTo>
                    <a:pt x="25237" y="976"/>
                  </a:lnTo>
                  <a:cubicBezTo>
                    <a:pt x="25237" y="976"/>
                    <a:pt x="25240" y="973"/>
                    <a:pt x="25240" y="970"/>
                  </a:cubicBezTo>
                  <a:cubicBezTo>
                    <a:pt x="25240" y="946"/>
                    <a:pt x="25165" y="928"/>
                    <a:pt x="25076" y="928"/>
                  </a:cubicBezTo>
                  <a:cubicBezTo>
                    <a:pt x="24990" y="928"/>
                    <a:pt x="24915" y="946"/>
                    <a:pt x="24915" y="970"/>
                  </a:cubicBezTo>
                  <a:cubicBezTo>
                    <a:pt x="24915" y="976"/>
                    <a:pt x="24921" y="978"/>
                    <a:pt x="24927" y="984"/>
                  </a:cubicBezTo>
                  <a:cubicBezTo>
                    <a:pt x="24897" y="978"/>
                    <a:pt x="24867" y="978"/>
                    <a:pt x="24838" y="976"/>
                  </a:cubicBezTo>
                  <a:cubicBezTo>
                    <a:pt x="24843" y="967"/>
                    <a:pt x="24849" y="958"/>
                    <a:pt x="24849" y="946"/>
                  </a:cubicBezTo>
                  <a:cubicBezTo>
                    <a:pt x="24849" y="904"/>
                    <a:pt x="24784" y="865"/>
                    <a:pt x="24700" y="865"/>
                  </a:cubicBezTo>
                  <a:cubicBezTo>
                    <a:pt x="24626" y="865"/>
                    <a:pt x="24566" y="895"/>
                    <a:pt x="24557" y="934"/>
                  </a:cubicBezTo>
                  <a:cubicBezTo>
                    <a:pt x="24530" y="931"/>
                    <a:pt x="24504" y="928"/>
                    <a:pt x="24477" y="928"/>
                  </a:cubicBezTo>
                  <a:cubicBezTo>
                    <a:pt x="24459" y="928"/>
                    <a:pt x="24441" y="928"/>
                    <a:pt x="24420" y="931"/>
                  </a:cubicBezTo>
                  <a:lnTo>
                    <a:pt x="24411" y="931"/>
                  </a:lnTo>
                  <a:lnTo>
                    <a:pt x="24411" y="928"/>
                  </a:lnTo>
                  <a:cubicBezTo>
                    <a:pt x="24411" y="883"/>
                    <a:pt x="24328" y="847"/>
                    <a:pt x="24226" y="847"/>
                  </a:cubicBezTo>
                  <a:cubicBezTo>
                    <a:pt x="24222" y="847"/>
                    <a:pt x="24217" y="847"/>
                    <a:pt x="24212" y="847"/>
                  </a:cubicBezTo>
                  <a:cubicBezTo>
                    <a:pt x="24161" y="847"/>
                    <a:pt x="24112" y="862"/>
                    <a:pt x="24068" y="889"/>
                  </a:cubicBezTo>
                  <a:cubicBezTo>
                    <a:pt x="24027" y="871"/>
                    <a:pt x="23982" y="862"/>
                    <a:pt x="23934" y="862"/>
                  </a:cubicBezTo>
                  <a:cubicBezTo>
                    <a:pt x="23899" y="862"/>
                    <a:pt x="23863" y="868"/>
                    <a:pt x="23830" y="877"/>
                  </a:cubicBezTo>
                  <a:lnTo>
                    <a:pt x="23714" y="868"/>
                  </a:lnTo>
                  <a:cubicBezTo>
                    <a:pt x="23717" y="865"/>
                    <a:pt x="23720" y="859"/>
                    <a:pt x="23720" y="853"/>
                  </a:cubicBezTo>
                  <a:cubicBezTo>
                    <a:pt x="23720" y="818"/>
                    <a:pt x="23642" y="788"/>
                    <a:pt x="23544" y="788"/>
                  </a:cubicBezTo>
                  <a:cubicBezTo>
                    <a:pt x="23490" y="788"/>
                    <a:pt x="23437" y="800"/>
                    <a:pt x="23389" y="826"/>
                  </a:cubicBezTo>
                  <a:cubicBezTo>
                    <a:pt x="23335" y="815"/>
                    <a:pt x="23279" y="812"/>
                    <a:pt x="23225" y="812"/>
                  </a:cubicBezTo>
                  <a:cubicBezTo>
                    <a:pt x="23162" y="812"/>
                    <a:pt x="23097" y="818"/>
                    <a:pt x="23037" y="832"/>
                  </a:cubicBezTo>
                  <a:lnTo>
                    <a:pt x="22873" y="826"/>
                  </a:lnTo>
                  <a:cubicBezTo>
                    <a:pt x="22852" y="823"/>
                    <a:pt x="22831" y="821"/>
                    <a:pt x="22811" y="821"/>
                  </a:cubicBezTo>
                  <a:cubicBezTo>
                    <a:pt x="22796" y="797"/>
                    <a:pt x="22751" y="779"/>
                    <a:pt x="22694" y="779"/>
                  </a:cubicBezTo>
                  <a:cubicBezTo>
                    <a:pt x="22694" y="779"/>
                    <a:pt x="22694" y="776"/>
                    <a:pt x="22694" y="773"/>
                  </a:cubicBezTo>
                  <a:cubicBezTo>
                    <a:pt x="22694" y="701"/>
                    <a:pt x="22563" y="642"/>
                    <a:pt x="22402" y="642"/>
                  </a:cubicBezTo>
                  <a:cubicBezTo>
                    <a:pt x="22289" y="642"/>
                    <a:pt x="22188" y="671"/>
                    <a:pt x="22143" y="716"/>
                  </a:cubicBezTo>
                  <a:cubicBezTo>
                    <a:pt x="22077" y="701"/>
                    <a:pt x="22012" y="695"/>
                    <a:pt x="21946" y="695"/>
                  </a:cubicBezTo>
                  <a:cubicBezTo>
                    <a:pt x="21901" y="695"/>
                    <a:pt x="21860" y="698"/>
                    <a:pt x="21815" y="704"/>
                  </a:cubicBezTo>
                  <a:cubicBezTo>
                    <a:pt x="21764" y="668"/>
                    <a:pt x="21648" y="645"/>
                    <a:pt x="21517" y="645"/>
                  </a:cubicBezTo>
                  <a:cubicBezTo>
                    <a:pt x="21368" y="645"/>
                    <a:pt x="21243" y="677"/>
                    <a:pt x="21201" y="719"/>
                  </a:cubicBezTo>
                  <a:cubicBezTo>
                    <a:pt x="21133" y="706"/>
                    <a:pt x="21066" y="698"/>
                    <a:pt x="20998" y="698"/>
                  </a:cubicBezTo>
                  <a:cubicBezTo>
                    <a:pt x="20988" y="698"/>
                    <a:pt x="20978" y="698"/>
                    <a:pt x="20968" y="698"/>
                  </a:cubicBezTo>
                  <a:cubicBezTo>
                    <a:pt x="20958" y="698"/>
                    <a:pt x="20948" y="698"/>
                    <a:pt x="20937" y="698"/>
                  </a:cubicBezTo>
                  <a:cubicBezTo>
                    <a:pt x="20868" y="698"/>
                    <a:pt x="20800" y="706"/>
                    <a:pt x="20733" y="719"/>
                  </a:cubicBezTo>
                  <a:cubicBezTo>
                    <a:pt x="20668" y="706"/>
                    <a:pt x="20603" y="698"/>
                    <a:pt x="20536" y="698"/>
                  </a:cubicBezTo>
                  <a:cubicBezTo>
                    <a:pt x="20526" y="698"/>
                    <a:pt x="20516" y="698"/>
                    <a:pt x="20506" y="698"/>
                  </a:cubicBezTo>
                  <a:cubicBezTo>
                    <a:pt x="20292" y="698"/>
                    <a:pt x="20113" y="752"/>
                    <a:pt x="20113" y="823"/>
                  </a:cubicBezTo>
                  <a:cubicBezTo>
                    <a:pt x="20113" y="832"/>
                    <a:pt x="20119" y="844"/>
                    <a:pt x="20125" y="853"/>
                  </a:cubicBezTo>
                  <a:lnTo>
                    <a:pt x="20098" y="853"/>
                  </a:lnTo>
                  <a:cubicBezTo>
                    <a:pt x="20056" y="853"/>
                    <a:pt x="20014" y="853"/>
                    <a:pt x="19976" y="859"/>
                  </a:cubicBezTo>
                  <a:cubicBezTo>
                    <a:pt x="19982" y="853"/>
                    <a:pt x="19982" y="847"/>
                    <a:pt x="19985" y="838"/>
                  </a:cubicBezTo>
                  <a:cubicBezTo>
                    <a:pt x="19985" y="788"/>
                    <a:pt x="19830" y="743"/>
                    <a:pt x="19633" y="737"/>
                  </a:cubicBezTo>
                  <a:cubicBezTo>
                    <a:pt x="19633" y="734"/>
                    <a:pt x="19633" y="734"/>
                    <a:pt x="19633" y="731"/>
                  </a:cubicBezTo>
                  <a:cubicBezTo>
                    <a:pt x="19633" y="683"/>
                    <a:pt x="19517" y="648"/>
                    <a:pt x="19377" y="648"/>
                  </a:cubicBezTo>
                  <a:cubicBezTo>
                    <a:pt x="19335" y="648"/>
                    <a:pt x="19293" y="651"/>
                    <a:pt x="19254" y="657"/>
                  </a:cubicBezTo>
                  <a:cubicBezTo>
                    <a:pt x="19130" y="623"/>
                    <a:pt x="19000" y="606"/>
                    <a:pt x="18873" y="606"/>
                  </a:cubicBezTo>
                  <a:cubicBezTo>
                    <a:pt x="18863" y="606"/>
                    <a:pt x="18853" y="606"/>
                    <a:pt x="18843" y="606"/>
                  </a:cubicBezTo>
                  <a:cubicBezTo>
                    <a:pt x="18602" y="606"/>
                    <a:pt x="18396" y="648"/>
                    <a:pt x="18348" y="704"/>
                  </a:cubicBezTo>
                  <a:cubicBezTo>
                    <a:pt x="18221" y="665"/>
                    <a:pt x="18091" y="647"/>
                    <a:pt x="17958" y="647"/>
                  </a:cubicBezTo>
                  <a:cubicBezTo>
                    <a:pt x="17948" y="647"/>
                    <a:pt x="17938" y="647"/>
                    <a:pt x="17928" y="648"/>
                  </a:cubicBezTo>
                  <a:cubicBezTo>
                    <a:pt x="17918" y="647"/>
                    <a:pt x="17908" y="647"/>
                    <a:pt x="17898" y="647"/>
                  </a:cubicBezTo>
                  <a:cubicBezTo>
                    <a:pt x="17792" y="647"/>
                    <a:pt x="17685" y="662"/>
                    <a:pt x="17579" y="683"/>
                  </a:cubicBezTo>
                  <a:lnTo>
                    <a:pt x="17549" y="683"/>
                  </a:lnTo>
                  <a:cubicBezTo>
                    <a:pt x="17397" y="683"/>
                    <a:pt x="17272" y="716"/>
                    <a:pt x="17251" y="758"/>
                  </a:cubicBezTo>
                  <a:lnTo>
                    <a:pt x="17248" y="758"/>
                  </a:lnTo>
                  <a:cubicBezTo>
                    <a:pt x="16989" y="758"/>
                    <a:pt x="16780" y="800"/>
                    <a:pt x="16780" y="853"/>
                  </a:cubicBezTo>
                  <a:cubicBezTo>
                    <a:pt x="16780" y="865"/>
                    <a:pt x="16786" y="874"/>
                    <a:pt x="16798" y="880"/>
                  </a:cubicBezTo>
                  <a:cubicBezTo>
                    <a:pt x="16718" y="865"/>
                    <a:pt x="16634" y="859"/>
                    <a:pt x="16554" y="859"/>
                  </a:cubicBezTo>
                  <a:cubicBezTo>
                    <a:pt x="16342" y="859"/>
                    <a:pt x="16169" y="898"/>
                    <a:pt x="16169" y="949"/>
                  </a:cubicBezTo>
                  <a:cubicBezTo>
                    <a:pt x="16169" y="955"/>
                    <a:pt x="16172" y="961"/>
                    <a:pt x="16175" y="964"/>
                  </a:cubicBezTo>
                  <a:cubicBezTo>
                    <a:pt x="16101" y="952"/>
                    <a:pt x="16023" y="943"/>
                    <a:pt x="15949" y="943"/>
                  </a:cubicBezTo>
                  <a:cubicBezTo>
                    <a:pt x="15853" y="943"/>
                    <a:pt x="15758" y="955"/>
                    <a:pt x="15668" y="976"/>
                  </a:cubicBezTo>
                  <a:cubicBezTo>
                    <a:pt x="15650" y="910"/>
                    <a:pt x="15487" y="859"/>
                    <a:pt x="15284" y="859"/>
                  </a:cubicBezTo>
                  <a:cubicBezTo>
                    <a:pt x="15206" y="859"/>
                    <a:pt x="15126" y="868"/>
                    <a:pt x="15051" y="886"/>
                  </a:cubicBezTo>
                  <a:cubicBezTo>
                    <a:pt x="15013" y="812"/>
                    <a:pt x="14837" y="758"/>
                    <a:pt x="14625" y="758"/>
                  </a:cubicBezTo>
                  <a:cubicBezTo>
                    <a:pt x="14586" y="758"/>
                    <a:pt x="14545" y="761"/>
                    <a:pt x="14509" y="764"/>
                  </a:cubicBezTo>
                  <a:cubicBezTo>
                    <a:pt x="14551" y="746"/>
                    <a:pt x="14577" y="719"/>
                    <a:pt x="14577" y="692"/>
                  </a:cubicBezTo>
                  <a:cubicBezTo>
                    <a:pt x="14577" y="627"/>
                    <a:pt x="14410" y="573"/>
                    <a:pt x="14208" y="573"/>
                  </a:cubicBezTo>
                  <a:lnTo>
                    <a:pt x="14184" y="573"/>
                  </a:lnTo>
                  <a:cubicBezTo>
                    <a:pt x="14142" y="540"/>
                    <a:pt x="14044" y="519"/>
                    <a:pt x="13930" y="519"/>
                  </a:cubicBezTo>
                  <a:cubicBezTo>
                    <a:pt x="13895" y="519"/>
                    <a:pt x="13856" y="522"/>
                    <a:pt x="13820" y="528"/>
                  </a:cubicBezTo>
                  <a:cubicBezTo>
                    <a:pt x="13761" y="445"/>
                    <a:pt x="13543" y="385"/>
                    <a:pt x="13281" y="385"/>
                  </a:cubicBezTo>
                  <a:cubicBezTo>
                    <a:pt x="13057" y="385"/>
                    <a:pt x="12866" y="427"/>
                    <a:pt x="12777" y="493"/>
                  </a:cubicBezTo>
                  <a:cubicBezTo>
                    <a:pt x="12679" y="469"/>
                    <a:pt x="12577" y="460"/>
                    <a:pt x="12476" y="460"/>
                  </a:cubicBezTo>
                  <a:cubicBezTo>
                    <a:pt x="12419" y="460"/>
                    <a:pt x="12360" y="463"/>
                    <a:pt x="12303" y="469"/>
                  </a:cubicBezTo>
                  <a:cubicBezTo>
                    <a:pt x="12303" y="466"/>
                    <a:pt x="12303" y="463"/>
                    <a:pt x="12303" y="460"/>
                  </a:cubicBezTo>
                  <a:cubicBezTo>
                    <a:pt x="12303" y="355"/>
                    <a:pt x="12088" y="275"/>
                    <a:pt x="11826" y="275"/>
                  </a:cubicBezTo>
                  <a:cubicBezTo>
                    <a:pt x="11793" y="275"/>
                    <a:pt x="11763" y="275"/>
                    <a:pt x="11734" y="278"/>
                  </a:cubicBezTo>
                  <a:cubicBezTo>
                    <a:pt x="11620" y="233"/>
                    <a:pt x="11441" y="203"/>
                    <a:pt x="11239" y="203"/>
                  </a:cubicBezTo>
                  <a:cubicBezTo>
                    <a:pt x="10976" y="203"/>
                    <a:pt x="10750" y="254"/>
                    <a:pt x="10663" y="323"/>
                  </a:cubicBezTo>
                  <a:cubicBezTo>
                    <a:pt x="10586" y="311"/>
                    <a:pt x="10508" y="305"/>
                    <a:pt x="10431" y="305"/>
                  </a:cubicBezTo>
                  <a:cubicBezTo>
                    <a:pt x="10181" y="305"/>
                    <a:pt x="9966" y="364"/>
                    <a:pt x="9885" y="445"/>
                  </a:cubicBezTo>
                  <a:cubicBezTo>
                    <a:pt x="9802" y="427"/>
                    <a:pt x="9719" y="421"/>
                    <a:pt x="9632" y="421"/>
                  </a:cubicBezTo>
                  <a:cubicBezTo>
                    <a:pt x="9619" y="420"/>
                    <a:pt x="9606" y="420"/>
                    <a:pt x="9593" y="420"/>
                  </a:cubicBezTo>
                  <a:cubicBezTo>
                    <a:pt x="9478" y="420"/>
                    <a:pt x="9363" y="444"/>
                    <a:pt x="9253" y="490"/>
                  </a:cubicBezTo>
                  <a:cubicBezTo>
                    <a:pt x="9191" y="481"/>
                    <a:pt x="9128" y="478"/>
                    <a:pt x="9066" y="478"/>
                  </a:cubicBezTo>
                  <a:cubicBezTo>
                    <a:pt x="9056" y="477"/>
                    <a:pt x="9047" y="477"/>
                    <a:pt x="9038" y="477"/>
                  </a:cubicBezTo>
                  <a:cubicBezTo>
                    <a:pt x="8916" y="477"/>
                    <a:pt x="8794" y="496"/>
                    <a:pt x="8678" y="534"/>
                  </a:cubicBezTo>
                  <a:cubicBezTo>
                    <a:pt x="8583" y="496"/>
                    <a:pt x="8484" y="481"/>
                    <a:pt x="8383" y="481"/>
                  </a:cubicBezTo>
                  <a:cubicBezTo>
                    <a:pt x="8148" y="481"/>
                    <a:pt x="7957" y="567"/>
                    <a:pt x="7957" y="671"/>
                  </a:cubicBezTo>
                  <a:cubicBezTo>
                    <a:pt x="7957" y="680"/>
                    <a:pt x="7960" y="692"/>
                    <a:pt x="7963" y="701"/>
                  </a:cubicBezTo>
                  <a:cubicBezTo>
                    <a:pt x="7861" y="689"/>
                    <a:pt x="7757" y="686"/>
                    <a:pt x="7644" y="686"/>
                  </a:cubicBezTo>
                  <a:lnTo>
                    <a:pt x="7593" y="686"/>
                  </a:lnTo>
                  <a:cubicBezTo>
                    <a:pt x="7569" y="603"/>
                    <a:pt x="7411" y="537"/>
                    <a:pt x="7221" y="537"/>
                  </a:cubicBezTo>
                  <a:cubicBezTo>
                    <a:pt x="7045" y="537"/>
                    <a:pt x="6899" y="591"/>
                    <a:pt x="6857" y="663"/>
                  </a:cubicBezTo>
                  <a:cubicBezTo>
                    <a:pt x="6803" y="655"/>
                    <a:pt x="6749" y="650"/>
                    <a:pt x="6695" y="650"/>
                  </a:cubicBezTo>
                  <a:cubicBezTo>
                    <a:pt x="6683" y="650"/>
                    <a:pt x="6672" y="650"/>
                    <a:pt x="6660" y="651"/>
                  </a:cubicBezTo>
                  <a:cubicBezTo>
                    <a:pt x="6437" y="651"/>
                    <a:pt x="6252" y="701"/>
                    <a:pt x="6180" y="773"/>
                  </a:cubicBezTo>
                  <a:lnTo>
                    <a:pt x="6147" y="773"/>
                  </a:lnTo>
                  <a:cubicBezTo>
                    <a:pt x="6055" y="773"/>
                    <a:pt x="5963" y="779"/>
                    <a:pt x="5873" y="794"/>
                  </a:cubicBezTo>
                  <a:cubicBezTo>
                    <a:pt x="5882" y="776"/>
                    <a:pt x="5885" y="758"/>
                    <a:pt x="5885" y="740"/>
                  </a:cubicBezTo>
                  <a:cubicBezTo>
                    <a:pt x="5885" y="677"/>
                    <a:pt x="5837" y="621"/>
                    <a:pt x="5757" y="576"/>
                  </a:cubicBezTo>
                  <a:cubicBezTo>
                    <a:pt x="5817" y="546"/>
                    <a:pt x="5849" y="513"/>
                    <a:pt x="5849" y="478"/>
                  </a:cubicBezTo>
                  <a:cubicBezTo>
                    <a:pt x="5849" y="382"/>
                    <a:pt x="5614" y="305"/>
                    <a:pt x="5325" y="305"/>
                  </a:cubicBezTo>
                  <a:cubicBezTo>
                    <a:pt x="5247" y="305"/>
                    <a:pt x="5173" y="311"/>
                    <a:pt x="5098" y="323"/>
                  </a:cubicBezTo>
                  <a:lnTo>
                    <a:pt x="5077" y="317"/>
                  </a:lnTo>
                  <a:cubicBezTo>
                    <a:pt x="5089" y="308"/>
                    <a:pt x="5098" y="290"/>
                    <a:pt x="5098" y="275"/>
                  </a:cubicBezTo>
                  <a:cubicBezTo>
                    <a:pt x="5098" y="195"/>
                    <a:pt x="4878" y="129"/>
                    <a:pt x="4606" y="129"/>
                  </a:cubicBezTo>
                  <a:cubicBezTo>
                    <a:pt x="4365" y="129"/>
                    <a:pt x="4165" y="180"/>
                    <a:pt x="4120" y="248"/>
                  </a:cubicBezTo>
                  <a:lnTo>
                    <a:pt x="4111" y="248"/>
                  </a:lnTo>
                  <a:cubicBezTo>
                    <a:pt x="4100" y="248"/>
                    <a:pt x="4089" y="248"/>
                    <a:pt x="4078" y="248"/>
                  </a:cubicBezTo>
                  <a:cubicBezTo>
                    <a:pt x="3955" y="248"/>
                    <a:pt x="3835" y="263"/>
                    <a:pt x="3715" y="293"/>
                  </a:cubicBezTo>
                  <a:cubicBezTo>
                    <a:pt x="3664" y="197"/>
                    <a:pt x="3500" y="129"/>
                    <a:pt x="3304" y="129"/>
                  </a:cubicBezTo>
                  <a:cubicBezTo>
                    <a:pt x="3101" y="129"/>
                    <a:pt x="2931" y="203"/>
                    <a:pt x="2889" y="305"/>
                  </a:cubicBezTo>
                  <a:cubicBezTo>
                    <a:pt x="2696" y="308"/>
                    <a:pt x="2505" y="341"/>
                    <a:pt x="2320" y="400"/>
                  </a:cubicBezTo>
                  <a:cubicBezTo>
                    <a:pt x="2296" y="400"/>
                    <a:pt x="2272" y="397"/>
                    <a:pt x="2245" y="397"/>
                  </a:cubicBezTo>
                  <a:cubicBezTo>
                    <a:pt x="2046" y="397"/>
                    <a:pt x="1879" y="439"/>
                    <a:pt x="1852" y="493"/>
                  </a:cubicBezTo>
                  <a:cubicBezTo>
                    <a:pt x="1727" y="499"/>
                    <a:pt x="1608" y="510"/>
                    <a:pt x="1494" y="525"/>
                  </a:cubicBezTo>
                  <a:cubicBezTo>
                    <a:pt x="1386" y="495"/>
                    <a:pt x="1276" y="477"/>
                    <a:pt x="1165" y="477"/>
                  </a:cubicBezTo>
                  <a:cubicBezTo>
                    <a:pt x="1157" y="477"/>
                    <a:pt x="1148" y="477"/>
                    <a:pt x="1140" y="478"/>
                  </a:cubicBezTo>
                  <a:cubicBezTo>
                    <a:pt x="925" y="478"/>
                    <a:pt x="740" y="522"/>
                    <a:pt x="654" y="588"/>
                  </a:cubicBezTo>
                  <a:cubicBezTo>
                    <a:pt x="454" y="615"/>
                    <a:pt x="305" y="698"/>
                    <a:pt x="269" y="797"/>
                  </a:cubicBezTo>
                  <a:cubicBezTo>
                    <a:pt x="180" y="809"/>
                    <a:pt x="90" y="823"/>
                    <a:pt x="1" y="847"/>
                  </a:cubicBezTo>
                  <a:lnTo>
                    <a:pt x="13" y="10619"/>
                  </a:lnTo>
                  <a:lnTo>
                    <a:pt x="51007" y="10651"/>
                  </a:lnTo>
                  <a:lnTo>
                    <a:pt x="51007" y="31"/>
                  </a:lnTo>
                  <a:cubicBezTo>
                    <a:pt x="50890" y="13"/>
                    <a:pt x="50771" y="1"/>
                    <a:pt x="50652"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1"/>
            <p:cNvSpPr/>
            <p:nvPr/>
          </p:nvSpPr>
          <p:spPr>
            <a:xfrm flipH="1">
              <a:off x="92685" y="3667175"/>
              <a:ext cx="1266828" cy="486278"/>
            </a:xfrm>
            <a:custGeom>
              <a:rect b="b" l="l" r="r" t="t"/>
              <a:pathLst>
                <a:path extrusionOk="0" h="4187" w="10908">
                  <a:moveTo>
                    <a:pt x="5545" y="0"/>
                  </a:moveTo>
                  <a:cubicBezTo>
                    <a:pt x="5414" y="438"/>
                    <a:pt x="5223" y="930"/>
                    <a:pt x="5113" y="1482"/>
                  </a:cubicBezTo>
                  <a:cubicBezTo>
                    <a:pt x="5074" y="1398"/>
                    <a:pt x="5029" y="1318"/>
                    <a:pt x="4985" y="1243"/>
                  </a:cubicBezTo>
                  <a:cubicBezTo>
                    <a:pt x="4949" y="1106"/>
                    <a:pt x="4898" y="969"/>
                    <a:pt x="4839" y="841"/>
                  </a:cubicBezTo>
                  <a:cubicBezTo>
                    <a:pt x="4827" y="882"/>
                    <a:pt x="4812" y="921"/>
                    <a:pt x="4800" y="963"/>
                  </a:cubicBezTo>
                  <a:cubicBezTo>
                    <a:pt x="4743" y="888"/>
                    <a:pt x="4681" y="814"/>
                    <a:pt x="4612" y="748"/>
                  </a:cubicBezTo>
                  <a:cubicBezTo>
                    <a:pt x="4579" y="999"/>
                    <a:pt x="4526" y="1279"/>
                    <a:pt x="4493" y="1577"/>
                  </a:cubicBezTo>
                  <a:cubicBezTo>
                    <a:pt x="4329" y="1207"/>
                    <a:pt x="4111" y="888"/>
                    <a:pt x="3891" y="689"/>
                  </a:cubicBezTo>
                  <a:cubicBezTo>
                    <a:pt x="3849" y="924"/>
                    <a:pt x="3783" y="1184"/>
                    <a:pt x="3742" y="1461"/>
                  </a:cubicBezTo>
                  <a:cubicBezTo>
                    <a:pt x="3566" y="888"/>
                    <a:pt x="3268" y="367"/>
                    <a:pt x="2976" y="81"/>
                  </a:cubicBezTo>
                  <a:cubicBezTo>
                    <a:pt x="2937" y="435"/>
                    <a:pt x="2853" y="847"/>
                    <a:pt x="2856" y="1288"/>
                  </a:cubicBezTo>
                  <a:cubicBezTo>
                    <a:pt x="2684" y="885"/>
                    <a:pt x="2457" y="537"/>
                    <a:pt x="2236" y="322"/>
                  </a:cubicBezTo>
                  <a:cubicBezTo>
                    <a:pt x="2210" y="614"/>
                    <a:pt x="2150" y="942"/>
                    <a:pt x="2135" y="1291"/>
                  </a:cubicBezTo>
                  <a:cubicBezTo>
                    <a:pt x="2063" y="1067"/>
                    <a:pt x="1968" y="856"/>
                    <a:pt x="1843" y="659"/>
                  </a:cubicBezTo>
                  <a:cubicBezTo>
                    <a:pt x="1813" y="871"/>
                    <a:pt x="1765" y="1103"/>
                    <a:pt x="1736" y="1356"/>
                  </a:cubicBezTo>
                  <a:cubicBezTo>
                    <a:pt x="1637" y="1085"/>
                    <a:pt x="1509" y="823"/>
                    <a:pt x="1354" y="578"/>
                  </a:cubicBezTo>
                  <a:cubicBezTo>
                    <a:pt x="1288" y="1058"/>
                    <a:pt x="1166" y="1613"/>
                    <a:pt x="1157" y="2224"/>
                  </a:cubicBezTo>
                  <a:cubicBezTo>
                    <a:pt x="937" y="1523"/>
                    <a:pt x="615" y="894"/>
                    <a:pt x="317" y="531"/>
                  </a:cubicBezTo>
                  <a:cubicBezTo>
                    <a:pt x="302" y="874"/>
                    <a:pt x="272" y="1252"/>
                    <a:pt x="266" y="1658"/>
                  </a:cubicBezTo>
                  <a:cubicBezTo>
                    <a:pt x="189" y="1464"/>
                    <a:pt x="99" y="1276"/>
                    <a:pt x="1" y="1094"/>
                  </a:cubicBezTo>
                  <a:lnTo>
                    <a:pt x="1" y="3792"/>
                  </a:lnTo>
                  <a:cubicBezTo>
                    <a:pt x="90" y="3884"/>
                    <a:pt x="186" y="3928"/>
                    <a:pt x="278" y="3928"/>
                  </a:cubicBezTo>
                  <a:cubicBezTo>
                    <a:pt x="296" y="3928"/>
                    <a:pt x="314" y="3926"/>
                    <a:pt x="332" y="3923"/>
                  </a:cubicBezTo>
                  <a:cubicBezTo>
                    <a:pt x="448" y="3902"/>
                    <a:pt x="540" y="3819"/>
                    <a:pt x="594" y="3661"/>
                  </a:cubicBezTo>
                  <a:cubicBezTo>
                    <a:pt x="752" y="4028"/>
                    <a:pt x="927" y="4187"/>
                    <a:pt x="1092" y="4187"/>
                  </a:cubicBezTo>
                  <a:cubicBezTo>
                    <a:pt x="1108" y="4187"/>
                    <a:pt x="1124" y="4185"/>
                    <a:pt x="1139" y="4182"/>
                  </a:cubicBezTo>
                  <a:cubicBezTo>
                    <a:pt x="1288" y="4153"/>
                    <a:pt x="1393" y="3992"/>
                    <a:pt x="1411" y="3679"/>
                  </a:cubicBezTo>
                  <a:cubicBezTo>
                    <a:pt x="1515" y="3893"/>
                    <a:pt x="1642" y="3992"/>
                    <a:pt x="1769" y="3992"/>
                  </a:cubicBezTo>
                  <a:cubicBezTo>
                    <a:pt x="1773" y="3992"/>
                    <a:pt x="1777" y="3992"/>
                    <a:pt x="1780" y="3992"/>
                  </a:cubicBezTo>
                  <a:cubicBezTo>
                    <a:pt x="2001" y="3980"/>
                    <a:pt x="2150" y="3676"/>
                    <a:pt x="2093" y="2972"/>
                  </a:cubicBezTo>
                  <a:lnTo>
                    <a:pt x="2093" y="2972"/>
                  </a:lnTo>
                  <a:cubicBezTo>
                    <a:pt x="2098" y="2974"/>
                    <a:pt x="2102" y="2974"/>
                    <a:pt x="2107" y="2974"/>
                  </a:cubicBezTo>
                  <a:cubicBezTo>
                    <a:pt x="2111" y="2974"/>
                    <a:pt x="2116" y="2974"/>
                    <a:pt x="2120" y="2972"/>
                  </a:cubicBezTo>
                  <a:cubicBezTo>
                    <a:pt x="2236" y="2966"/>
                    <a:pt x="2323" y="2838"/>
                    <a:pt x="2341" y="2558"/>
                  </a:cubicBezTo>
                  <a:cubicBezTo>
                    <a:pt x="2476" y="2866"/>
                    <a:pt x="2645" y="3000"/>
                    <a:pt x="2812" y="3000"/>
                  </a:cubicBezTo>
                  <a:cubicBezTo>
                    <a:pt x="2829" y="3000"/>
                    <a:pt x="2845" y="2999"/>
                    <a:pt x="2862" y="2996"/>
                  </a:cubicBezTo>
                  <a:cubicBezTo>
                    <a:pt x="3026" y="2969"/>
                    <a:pt x="3140" y="2814"/>
                    <a:pt x="3149" y="2510"/>
                  </a:cubicBezTo>
                  <a:cubicBezTo>
                    <a:pt x="3265" y="2701"/>
                    <a:pt x="3400" y="2785"/>
                    <a:pt x="3533" y="2785"/>
                  </a:cubicBezTo>
                  <a:cubicBezTo>
                    <a:pt x="3550" y="2785"/>
                    <a:pt x="3567" y="2784"/>
                    <a:pt x="3584" y="2781"/>
                  </a:cubicBezTo>
                  <a:cubicBezTo>
                    <a:pt x="3673" y="2766"/>
                    <a:pt x="3751" y="2713"/>
                    <a:pt x="3795" y="2632"/>
                  </a:cubicBezTo>
                  <a:cubicBezTo>
                    <a:pt x="3927" y="3076"/>
                    <a:pt x="4138" y="3263"/>
                    <a:pt x="4355" y="3263"/>
                  </a:cubicBezTo>
                  <a:cubicBezTo>
                    <a:pt x="4374" y="3263"/>
                    <a:pt x="4393" y="3261"/>
                    <a:pt x="4412" y="3258"/>
                  </a:cubicBezTo>
                  <a:cubicBezTo>
                    <a:pt x="4430" y="3255"/>
                    <a:pt x="4448" y="3252"/>
                    <a:pt x="4466" y="3246"/>
                  </a:cubicBezTo>
                  <a:cubicBezTo>
                    <a:pt x="4526" y="3494"/>
                    <a:pt x="4630" y="3613"/>
                    <a:pt x="4752" y="3625"/>
                  </a:cubicBezTo>
                  <a:cubicBezTo>
                    <a:pt x="4759" y="3625"/>
                    <a:pt x="4765" y="3626"/>
                    <a:pt x="4771" y="3626"/>
                  </a:cubicBezTo>
                  <a:cubicBezTo>
                    <a:pt x="4862" y="3626"/>
                    <a:pt x="4948" y="3565"/>
                    <a:pt x="5015" y="3425"/>
                  </a:cubicBezTo>
                  <a:cubicBezTo>
                    <a:pt x="5050" y="3440"/>
                    <a:pt x="5088" y="3447"/>
                    <a:pt x="5128" y="3447"/>
                  </a:cubicBezTo>
                  <a:cubicBezTo>
                    <a:pt x="5145" y="3447"/>
                    <a:pt x="5162" y="3446"/>
                    <a:pt x="5179" y="3443"/>
                  </a:cubicBezTo>
                  <a:cubicBezTo>
                    <a:pt x="5217" y="3437"/>
                    <a:pt x="5253" y="3422"/>
                    <a:pt x="5286" y="3404"/>
                  </a:cubicBezTo>
                  <a:cubicBezTo>
                    <a:pt x="5345" y="3482"/>
                    <a:pt x="5435" y="3530"/>
                    <a:pt x="5533" y="3535"/>
                  </a:cubicBezTo>
                  <a:cubicBezTo>
                    <a:pt x="5536" y="3536"/>
                    <a:pt x="5539" y="3536"/>
                    <a:pt x="5541" y="3536"/>
                  </a:cubicBezTo>
                  <a:cubicBezTo>
                    <a:pt x="5657" y="3536"/>
                    <a:pt x="5765" y="3473"/>
                    <a:pt x="5849" y="3336"/>
                  </a:cubicBezTo>
                  <a:cubicBezTo>
                    <a:pt x="5930" y="3762"/>
                    <a:pt x="6088" y="3950"/>
                    <a:pt x="6270" y="3956"/>
                  </a:cubicBezTo>
                  <a:cubicBezTo>
                    <a:pt x="6271" y="3956"/>
                    <a:pt x="6273" y="3956"/>
                    <a:pt x="6275" y="3956"/>
                  </a:cubicBezTo>
                  <a:cubicBezTo>
                    <a:pt x="6427" y="3956"/>
                    <a:pt x="6563" y="3821"/>
                    <a:pt x="6651" y="3524"/>
                  </a:cubicBezTo>
                  <a:cubicBezTo>
                    <a:pt x="6708" y="3762"/>
                    <a:pt x="6815" y="3884"/>
                    <a:pt x="6943" y="3905"/>
                  </a:cubicBezTo>
                  <a:cubicBezTo>
                    <a:pt x="6956" y="3907"/>
                    <a:pt x="6969" y="3908"/>
                    <a:pt x="6982" y="3908"/>
                  </a:cubicBezTo>
                  <a:cubicBezTo>
                    <a:pt x="7189" y="3908"/>
                    <a:pt x="7384" y="3635"/>
                    <a:pt x="7480" y="2987"/>
                  </a:cubicBezTo>
                  <a:cubicBezTo>
                    <a:pt x="7486" y="2987"/>
                    <a:pt x="7495" y="2990"/>
                    <a:pt x="7504" y="2993"/>
                  </a:cubicBezTo>
                  <a:cubicBezTo>
                    <a:pt x="7512" y="2994"/>
                    <a:pt x="7520" y="2995"/>
                    <a:pt x="7528" y="2995"/>
                  </a:cubicBezTo>
                  <a:cubicBezTo>
                    <a:pt x="7636" y="2995"/>
                    <a:pt x="7739" y="2885"/>
                    <a:pt x="7814" y="2635"/>
                  </a:cubicBezTo>
                  <a:cubicBezTo>
                    <a:pt x="7885" y="2996"/>
                    <a:pt x="8043" y="3160"/>
                    <a:pt x="8228" y="3169"/>
                  </a:cubicBezTo>
                  <a:cubicBezTo>
                    <a:pt x="8233" y="3169"/>
                    <a:pt x="8239" y="3169"/>
                    <a:pt x="8245" y="3169"/>
                  </a:cubicBezTo>
                  <a:cubicBezTo>
                    <a:pt x="8405" y="3169"/>
                    <a:pt x="8546" y="3043"/>
                    <a:pt x="8618" y="2760"/>
                  </a:cubicBezTo>
                  <a:cubicBezTo>
                    <a:pt x="8702" y="2996"/>
                    <a:pt x="8836" y="3109"/>
                    <a:pt x="8988" y="3115"/>
                  </a:cubicBezTo>
                  <a:cubicBezTo>
                    <a:pt x="8992" y="3115"/>
                    <a:pt x="8995" y="3115"/>
                    <a:pt x="8998" y="3115"/>
                  </a:cubicBezTo>
                  <a:cubicBezTo>
                    <a:pt x="9084" y="3115"/>
                    <a:pt x="9169" y="3080"/>
                    <a:pt x="9227" y="3014"/>
                  </a:cubicBezTo>
                  <a:cubicBezTo>
                    <a:pt x="9262" y="3512"/>
                    <a:pt x="9456" y="3735"/>
                    <a:pt x="9698" y="3750"/>
                  </a:cubicBezTo>
                  <a:cubicBezTo>
                    <a:pt x="9706" y="3751"/>
                    <a:pt x="9715" y="3751"/>
                    <a:pt x="9723" y="3751"/>
                  </a:cubicBezTo>
                  <a:cubicBezTo>
                    <a:pt x="9833" y="3751"/>
                    <a:pt x="9938" y="3699"/>
                    <a:pt x="10008" y="3613"/>
                  </a:cubicBezTo>
                  <a:cubicBezTo>
                    <a:pt x="10082" y="3932"/>
                    <a:pt x="10234" y="4081"/>
                    <a:pt x="10413" y="4090"/>
                  </a:cubicBezTo>
                  <a:cubicBezTo>
                    <a:pt x="10418" y="4090"/>
                    <a:pt x="10424" y="4090"/>
                    <a:pt x="10429" y="4090"/>
                  </a:cubicBezTo>
                  <a:cubicBezTo>
                    <a:pt x="10675" y="4090"/>
                    <a:pt x="10881" y="3816"/>
                    <a:pt x="10893" y="3151"/>
                  </a:cubicBezTo>
                  <a:cubicBezTo>
                    <a:pt x="10908" y="2459"/>
                    <a:pt x="10711" y="1753"/>
                    <a:pt x="10452" y="1356"/>
                  </a:cubicBezTo>
                  <a:cubicBezTo>
                    <a:pt x="10362" y="1595"/>
                    <a:pt x="10246" y="1854"/>
                    <a:pt x="10151" y="2134"/>
                  </a:cubicBezTo>
                  <a:cubicBezTo>
                    <a:pt x="10070" y="1741"/>
                    <a:pt x="9924" y="1389"/>
                    <a:pt x="9754" y="1151"/>
                  </a:cubicBezTo>
                  <a:cubicBezTo>
                    <a:pt x="9662" y="1368"/>
                    <a:pt x="9540" y="1604"/>
                    <a:pt x="9435" y="1866"/>
                  </a:cubicBezTo>
                  <a:cubicBezTo>
                    <a:pt x="9390" y="1273"/>
                    <a:pt x="9209" y="704"/>
                    <a:pt x="8985" y="367"/>
                  </a:cubicBezTo>
                  <a:cubicBezTo>
                    <a:pt x="8869" y="704"/>
                    <a:pt x="8696" y="1085"/>
                    <a:pt x="8601" y="1511"/>
                  </a:cubicBezTo>
                  <a:cubicBezTo>
                    <a:pt x="8520" y="1085"/>
                    <a:pt x="8374" y="701"/>
                    <a:pt x="8207" y="447"/>
                  </a:cubicBezTo>
                  <a:cubicBezTo>
                    <a:pt x="8115" y="722"/>
                    <a:pt x="7984" y="1026"/>
                    <a:pt x="7891" y="1362"/>
                  </a:cubicBezTo>
                  <a:cubicBezTo>
                    <a:pt x="7870" y="1133"/>
                    <a:pt x="7823" y="906"/>
                    <a:pt x="7745" y="689"/>
                  </a:cubicBezTo>
                  <a:cubicBezTo>
                    <a:pt x="7671" y="888"/>
                    <a:pt x="7569" y="1106"/>
                    <a:pt x="7483" y="1345"/>
                  </a:cubicBezTo>
                  <a:cubicBezTo>
                    <a:pt x="7450" y="1058"/>
                    <a:pt x="7381" y="778"/>
                    <a:pt x="7283" y="510"/>
                  </a:cubicBezTo>
                  <a:cubicBezTo>
                    <a:pt x="7110" y="960"/>
                    <a:pt x="6869" y="1470"/>
                    <a:pt x="6726" y="2060"/>
                  </a:cubicBezTo>
                  <a:cubicBezTo>
                    <a:pt x="6660" y="1336"/>
                    <a:pt x="6484" y="659"/>
                    <a:pt x="6270" y="245"/>
                  </a:cubicBezTo>
                  <a:cubicBezTo>
                    <a:pt x="6183" y="575"/>
                    <a:pt x="6067" y="936"/>
                    <a:pt x="5971" y="1327"/>
                  </a:cubicBezTo>
                  <a:cubicBezTo>
                    <a:pt x="5882" y="793"/>
                    <a:pt x="5727" y="316"/>
                    <a:pt x="554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
          <p:nvSpPr>
            <p:cNvPr id="524" name="Google Shape;524;p21"/>
            <p:cNvSpPr/>
            <p:nvPr/>
          </p:nvSpPr>
          <p:spPr>
            <a:xfrm rot="10657365">
              <a:off x="-51258" y="3781408"/>
              <a:ext cx="9233834" cy="2471674"/>
            </a:xfrm>
            <a:custGeom>
              <a:rect b="b" l="l" r="r" t="t"/>
              <a:pathLst>
                <a:path extrusionOk="0" h="20955" w="78285">
                  <a:moveTo>
                    <a:pt x="6935" y="0"/>
                  </a:moveTo>
                  <a:cubicBezTo>
                    <a:pt x="4513" y="0"/>
                    <a:pt x="2199" y="31"/>
                    <a:pt x="1" y="92"/>
                  </a:cubicBezTo>
                  <a:lnTo>
                    <a:pt x="1" y="14784"/>
                  </a:lnTo>
                  <a:cubicBezTo>
                    <a:pt x="7250" y="16132"/>
                    <a:pt x="15859" y="17381"/>
                    <a:pt x="25639" y="18418"/>
                  </a:cubicBezTo>
                  <a:cubicBezTo>
                    <a:pt x="41766" y="20131"/>
                    <a:pt x="57207" y="20955"/>
                    <a:pt x="69878" y="20955"/>
                  </a:cubicBezTo>
                  <a:cubicBezTo>
                    <a:pt x="72841" y="20955"/>
                    <a:pt x="75652" y="20910"/>
                    <a:pt x="78285" y="20821"/>
                  </a:cubicBezTo>
                  <a:lnTo>
                    <a:pt x="78285" y="6650"/>
                  </a:lnTo>
                  <a:cubicBezTo>
                    <a:pt x="59523" y="2891"/>
                    <a:pt x="32838" y="369"/>
                    <a:pt x="11647" y="38"/>
                  </a:cubicBezTo>
                  <a:cubicBezTo>
                    <a:pt x="10035" y="13"/>
                    <a:pt x="8464" y="0"/>
                    <a:pt x="69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5" name="Google Shape;525;p21"/>
            <p:cNvGrpSpPr/>
            <p:nvPr/>
          </p:nvGrpSpPr>
          <p:grpSpPr>
            <a:xfrm>
              <a:off x="2738544" y="3727844"/>
              <a:ext cx="2052607" cy="572688"/>
              <a:chOff x="-548425" y="2681725"/>
              <a:chExt cx="1200425" cy="334925"/>
            </a:xfrm>
          </p:grpSpPr>
          <p:sp>
            <p:nvSpPr>
              <p:cNvPr id="526" name="Google Shape;526;p21"/>
              <p:cNvSpPr/>
              <p:nvPr/>
            </p:nvSpPr>
            <p:spPr>
              <a:xfrm>
                <a:off x="-548425" y="2681725"/>
                <a:ext cx="1183075" cy="334925"/>
              </a:xfrm>
              <a:custGeom>
                <a:rect b="b" l="l" r="r" t="t"/>
                <a:pathLst>
                  <a:path extrusionOk="0" h="13397" w="47323">
                    <a:moveTo>
                      <a:pt x="36355" y="2272"/>
                    </a:moveTo>
                    <a:lnTo>
                      <a:pt x="36394" y="2311"/>
                    </a:lnTo>
                    <a:cubicBezTo>
                      <a:pt x="36385" y="2451"/>
                      <a:pt x="36373" y="2600"/>
                      <a:pt x="36361" y="2752"/>
                    </a:cubicBezTo>
                    <a:cubicBezTo>
                      <a:pt x="36305" y="2648"/>
                      <a:pt x="36266" y="2534"/>
                      <a:pt x="36251" y="2418"/>
                    </a:cubicBezTo>
                    <a:lnTo>
                      <a:pt x="36355" y="2272"/>
                    </a:lnTo>
                    <a:close/>
                    <a:moveTo>
                      <a:pt x="31324" y="4087"/>
                    </a:moveTo>
                    <a:lnTo>
                      <a:pt x="31416" y="4204"/>
                    </a:lnTo>
                    <a:cubicBezTo>
                      <a:pt x="31401" y="4302"/>
                      <a:pt x="31371" y="4397"/>
                      <a:pt x="31324" y="4487"/>
                    </a:cubicBezTo>
                    <a:cubicBezTo>
                      <a:pt x="31312" y="4362"/>
                      <a:pt x="31300" y="4239"/>
                      <a:pt x="31291" y="4123"/>
                    </a:cubicBezTo>
                    <a:lnTo>
                      <a:pt x="31324" y="4087"/>
                    </a:lnTo>
                    <a:close/>
                    <a:moveTo>
                      <a:pt x="31953" y="4123"/>
                    </a:moveTo>
                    <a:lnTo>
                      <a:pt x="32209" y="4347"/>
                    </a:lnTo>
                    <a:lnTo>
                      <a:pt x="32379" y="4326"/>
                    </a:lnTo>
                    <a:lnTo>
                      <a:pt x="32415" y="4400"/>
                    </a:lnTo>
                    <a:cubicBezTo>
                      <a:pt x="32403" y="4493"/>
                      <a:pt x="32400" y="4588"/>
                      <a:pt x="32400" y="4588"/>
                    </a:cubicBezTo>
                    <a:lnTo>
                      <a:pt x="31935" y="4675"/>
                    </a:lnTo>
                    <a:cubicBezTo>
                      <a:pt x="31935" y="4675"/>
                      <a:pt x="31541" y="5152"/>
                      <a:pt x="31521" y="5229"/>
                    </a:cubicBezTo>
                    <a:cubicBezTo>
                      <a:pt x="31503" y="5307"/>
                      <a:pt x="31604" y="5479"/>
                      <a:pt x="31604" y="5479"/>
                    </a:cubicBezTo>
                    <a:cubicBezTo>
                      <a:pt x="31604" y="5479"/>
                      <a:pt x="31521" y="5503"/>
                      <a:pt x="31440" y="5530"/>
                    </a:cubicBezTo>
                    <a:cubicBezTo>
                      <a:pt x="31437" y="5503"/>
                      <a:pt x="31431" y="5476"/>
                      <a:pt x="31428" y="5450"/>
                    </a:cubicBezTo>
                    <a:lnTo>
                      <a:pt x="31476" y="5366"/>
                    </a:lnTo>
                    <a:lnTo>
                      <a:pt x="31437" y="5324"/>
                    </a:lnTo>
                    <a:lnTo>
                      <a:pt x="31413" y="5324"/>
                    </a:lnTo>
                    <a:cubicBezTo>
                      <a:pt x="31398" y="5178"/>
                      <a:pt x="31380" y="5026"/>
                      <a:pt x="31363" y="4871"/>
                    </a:cubicBezTo>
                    <a:cubicBezTo>
                      <a:pt x="31357" y="4800"/>
                      <a:pt x="31348" y="4728"/>
                      <a:pt x="31342" y="4657"/>
                    </a:cubicBezTo>
                    <a:lnTo>
                      <a:pt x="31339" y="4657"/>
                    </a:lnTo>
                    <a:cubicBezTo>
                      <a:pt x="31389" y="4523"/>
                      <a:pt x="31428" y="4388"/>
                      <a:pt x="31452" y="4248"/>
                    </a:cubicBezTo>
                    <a:lnTo>
                      <a:pt x="31482" y="4284"/>
                    </a:lnTo>
                    <a:lnTo>
                      <a:pt x="31783" y="4278"/>
                    </a:lnTo>
                    <a:lnTo>
                      <a:pt x="31953" y="4123"/>
                    </a:lnTo>
                    <a:close/>
                    <a:moveTo>
                      <a:pt x="30903" y="5587"/>
                    </a:moveTo>
                    <a:cubicBezTo>
                      <a:pt x="30942" y="5643"/>
                      <a:pt x="30987" y="5694"/>
                      <a:pt x="31035" y="5742"/>
                    </a:cubicBezTo>
                    <a:lnTo>
                      <a:pt x="31023" y="5745"/>
                    </a:lnTo>
                    <a:cubicBezTo>
                      <a:pt x="30951" y="5694"/>
                      <a:pt x="30880" y="5649"/>
                      <a:pt x="30811" y="5608"/>
                    </a:cubicBezTo>
                    <a:lnTo>
                      <a:pt x="30811" y="5608"/>
                    </a:lnTo>
                    <a:lnTo>
                      <a:pt x="30880" y="5614"/>
                    </a:lnTo>
                    <a:lnTo>
                      <a:pt x="30903" y="5587"/>
                    </a:lnTo>
                    <a:close/>
                    <a:moveTo>
                      <a:pt x="25365" y="6395"/>
                    </a:moveTo>
                    <a:lnTo>
                      <a:pt x="25401" y="6415"/>
                    </a:lnTo>
                    <a:lnTo>
                      <a:pt x="25401" y="6439"/>
                    </a:lnTo>
                    <a:cubicBezTo>
                      <a:pt x="25404" y="6514"/>
                      <a:pt x="25404" y="6594"/>
                      <a:pt x="25404" y="6675"/>
                    </a:cubicBezTo>
                    <a:cubicBezTo>
                      <a:pt x="25350" y="6621"/>
                      <a:pt x="25308" y="6559"/>
                      <a:pt x="25285" y="6487"/>
                    </a:cubicBezTo>
                    <a:lnTo>
                      <a:pt x="25365" y="6395"/>
                    </a:lnTo>
                    <a:close/>
                    <a:moveTo>
                      <a:pt x="7009" y="6606"/>
                    </a:moveTo>
                    <a:lnTo>
                      <a:pt x="7089" y="6696"/>
                    </a:lnTo>
                    <a:cubicBezTo>
                      <a:pt x="7071" y="6767"/>
                      <a:pt x="7036" y="6833"/>
                      <a:pt x="6985" y="6889"/>
                    </a:cubicBezTo>
                    <a:cubicBezTo>
                      <a:pt x="6982" y="6809"/>
                      <a:pt x="6979" y="6728"/>
                      <a:pt x="6979" y="6651"/>
                    </a:cubicBezTo>
                    <a:lnTo>
                      <a:pt x="6979" y="6627"/>
                    </a:lnTo>
                    <a:lnTo>
                      <a:pt x="7009" y="6606"/>
                    </a:lnTo>
                    <a:close/>
                    <a:moveTo>
                      <a:pt x="25934" y="7405"/>
                    </a:moveTo>
                    <a:lnTo>
                      <a:pt x="25961" y="7423"/>
                    </a:lnTo>
                    <a:lnTo>
                      <a:pt x="26030" y="7408"/>
                    </a:lnTo>
                    <a:lnTo>
                      <a:pt x="26030" y="7408"/>
                    </a:lnTo>
                    <a:cubicBezTo>
                      <a:pt x="25964" y="7447"/>
                      <a:pt x="25896" y="7489"/>
                      <a:pt x="25830" y="7530"/>
                    </a:cubicBezTo>
                    <a:lnTo>
                      <a:pt x="25818" y="7530"/>
                    </a:lnTo>
                    <a:cubicBezTo>
                      <a:pt x="25860" y="7495"/>
                      <a:pt x="25902" y="7453"/>
                      <a:pt x="25934" y="7405"/>
                    </a:cubicBezTo>
                    <a:close/>
                    <a:moveTo>
                      <a:pt x="6520" y="7644"/>
                    </a:moveTo>
                    <a:cubicBezTo>
                      <a:pt x="6556" y="7685"/>
                      <a:pt x="6594" y="7727"/>
                      <a:pt x="6636" y="7763"/>
                    </a:cubicBezTo>
                    <a:lnTo>
                      <a:pt x="6624" y="7760"/>
                    </a:lnTo>
                    <a:cubicBezTo>
                      <a:pt x="6562" y="7721"/>
                      <a:pt x="6496" y="7682"/>
                      <a:pt x="6433" y="7650"/>
                    </a:cubicBezTo>
                    <a:lnTo>
                      <a:pt x="6433" y="7650"/>
                    </a:lnTo>
                    <a:lnTo>
                      <a:pt x="6499" y="7658"/>
                    </a:lnTo>
                    <a:lnTo>
                      <a:pt x="6520" y="7644"/>
                    </a:lnTo>
                    <a:close/>
                    <a:moveTo>
                      <a:pt x="24650" y="7703"/>
                    </a:moveTo>
                    <a:cubicBezTo>
                      <a:pt x="24664" y="7736"/>
                      <a:pt x="24688" y="7769"/>
                      <a:pt x="24712" y="7799"/>
                    </a:cubicBezTo>
                    <a:cubicBezTo>
                      <a:pt x="24653" y="7778"/>
                      <a:pt x="24596" y="7760"/>
                      <a:pt x="24539" y="7739"/>
                    </a:cubicBezTo>
                    <a:lnTo>
                      <a:pt x="24623" y="7727"/>
                    </a:lnTo>
                    <a:lnTo>
                      <a:pt x="24650" y="7703"/>
                    </a:lnTo>
                    <a:close/>
                    <a:moveTo>
                      <a:pt x="7739" y="7879"/>
                    </a:moveTo>
                    <a:lnTo>
                      <a:pt x="7763" y="7903"/>
                    </a:lnTo>
                    <a:lnTo>
                      <a:pt x="7843" y="7912"/>
                    </a:lnTo>
                    <a:cubicBezTo>
                      <a:pt x="7793" y="7933"/>
                      <a:pt x="7739" y="7957"/>
                      <a:pt x="7682" y="7980"/>
                    </a:cubicBezTo>
                    <a:cubicBezTo>
                      <a:pt x="7706" y="7951"/>
                      <a:pt x="7724" y="7915"/>
                      <a:pt x="7739" y="7879"/>
                    </a:cubicBezTo>
                    <a:close/>
                    <a:moveTo>
                      <a:pt x="36472" y="8156"/>
                    </a:moveTo>
                    <a:lnTo>
                      <a:pt x="36484" y="8165"/>
                    </a:lnTo>
                    <a:cubicBezTo>
                      <a:pt x="36484" y="8168"/>
                      <a:pt x="36481" y="8171"/>
                      <a:pt x="36478" y="8174"/>
                    </a:cubicBezTo>
                    <a:lnTo>
                      <a:pt x="36472" y="8156"/>
                    </a:lnTo>
                    <a:close/>
                    <a:moveTo>
                      <a:pt x="36516" y="8204"/>
                    </a:moveTo>
                    <a:cubicBezTo>
                      <a:pt x="36522" y="8207"/>
                      <a:pt x="36528" y="8213"/>
                      <a:pt x="36537" y="8213"/>
                    </a:cubicBezTo>
                    <a:lnTo>
                      <a:pt x="36534" y="8216"/>
                    </a:lnTo>
                    <a:lnTo>
                      <a:pt x="36522" y="8219"/>
                    </a:lnTo>
                    <a:lnTo>
                      <a:pt x="36528" y="8222"/>
                    </a:lnTo>
                    <a:lnTo>
                      <a:pt x="36493" y="8255"/>
                    </a:lnTo>
                    <a:cubicBezTo>
                      <a:pt x="36490" y="8234"/>
                      <a:pt x="36499" y="8213"/>
                      <a:pt x="36516" y="8204"/>
                    </a:cubicBezTo>
                    <a:close/>
                    <a:moveTo>
                      <a:pt x="36457" y="8246"/>
                    </a:moveTo>
                    <a:cubicBezTo>
                      <a:pt x="36457" y="8258"/>
                      <a:pt x="36460" y="8267"/>
                      <a:pt x="36463" y="8279"/>
                    </a:cubicBezTo>
                    <a:lnTo>
                      <a:pt x="36463" y="8281"/>
                    </a:lnTo>
                    <a:cubicBezTo>
                      <a:pt x="36457" y="8284"/>
                      <a:pt x="36451" y="8293"/>
                      <a:pt x="36445" y="8299"/>
                    </a:cubicBezTo>
                    <a:cubicBezTo>
                      <a:pt x="36445" y="8308"/>
                      <a:pt x="36445" y="8314"/>
                      <a:pt x="36448" y="8323"/>
                    </a:cubicBezTo>
                    <a:cubicBezTo>
                      <a:pt x="36436" y="8314"/>
                      <a:pt x="36424" y="8299"/>
                      <a:pt x="36415" y="8284"/>
                    </a:cubicBezTo>
                    <a:lnTo>
                      <a:pt x="36415" y="8281"/>
                    </a:lnTo>
                    <a:lnTo>
                      <a:pt x="36457" y="8246"/>
                    </a:lnTo>
                    <a:close/>
                    <a:moveTo>
                      <a:pt x="36412" y="8329"/>
                    </a:moveTo>
                    <a:lnTo>
                      <a:pt x="36412" y="8329"/>
                    </a:lnTo>
                    <a:cubicBezTo>
                      <a:pt x="36427" y="8347"/>
                      <a:pt x="36445" y="8365"/>
                      <a:pt x="36463" y="8386"/>
                    </a:cubicBezTo>
                    <a:cubicBezTo>
                      <a:pt x="36463" y="8393"/>
                      <a:pt x="36465" y="8400"/>
                      <a:pt x="36466" y="8407"/>
                    </a:cubicBezTo>
                    <a:lnTo>
                      <a:pt x="36466" y="8407"/>
                    </a:lnTo>
                    <a:cubicBezTo>
                      <a:pt x="36449" y="8396"/>
                      <a:pt x="36432" y="8385"/>
                      <a:pt x="36415" y="8374"/>
                    </a:cubicBezTo>
                    <a:lnTo>
                      <a:pt x="36412" y="8329"/>
                    </a:lnTo>
                    <a:close/>
                    <a:moveTo>
                      <a:pt x="33886" y="8299"/>
                    </a:moveTo>
                    <a:cubicBezTo>
                      <a:pt x="33892" y="8299"/>
                      <a:pt x="33909" y="8342"/>
                      <a:pt x="33929" y="8395"/>
                    </a:cubicBezTo>
                    <a:lnTo>
                      <a:pt x="33861" y="8410"/>
                    </a:lnTo>
                    <a:lnTo>
                      <a:pt x="33863" y="8389"/>
                    </a:lnTo>
                    <a:lnTo>
                      <a:pt x="33863" y="8383"/>
                    </a:lnTo>
                    <a:lnTo>
                      <a:pt x="33863" y="8335"/>
                    </a:lnTo>
                    <a:lnTo>
                      <a:pt x="33863" y="8323"/>
                    </a:lnTo>
                    <a:cubicBezTo>
                      <a:pt x="33863" y="8320"/>
                      <a:pt x="33863" y="8317"/>
                      <a:pt x="33863" y="8317"/>
                    </a:cubicBezTo>
                    <a:cubicBezTo>
                      <a:pt x="33869" y="8311"/>
                      <a:pt x="33875" y="8308"/>
                      <a:pt x="33884" y="8299"/>
                    </a:cubicBezTo>
                    <a:cubicBezTo>
                      <a:pt x="33885" y="8299"/>
                      <a:pt x="33885" y="8299"/>
                      <a:pt x="33886" y="8299"/>
                    </a:cubicBezTo>
                    <a:close/>
                    <a:moveTo>
                      <a:pt x="33831" y="8337"/>
                    </a:moveTo>
                    <a:lnTo>
                      <a:pt x="33831" y="8341"/>
                    </a:lnTo>
                    <a:lnTo>
                      <a:pt x="33831" y="8368"/>
                    </a:lnTo>
                    <a:lnTo>
                      <a:pt x="33831" y="8392"/>
                    </a:lnTo>
                    <a:lnTo>
                      <a:pt x="33831" y="8419"/>
                    </a:lnTo>
                    <a:lnTo>
                      <a:pt x="33804" y="8425"/>
                    </a:lnTo>
                    <a:cubicBezTo>
                      <a:pt x="33804" y="8401"/>
                      <a:pt x="33801" y="8377"/>
                      <a:pt x="33798" y="8353"/>
                    </a:cubicBezTo>
                    <a:cubicBezTo>
                      <a:pt x="33809" y="8348"/>
                      <a:pt x="33822" y="8342"/>
                      <a:pt x="33831" y="8337"/>
                    </a:cubicBezTo>
                    <a:close/>
                    <a:moveTo>
                      <a:pt x="33750" y="8378"/>
                    </a:moveTo>
                    <a:lnTo>
                      <a:pt x="33756" y="8436"/>
                    </a:lnTo>
                    <a:lnTo>
                      <a:pt x="33664" y="8457"/>
                    </a:lnTo>
                    <a:lnTo>
                      <a:pt x="33625" y="8434"/>
                    </a:lnTo>
                    <a:cubicBezTo>
                      <a:pt x="33663" y="8419"/>
                      <a:pt x="33707" y="8399"/>
                      <a:pt x="33750" y="8378"/>
                    </a:cubicBezTo>
                    <a:close/>
                    <a:moveTo>
                      <a:pt x="33318" y="8356"/>
                    </a:moveTo>
                    <a:cubicBezTo>
                      <a:pt x="33342" y="8374"/>
                      <a:pt x="33366" y="8389"/>
                      <a:pt x="33393" y="8404"/>
                    </a:cubicBezTo>
                    <a:cubicBezTo>
                      <a:pt x="33372" y="8425"/>
                      <a:pt x="33354" y="8445"/>
                      <a:pt x="33333" y="8469"/>
                    </a:cubicBezTo>
                    <a:cubicBezTo>
                      <a:pt x="33336" y="8431"/>
                      <a:pt x="33330" y="8392"/>
                      <a:pt x="33318" y="8356"/>
                    </a:cubicBezTo>
                    <a:close/>
                    <a:moveTo>
                      <a:pt x="36418" y="8413"/>
                    </a:moveTo>
                    <a:lnTo>
                      <a:pt x="36418" y="8413"/>
                    </a:lnTo>
                    <a:cubicBezTo>
                      <a:pt x="36448" y="8434"/>
                      <a:pt x="36469" y="8445"/>
                      <a:pt x="36478" y="8454"/>
                    </a:cubicBezTo>
                    <a:cubicBezTo>
                      <a:pt x="36478" y="8457"/>
                      <a:pt x="36481" y="8463"/>
                      <a:pt x="36484" y="8469"/>
                    </a:cubicBezTo>
                    <a:lnTo>
                      <a:pt x="36499" y="8559"/>
                    </a:lnTo>
                    <a:lnTo>
                      <a:pt x="36430" y="8606"/>
                    </a:lnTo>
                    <a:lnTo>
                      <a:pt x="36418" y="8413"/>
                    </a:lnTo>
                    <a:close/>
                    <a:moveTo>
                      <a:pt x="33831" y="8502"/>
                    </a:moveTo>
                    <a:lnTo>
                      <a:pt x="33831" y="8505"/>
                    </a:lnTo>
                    <a:cubicBezTo>
                      <a:pt x="33828" y="8555"/>
                      <a:pt x="33828" y="8602"/>
                      <a:pt x="33826" y="8651"/>
                    </a:cubicBezTo>
                    <a:lnTo>
                      <a:pt x="33826" y="8651"/>
                    </a:lnTo>
                    <a:cubicBezTo>
                      <a:pt x="33820" y="8603"/>
                      <a:pt x="33815" y="8556"/>
                      <a:pt x="33813" y="8508"/>
                    </a:cubicBezTo>
                    <a:lnTo>
                      <a:pt x="33831" y="8502"/>
                    </a:lnTo>
                    <a:close/>
                    <a:moveTo>
                      <a:pt x="33580" y="8562"/>
                    </a:moveTo>
                    <a:lnTo>
                      <a:pt x="33580" y="8562"/>
                    </a:lnTo>
                    <a:cubicBezTo>
                      <a:pt x="33574" y="8883"/>
                      <a:pt x="33485" y="9001"/>
                      <a:pt x="33404" y="9001"/>
                    </a:cubicBezTo>
                    <a:cubicBezTo>
                      <a:pt x="33340" y="9001"/>
                      <a:pt x="33281" y="8928"/>
                      <a:pt x="33270" y="8824"/>
                    </a:cubicBezTo>
                    <a:cubicBezTo>
                      <a:pt x="33291" y="8770"/>
                      <a:pt x="33315" y="8720"/>
                      <a:pt x="33339" y="8669"/>
                    </a:cubicBezTo>
                    <a:lnTo>
                      <a:pt x="33482" y="8574"/>
                    </a:lnTo>
                    <a:lnTo>
                      <a:pt x="33580" y="8562"/>
                    </a:lnTo>
                    <a:close/>
                    <a:moveTo>
                      <a:pt x="31890" y="8946"/>
                    </a:moveTo>
                    <a:cubicBezTo>
                      <a:pt x="31890" y="8973"/>
                      <a:pt x="31893" y="8997"/>
                      <a:pt x="31893" y="9024"/>
                    </a:cubicBezTo>
                    <a:cubicBezTo>
                      <a:pt x="31878" y="9030"/>
                      <a:pt x="31863" y="9036"/>
                      <a:pt x="31848" y="9039"/>
                    </a:cubicBezTo>
                    <a:lnTo>
                      <a:pt x="31777" y="9015"/>
                    </a:lnTo>
                    <a:lnTo>
                      <a:pt x="31777" y="9006"/>
                    </a:lnTo>
                    <a:lnTo>
                      <a:pt x="31890" y="8946"/>
                    </a:lnTo>
                    <a:close/>
                    <a:moveTo>
                      <a:pt x="31974" y="8902"/>
                    </a:moveTo>
                    <a:cubicBezTo>
                      <a:pt x="31977" y="8955"/>
                      <a:pt x="31980" y="9006"/>
                      <a:pt x="31989" y="9048"/>
                    </a:cubicBezTo>
                    <a:cubicBezTo>
                      <a:pt x="31962" y="9042"/>
                      <a:pt x="31938" y="9033"/>
                      <a:pt x="31920" y="9030"/>
                    </a:cubicBezTo>
                    <a:cubicBezTo>
                      <a:pt x="31917" y="9000"/>
                      <a:pt x="31914" y="8967"/>
                      <a:pt x="31911" y="8934"/>
                    </a:cubicBezTo>
                    <a:lnTo>
                      <a:pt x="31914" y="8934"/>
                    </a:lnTo>
                    <a:lnTo>
                      <a:pt x="31974" y="8902"/>
                    </a:lnTo>
                    <a:close/>
                    <a:moveTo>
                      <a:pt x="36460" y="9024"/>
                    </a:moveTo>
                    <a:lnTo>
                      <a:pt x="36463" y="9027"/>
                    </a:lnTo>
                    <a:cubicBezTo>
                      <a:pt x="36463" y="9027"/>
                      <a:pt x="36460" y="9036"/>
                      <a:pt x="36460" y="9048"/>
                    </a:cubicBezTo>
                    <a:lnTo>
                      <a:pt x="36460" y="9045"/>
                    </a:lnTo>
                    <a:lnTo>
                      <a:pt x="36460" y="9024"/>
                    </a:lnTo>
                    <a:close/>
                    <a:moveTo>
                      <a:pt x="32018" y="8878"/>
                    </a:moveTo>
                    <a:cubicBezTo>
                      <a:pt x="32018" y="8878"/>
                      <a:pt x="32111" y="9065"/>
                      <a:pt x="32152" y="9089"/>
                    </a:cubicBezTo>
                    <a:cubicBezTo>
                      <a:pt x="32174" y="9095"/>
                      <a:pt x="32195" y="9098"/>
                      <a:pt x="32216" y="9098"/>
                    </a:cubicBezTo>
                    <a:cubicBezTo>
                      <a:pt x="32228" y="9098"/>
                      <a:pt x="32239" y="9097"/>
                      <a:pt x="32251" y="9095"/>
                    </a:cubicBezTo>
                    <a:cubicBezTo>
                      <a:pt x="32263" y="9113"/>
                      <a:pt x="32272" y="9128"/>
                      <a:pt x="32281" y="9146"/>
                    </a:cubicBezTo>
                    <a:cubicBezTo>
                      <a:pt x="32203" y="9119"/>
                      <a:pt x="32099" y="9083"/>
                      <a:pt x="32015" y="9057"/>
                    </a:cubicBezTo>
                    <a:cubicBezTo>
                      <a:pt x="32006" y="9003"/>
                      <a:pt x="32000" y="8946"/>
                      <a:pt x="31997" y="8890"/>
                    </a:cubicBezTo>
                    <a:lnTo>
                      <a:pt x="31997" y="8887"/>
                    </a:lnTo>
                    <a:lnTo>
                      <a:pt x="32018" y="8878"/>
                    </a:lnTo>
                    <a:close/>
                    <a:moveTo>
                      <a:pt x="33762" y="8523"/>
                    </a:moveTo>
                    <a:cubicBezTo>
                      <a:pt x="33777" y="8684"/>
                      <a:pt x="33792" y="8839"/>
                      <a:pt x="33810" y="8985"/>
                    </a:cubicBezTo>
                    <a:cubicBezTo>
                      <a:pt x="33807" y="9036"/>
                      <a:pt x="33804" y="9089"/>
                      <a:pt x="33801" y="9143"/>
                    </a:cubicBezTo>
                    <a:cubicBezTo>
                      <a:pt x="33679" y="9152"/>
                      <a:pt x="33524" y="9170"/>
                      <a:pt x="33524" y="9170"/>
                    </a:cubicBezTo>
                    <a:lnTo>
                      <a:pt x="33440" y="9226"/>
                    </a:lnTo>
                    <a:lnTo>
                      <a:pt x="33401" y="9226"/>
                    </a:lnTo>
                    <a:cubicBezTo>
                      <a:pt x="33384" y="9215"/>
                      <a:pt x="33354" y="9197"/>
                      <a:pt x="33324" y="9182"/>
                    </a:cubicBezTo>
                    <a:lnTo>
                      <a:pt x="33324" y="9176"/>
                    </a:lnTo>
                    <a:cubicBezTo>
                      <a:pt x="33324" y="9164"/>
                      <a:pt x="33321" y="9155"/>
                      <a:pt x="33318" y="9146"/>
                    </a:cubicBezTo>
                    <a:cubicBezTo>
                      <a:pt x="33315" y="9137"/>
                      <a:pt x="33312" y="9128"/>
                      <a:pt x="33309" y="9119"/>
                    </a:cubicBezTo>
                    <a:lnTo>
                      <a:pt x="33303" y="9095"/>
                    </a:lnTo>
                    <a:cubicBezTo>
                      <a:pt x="33300" y="9086"/>
                      <a:pt x="33300" y="9077"/>
                      <a:pt x="33297" y="9068"/>
                    </a:cubicBezTo>
                    <a:cubicBezTo>
                      <a:pt x="33294" y="9059"/>
                      <a:pt x="33291" y="9054"/>
                      <a:pt x="33291" y="9048"/>
                    </a:cubicBezTo>
                    <a:cubicBezTo>
                      <a:pt x="33288" y="9039"/>
                      <a:pt x="33285" y="9030"/>
                      <a:pt x="33282" y="9021"/>
                    </a:cubicBezTo>
                    <a:cubicBezTo>
                      <a:pt x="33282" y="9012"/>
                      <a:pt x="33279" y="9009"/>
                      <a:pt x="33279" y="9000"/>
                    </a:cubicBezTo>
                    <a:cubicBezTo>
                      <a:pt x="33276" y="8994"/>
                      <a:pt x="33273" y="8988"/>
                      <a:pt x="33273" y="8979"/>
                    </a:cubicBezTo>
                    <a:cubicBezTo>
                      <a:pt x="33270" y="8973"/>
                      <a:pt x="33267" y="8967"/>
                      <a:pt x="33267" y="8961"/>
                    </a:cubicBezTo>
                    <a:cubicBezTo>
                      <a:pt x="33264" y="8955"/>
                      <a:pt x="33261" y="8946"/>
                      <a:pt x="33261" y="8937"/>
                    </a:cubicBezTo>
                    <a:lnTo>
                      <a:pt x="33255" y="8925"/>
                    </a:lnTo>
                    <a:cubicBezTo>
                      <a:pt x="33255" y="8916"/>
                      <a:pt x="33252" y="8910"/>
                      <a:pt x="33252" y="8904"/>
                    </a:cubicBezTo>
                    <a:cubicBezTo>
                      <a:pt x="33249" y="8899"/>
                      <a:pt x="33249" y="8899"/>
                      <a:pt x="33249" y="8896"/>
                    </a:cubicBezTo>
                    <a:lnTo>
                      <a:pt x="33258" y="8860"/>
                    </a:lnTo>
                    <a:cubicBezTo>
                      <a:pt x="33278" y="8959"/>
                      <a:pt x="33340" y="9026"/>
                      <a:pt x="33406" y="9026"/>
                    </a:cubicBezTo>
                    <a:cubicBezTo>
                      <a:pt x="33497" y="9026"/>
                      <a:pt x="33594" y="8900"/>
                      <a:pt x="33601" y="8559"/>
                    </a:cubicBezTo>
                    <a:lnTo>
                      <a:pt x="33667" y="8550"/>
                    </a:lnTo>
                    <a:lnTo>
                      <a:pt x="33762" y="8523"/>
                    </a:lnTo>
                    <a:close/>
                    <a:moveTo>
                      <a:pt x="36162" y="8404"/>
                    </a:moveTo>
                    <a:lnTo>
                      <a:pt x="36203" y="8416"/>
                    </a:lnTo>
                    <a:lnTo>
                      <a:pt x="36203" y="8520"/>
                    </a:lnTo>
                    <a:lnTo>
                      <a:pt x="36162" y="8502"/>
                    </a:lnTo>
                    <a:lnTo>
                      <a:pt x="36111" y="8517"/>
                    </a:lnTo>
                    <a:lnTo>
                      <a:pt x="36159" y="8547"/>
                    </a:lnTo>
                    <a:lnTo>
                      <a:pt x="36203" y="8541"/>
                    </a:lnTo>
                    <a:lnTo>
                      <a:pt x="36203" y="8541"/>
                    </a:lnTo>
                    <a:cubicBezTo>
                      <a:pt x="36200" y="8672"/>
                      <a:pt x="36200" y="8812"/>
                      <a:pt x="36198" y="8955"/>
                    </a:cubicBezTo>
                    <a:cubicBezTo>
                      <a:pt x="36144" y="9134"/>
                      <a:pt x="36081" y="9250"/>
                      <a:pt x="36001" y="9253"/>
                    </a:cubicBezTo>
                    <a:lnTo>
                      <a:pt x="36004" y="9250"/>
                    </a:lnTo>
                    <a:lnTo>
                      <a:pt x="36004" y="9250"/>
                    </a:lnTo>
                    <a:cubicBezTo>
                      <a:pt x="36001" y="9251"/>
                      <a:pt x="35998" y="9251"/>
                      <a:pt x="35995" y="9251"/>
                    </a:cubicBezTo>
                    <a:cubicBezTo>
                      <a:pt x="35940" y="9251"/>
                      <a:pt x="35851" y="9202"/>
                      <a:pt x="35786" y="9092"/>
                    </a:cubicBezTo>
                    <a:cubicBezTo>
                      <a:pt x="35768" y="9009"/>
                      <a:pt x="35747" y="8928"/>
                      <a:pt x="35730" y="8848"/>
                    </a:cubicBezTo>
                    <a:lnTo>
                      <a:pt x="35795" y="8842"/>
                    </a:lnTo>
                    <a:lnTo>
                      <a:pt x="35747" y="8732"/>
                    </a:lnTo>
                    <a:lnTo>
                      <a:pt x="35700" y="8726"/>
                    </a:lnTo>
                    <a:cubicBezTo>
                      <a:pt x="35709" y="8717"/>
                      <a:pt x="35718" y="8711"/>
                      <a:pt x="35727" y="8699"/>
                    </a:cubicBezTo>
                    <a:lnTo>
                      <a:pt x="35732" y="8699"/>
                    </a:lnTo>
                    <a:lnTo>
                      <a:pt x="35756" y="8651"/>
                    </a:lnTo>
                    <a:lnTo>
                      <a:pt x="35804" y="8553"/>
                    </a:lnTo>
                    <a:lnTo>
                      <a:pt x="35831" y="8535"/>
                    </a:lnTo>
                    <a:lnTo>
                      <a:pt x="35867" y="8562"/>
                    </a:lnTo>
                    <a:lnTo>
                      <a:pt x="35840" y="8565"/>
                    </a:lnTo>
                    <a:lnTo>
                      <a:pt x="35819" y="8654"/>
                    </a:lnTo>
                    <a:lnTo>
                      <a:pt x="35911" y="8717"/>
                    </a:lnTo>
                    <a:lnTo>
                      <a:pt x="35923" y="8606"/>
                    </a:lnTo>
                    <a:lnTo>
                      <a:pt x="35890" y="8574"/>
                    </a:lnTo>
                    <a:lnTo>
                      <a:pt x="36016" y="8556"/>
                    </a:lnTo>
                    <a:lnTo>
                      <a:pt x="36034" y="8508"/>
                    </a:lnTo>
                    <a:cubicBezTo>
                      <a:pt x="36040" y="8502"/>
                      <a:pt x="36045" y="8499"/>
                      <a:pt x="36051" y="8493"/>
                    </a:cubicBezTo>
                    <a:lnTo>
                      <a:pt x="36147" y="8493"/>
                    </a:lnTo>
                    <a:lnTo>
                      <a:pt x="36183" y="8434"/>
                    </a:lnTo>
                    <a:lnTo>
                      <a:pt x="36162" y="8404"/>
                    </a:lnTo>
                    <a:close/>
                    <a:moveTo>
                      <a:pt x="33956" y="8469"/>
                    </a:moveTo>
                    <a:cubicBezTo>
                      <a:pt x="33980" y="8526"/>
                      <a:pt x="34001" y="8580"/>
                      <a:pt x="34018" y="8586"/>
                    </a:cubicBezTo>
                    <a:cubicBezTo>
                      <a:pt x="34054" y="8603"/>
                      <a:pt x="34358" y="8618"/>
                      <a:pt x="34409" y="8624"/>
                    </a:cubicBezTo>
                    <a:cubicBezTo>
                      <a:pt x="34409" y="8630"/>
                      <a:pt x="34403" y="8639"/>
                      <a:pt x="34403" y="8648"/>
                    </a:cubicBezTo>
                    <a:cubicBezTo>
                      <a:pt x="34400" y="8654"/>
                      <a:pt x="34397" y="8666"/>
                      <a:pt x="34397" y="8675"/>
                    </a:cubicBezTo>
                    <a:cubicBezTo>
                      <a:pt x="34391" y="8693"/>
                      <a:pt x="34385" y="8714"/>
                      <a:pt x="34382" y="8735"/>
                    </a:cubicBezTo>
                    <a:cubicBezTo>
                      <a:pt x="34379" y="8744"/>
                      <a:pt x="34376" y="8755"/>
                      <a:pt x="34373" y="8764"/>
                    </a:cubicBezTo>
                    <a:cubicBezTo>
                      <a:pt x="34370" y="8785"/>
                      <a:pt x="34364" y="8803"/>
                      <a:pt x="34361" y="8824"/>
                    </a:cubicBezTo>
                    <a:cubicBezTo>
                      <a:pt x="34361" y="8830"/>
                      <a:pt x="34358" y="8833"/>
                      <a:pt x="34358" y="8836"/>
                    </a:cubicBezTo>
                    <a:cubicBezTo>
                      <a:pt x="34323" y="8991"/>
                      <a:pt x="34287" y="9155"/>
                      <a:pt x="34254" y="9322"/>
                    </a:cubicBezTo>
                    <a:cubicBezTo>
                      <a:pt x="34159" y="9286"/>
                      <a:pt x="34030" y="9235"/>
                      <a:pt x="34030" y="9235"/>
                    </a:cubicBezTo>
                    <a:cubicBezTo>
                      <a:pt x="34030" y="9235"/>
                      <a:pt x="33953" y="9161"/>
                      <a:pt x="33935" y="9143"/>
                    </a:cubicBezTo>
                    <a:cubicBezTo>
                      <a:pt x="33917" y="9137"/>
                      <a:pt x="33896" y="9137"/>
                      <a:pt x="33878" y="9137"/>
                    </a:cubicBezTo>
                    <a:cubicBezTo>
                      <a:pt x="33866" y="9062"/>
                      <a:pt x="33855" y="8985"/>
                      <a:pt x="33846" y="8902"/>
                    </a:cubicBezTo>
                    <a:cubicBezTo>
                      <a:pt x="33852" y="8881"/>
                      <a:pt x="33852" y="8857"/>
                      <a:pt x="33852" y="8836"/>
                    </a:cubicBezTo>
                    <a:cubicBezTo>
                      <a:pt x="33855" y="8782"/>
                      <a:pt x="33855" y="8729"/>
                      <a:pt x="33858" y="8678"/>
                    </a:cubicBezTo>
                    <a:lnTo>
                      <a:pt x="33858" y="8663"/>
                    </a:lnTo>
                    <a:lnTo>
                      <a:pt x="33858" y="8624"/>
                    </a:lnTo>
                    <a:lnTo>
                      <a:pt x="33858" y="8612"/>
                    </a:lnTo>
                    <a:lnTo>
                      <a:pt x="33858" y="8550"/>
                    </a:lnTo>
                    <a:lnTo>
                      <a:pt x="33858" y="8520"/>
                    </a:lnTo>
                    <a:lnTo>
                      <a:pt x="33858" y="8496"/>
                    </a:lnTo>
                    <a:lnTo>
                      <a:pt x="33956" y="8469"/>
                    </a:lnTo>
                    <a:close/>
                    <a:moveTo>
                      <a:pt x="41117" y="9322"/>
                    </a:moveTo>
                    <a:cubicBezTo>
                      <a:pt x="41120" y="9322"/>
                      <a:pt x="41128" y="9341"/>
                      <a:pt x="41137" y="9364"/>
                    </a:cubicBezTo>
                    <a:lnTo>
                      <a:pt x="41104" y="9372"/>
                    </a:lnTo>
                    <a:cubicBezTo>
                      <a:pt x="41104" y="9361"/>
                      <a:pt x="41104" y="9352"/>
                      <a:pt x="41104" y="9343"/>
                    </a:cubicBezTo>
                    <a:lnTo>
                      <a:pt x="41104" y="9328"/>
                    </a:lnTo>
                    <a:cubicBezTo>
                      <a:pt x="41107" y="9328"/>
                      <a:pt x="41113" y="9325"/>
                      <a:pt x="41116" y="9322"/>
                    </a:cubicBezTo>
                    <a:cubicBezTo>
                      <a:pt x="41116" y="9322"/>
                      <a:pt x="41116" y="9322"/>
                      <a:pt x="41117" y="9322"/>
                    </a:cubicBezTo>
                    <a:close/>
                    <a:moveTo>
                      <a:pt x="41089" y="9337"/>
                    </a:moveTo>
                    <a:lnTo>
                      <a:pt x="41089" y="9367"/>
                    </a:lnTo>
                    <a:lnTo>
                      <a:pt x="41089" y="9375"/>
                    </a:lnTo>
                    <a:lnTo>
                      <a:pt x="41006" y="9393"/>
                    </a:lnTo>
                    <a:lnTo>
                      <a:pt x="40985" y="9381"/>
                    </a:lnTo>
                    <a:cubicBezTo>
                      <a:pt x="41021" y="9370"/>
                      <a:pt x="41056" y="9355"/>
                      <a:pt x="41089" y="9337"/>
                    </a:cubicBezTo>
                    <a:close/>
                    <a:moveTo>
                      <a:pt x="40830" y="9349"/>
                    </a:moveTo>
                    <a:cubicBezTo>
                      <a:pt x="40842" y="9358"/>
                      <a:pt x="40854" y="9364"/>
                      <a:pt x="40869" y="9370"/>
                    </a:cubicBezTo>
                    <a:lnTo>
                      <a:pt x="40866" y="9370"/>
                    </a:lnTo>
                    <a:cubicBezTo>
                      <a:pt x="40857" y="9381"/>
                      <a:pt x="40848" y="9390"/>
                      <a:pt x="40836" y="9402"/>
                    </a:cubicBezTo>
                    <a:cubicBezTo>
                      <a:pt x="40839" y="9384"/>
                      <a:pt x="40836" y="9367"/>
                      <a:pt x="40830" y="9349"/>
                    </a:cubicBezTo>
                    <a:close/>
                    <a:moveTo>
                      <a:pt x="41152" y="9396"/>
                    </a:moveTo>
                    <a:cubicBezTo>
                      <a:pt x="41164" y="9423"/>
                      <a:pt x="41173" y="9450"/>
                      <a:pt x="41182" y="9453"/>
                    </a:cubicBezTo>
                    <a:cubicBezTo>
                      <a:pt x="41190" y="9453"/>
                      <a:pt x="41199" y="9456"/>
                      <a:pt x="41208" y="9456"/>
                    </a:cubicBezTo>
                    <a:lnTo>
                      <a:pt x="41098" y="9465"/>
                    </a:lnTo>
                    <a:lnTo>
                      <a:pt x="41098" y="9447"/>
                    </a:lnTo>
                    <a:lnTo>
                      <a:pt x="41101" y="9444"/>
                    </a:lnTo>
                    <a:lnTo>
                      <a:pt x="41101" y="9411"/>
                    </a:lnTo>
                    <a:lnTo>
                      <a:pt x="41152" y="9396"/>
                    </a:lnTo>
                    <a:close/>
                    <a:moveTo>
                      <a:pt x="41086" y="9414"/>
                    </a:moveTo>
                    <a:lnTo>
                      <a:pt x="41086" y="9429"/>
                    </a:lnTo>
                    <a:lnTo>
                      <a:pt x="41086" y="9441"/>
                    </a:lnTo>
                    <a:lnTo>
                      <a:pt x="41086" y="9468"/>
                    </a:lnTo>
                    <a:cubicBezTo>
                      <a:pt x="41024" y="9474"/>
                      <a:pt x="40976" y="9480"/>
                      <a:pt x="40976" y="9480"/>
                    </a:cubicBezTo>
                    <a:lnTo>
                      <a:pt x="40970" y="9483"/>
                    </a:lnTo>
                    <a:cubicBezTo>
                      <a:pt x="40970" y="9468"/>
                      <a:pt x="40973" y="9456"/>
                      <a:pt x="40973" y="9441"/>
                    </a:cubicBezTo>
                    <a:lnTo>
                      <a:pt x="41003" y="9438"/>
                    </a:lnTo>
                    <a:lnTo>
                      <a:pt x="41086" y="9414"/>
                    </a:lnTo>
                    <a:close/>
                    <a:moveTo>
                      <a:pt x="40961" y="9441"/>
                    </a:moveTo>
                    <a:cubicBezTo>
                      <a:pt x="40961" y="9459"/>
                      <a:pt x="40961" y="9474"/>
                      <a:pt x="40958" y="9489"/>
                    </a:cubicBezTo>
                    <a:lnTo>
                      <a:pt x="40889" y="9536"/>
                    </a:lnTo>
                    <a:lnTo>
                      <a:pt x="40851" y="9536"/>
                    </a:lnTo>
                    <a:lnTo>
                      <a:pt x="40824" y="9522"/>
                    </a:lnTo>
                    <a:cubicBezTo>
                      <a:pt x="40830" y="9513"/>
                      <a:pt x="40833" y="9504"/>
                      <a:pt x="40839" y="9492"/>
                    </a:cubicBezTo>
                    <a:lnTo>
                      <a:pt x="40910" y="9447"/>
                    </a:lnTo>
                    <a:lnTo>
                      <a:pt x="40961" y="9441"/>
                    </a:lnTo>
                    <a:close/>
                    <a:moveTo>
                      <a:pt x="38150" y="9280"/>
                    </a:moveTo>
                    <a:cubicBezTo>
                      <a:pt x="38150" y="9280"/>
                      <a:pt x="38213" y="9405"/>
                      <a:pt x="38245" y="9420"/>
                    </a:cubicBezTo>
                    <a:cubicBezTo>
                      <a:pt x="38258" y="9424"/>
                      <a:pt x="38271" y="9425"/>
                      <a:pt x="38285" y="9425"/>
                    </a:cubicBezTo>
                    <a:cubicBezTo>
                      <a:pt x="38294" y="9425"/>
                      <a:pt x="38304" y="9424"/>
                      <a:pt x="38314" y="9423"/>
                    </a:cubicBezTo>
                    <a:cubicBezTo>
                      <a:pt x="38341" y="9465"/>
                      <a:pt x="38365" y="9507"/>
                      <a:pt x="38382" y="9551"/>
                    </a:cubicBezTo>
                    <a:lnTo>
                      <a:pt x="38377" y="9557"/>
                    </a:lnTo>
                    <a:lnTo>
                      <a:pt x="38371" y="9551"/>
                    </a:lnTo>
                    <a:cubicBezTo>
                      <a:pt x="38367" y="9548"/>
                      <a:pt x="38352" y="9546"/>
                      <a:pt x="38330" y="9546"/>
                    </a:cubicBezTo>
                    <a:cubicBezTo>
                      <a:pt x="38300" y="9546"/>
                      <a:pt x="38256" y="9549"/>
                      <a:pt x="38210" y="9554"/>
                    </a:cubicBezTo>
                    <a:cubicBezTo>
                      <a:pt x="38171" y="9507"/>
                      <a:pt x="38141" y="9423"/>
                      <a:pt x="38135" y="9289"/>
                    </a:cubicBezTo>
                    <a:lnTo>
                      <a:pt x="38150" y="9280"/>
                    </a:lnTo>
                    <a:close/>
                    <a:moveTo>
                      <a:pt x="38117" y="9298"/>
                    </a:moveTo>
                    <a:cubicBezTo>
                      <a:pt x="38123" y="9423"/>
                      <a:pt x="38150" y="9507"/>
                      <a:pt x="38186" y="9554"/>
                    </a:cubicBezTo>
                    <a:lnTo>
                      <a:pt x="38096" y="9563"/>
                    </a:lnTo>
                    <a:cubicBezTo>
                      <a:pt x="38087" y="9483"/>
                      <a:pt x="38081" y="9399"/>
                      <a:pt x="38075" y="9319"/>
                    </a:cubicBezTo>
                    <a:lnTo>
                      <a:pt x="38117" y="9298"/>
                    </a:lnTo>
                    <a:close/>
                    <a:moveTo>
                      <a:pt x="38391" y="9569"/>
                    </a:moveTo>
                    <a:lnTo>
                      <a:pt x="38391" y="9575"/>
                    </a:lnTo>
                    <a:lnTo>
                      <a:pt x="38388" y="9569"/>
                    </a:lnTo>
                    <a:close/>
                    <a:moveTo>
                      <a:pt x="37846" y="9429"/>
                    </a:moveTo>
                    <a:cubicBezTo>
                      <a:pt x="37840" y="9498"/>
                      <a:pt x="37828" y="9563"/>
                      <a:pt x="37813" y="9626"/>
                    </a:cubicBezTo>
                    <a:lnTo>
                      <a:pt x="37780" y="9608"/>
                    </a:lnTo>
                    <a:cubicBezTo>
                      <a:pt x="37771" y="9563"/>
                      <a:pt x="37759" y="9519"/>
                      <a:pt x="37751" y="9474"/>
                    </a:cubicBezTo>
                    <a:cubicBezTo>
                      <a:pt x="37777" y="9462"/>
                      <a:pt x="37810" y="9447"/>
                      <a:pt x="37846" y="9429"/>
                    </a:cubicBezTo>
                    <a:close/>
                    <a:moveTo>
                      <a:pt x="38058" y="9331"/>
                    </a:moveTo>
                    <a:cubicBezTo>
                      <a:pt x="38061" y="9405"/>
                      <a:pt x="38067" y="9486"/>
                      <a:pt x="38075" y="9566"/>
                    </a:cubicBezTo>
                    <a:lnTo>
                      <a:pt x="37953" y="9581"/>
                    </a:lnTo>
                    <a:lnTo>
                      <a:pt x="37870" y="9638"/>
                    </a:lnTo>
                    <a:lnTo>
                      <a:pt x="37828" y="9638"/>
                    </a:lnTo>
                    <a:cubicBezTo>
                      <a:pt x="37846" y="9566"/>
                      <a:pt x="37861" y="9495"/>
                      <a:pt x="37867" y="9423"/>
                    </a:cubicBezTo>
                    <a:cubicBezTo>
                      <a:pt x="37932" y="9390"/>
                      <a:pt x="38004" y="9358"/>
                      <a:pt x="38058" y="9331"/>
                    </a:cubicBezTo>
                    <a:close/>
                    <a:moveTo>
                      <a:pt x="37551" y="9465"/>
                    </a:moveTo>
                    <a:cubicBezTo>
                      <a:pt x="37554" y="9498"/>
                      <a:pt x="37560" y="9525"/>
                      <a:pt x="37566" y="9554"/>
                    </a:cubicBezTo>
                    <a:lnTo>
                      <a:pt x="37449" y="9548"/>
                    </a:lnTo>
                    <a:lnTo>
                      <a:pt x="37444" y="9557"/>
                    </a:lnTo>
                    <a:lnTo>
                      <a:pt x="37449" y="9545"/>
                    </a:lnTo>
                    <a:lnTo>
                      <a:pt x="37366" y="9644"/>
                    </a:lnTo>
                    <a:lnTo>
                      <a:pt x="37366" y="9647"/>
                    </a:lnTo>
                    <a:lnTo>
                      <a:pt x="37125" y="9677"/>
                    </a:lnTo>
                    <a:lnTo>
                      <a:pt x="37083" y="9668"/>
                    </a:lnTo>
                    <a:lnTo>
                      <a:pt x="37134" y="9641"/>
                    </a:lnTo>
                    <a:lnTo>
                      <a:pt x="37148" y="9587"/>
                    </a:lnTo>
                    <a:lnTo>
                      <a:pt x="37104" y="9575"/>
                    </a:lnTo>
                    <a:lnTo>
                      <a:pt x="37065" y="9596"/>
                    </a:lnTo>
                    <a:lnTo>
                      <a:pt x="37062" y="9665"/>
                    </a:lnTo>
                    <a:cubicBezTo>
                      <a:pt x="37026" y="9659"/>
                      <a:pt x="36993" y="9647"/>
                      <a:pt x="36964" y="9635"/>
                    </a:cubicBezTo>
                    <a:cubicBezTo>
                      <a:pt x="36919" y="9644"/>
                      <a:pt x="36877" y="9659"/>
                      <a:pt x="36838" y="9680"/>
                    </a:cubicBezTo>
                    <a:cubicBezTo>
                      <a:pt x="36841" y="9620"/>
                      <a:pt x="36844" y="9563"/>
                      <a:pt x="36847" y="9507"/>
                    </a:cubicBezTo>
                    <a:cubicBezTo>
                      <a:pt x="36895" y="9539"/>
                      <a:pt x="36946" y="9563"/>
                      <a:pt x="36996" y="9584"/>
                    </a:cubicBezTo>
                    <a:cubicBezTo>
                      <a:pt x="37020" y="9584"/>
                      <a:pt x="37208" y="9492"/>
                      <a:pt x="37208" y="9492"/>
                    </a:cubicBezTo>
                    <a:lnTo>
                      <a:pt x="37315" y="9563"/>
                    </a:lnTo>
                    <a:cubicBezTo>
                      <a:pt x="37396" y="9536"/>
                      <a:pt x="37473" y="9504"/>
                      <a:pt x="37551" y="9465"/>
                    </a:cubicBezTo>
                    <a:close/>
                    <a:moveTo>
                      <a:pt x="36475" y="9256"/>
                    </a:moveTo>
                    <a:lnTo>
                      <a:pt x="36475" y="9256"/>
                    </a:lnTo>
                    <a:cubicBezTo>
                      <a:pt x="36508" y="9280"/>
                      <a:pt x="36618" y="9358"/>
                      <a:pt x="36728" y="9429"/>
                    </a:cubicBezTo>
                    <a:lnTo>
                      <a:pt x="36695" y="9739"/>
                    </a:lnTo>
                    <a:cubicBezTo>
                      <a:pt x="36630" y="9772"/>
                      <a:pt x="36564" y="9799"/>
                      <a:pt x="36511" y="9826"/>
                    </a:cubicBezTo>
                    <a:lnTo>
                      <a:pt x="36511" y="9823"/>
                    </a:lnTo>
                    <a:lnTo>
                      <a:pt x="36475" y="9256"/>
                    </a:lnTo>
                    <a:close/>
                    <a:moveTo>
                      <a:pt x="39131" y="9677"/>
                    </a:moveTo>
                    <a:lnTo>
                      <a:pt x="39131" y="9677"/>
                    </a:lnTo>
                    <a:cubicBezTo>
                      <a:pt x="39223" y="9739"/>
                      <a:pt x="39333" y="9811"/>
                      <a:pt x="39363" y="9814"/>
                    </a:cubicBezTo>
                    <a:lnTo>
                      <a:pt x="39372" y="9811"/>
                    </a:lnTo>
                    <a:cubicBezTo>
                      <a:pt x="39372" y="9814"/>
                      <a:pt x="39372" y="9817"/>
                      <a:pt x="39372" y="9820"/>
                    </a:cubicBezTo>
                    <a:cubicBezTo>
                      <a:pt x="39330" y="9876"/>
                      <a:pt x="39238" y="10007"/>
                      <a:pt x="39238" y="10007"/>
                    </a:cubicBezTo>
                    <a:lnTo>
                      <a:pt x="39217" y="10019"/>
                    </a:lnTo>
                    <a:cubicBezTo>
                      <a:pt x="39217" y="10013"/>
                      <a:pt x="39214" y="10007"/>
                      <a:pt x="39211" y="10001"/>
                    </a:cubicBezTo>
                    <a:cubicBezTo>
                      <a:pt x="39208" y="9998"/>
                      <a:pt x="39205" y="9995"/>
                      <a:pt x="39202" y="9993"/>
                    </a:cubicBezTo>
                    <a:cubicBezTo>
                      <a:pt x="39181" y="9885"/>
                      <a:pt x="39155" y="9775"/>
                      <a:pt x="39131" y="9677"/>
                    </a:cubicBezTo>
                    <a:close/>
                    <a:moveTo>
                      <a:pt x="36195" y="9077"/>
                    </a:moveTo>
                    <a:cubicBezTo>
                      <a:pt x="36186" y="9417"/>
                      <a:pt x="36177" y="9766"/>
                      <a:pt x="36165" y="10076"/>
                    </a:cubicBezTo>
                    <a:cubicBezTo>
                      <a:pt x="36099" y="10049"/>
                      <a:pt x="36043" y="10028"/>
                      <a:pt x="36043" y="10028"/>
                    </a:cubicBezTo>
                    <a:cubicBezTo>
                      <a:pt x="36043" y="10028"/>
                      <a:pt x="35962" y="9957"/>
                      <a:pt x="35947" y="9939"/>
                    </a:cubicBezTo>
                    <a:lnTo>
                      <a:pt x="35947" y="9936"/>
                    </a:lnTo>
                    <a:cubicBezTo>
                      <a:pt x="35941" y="9933"/>
                      <a:pt x="35935" y="9930"/>
                      <a:pt x="35929" y="9930"/>
                    </a:cubicBezTo>
                    <a:cubicBezTo>
                      <a:pt x="35899" y="9718"/>
                      <a:pt x="35858" y="9453"/>
                      <a:pt x="35804" y="9191"/>
                    </a:cubicBezTo>
                    <a:lnTo>
                      <a:pt x="35804" y="9191"/>
                    </a:lnTo>
                    <a:cubicBezTo>
                      <a:pt x="35852" y="9253"/>
                      <a:pt x="35923" y="9289"/>
                      <a:pt x="36001" y="9292"/>
                    </a:cubicBezTo>
                    <a:lnTo>
                      <a:pt x="36004" y="9292"/>
                    </a:lnTo>
                    <a:cubicBezTo>
                      <a:pt x="36081" y="9286"/>
                      <a:pt x="36144" y="9206"/>
                      <a:pt x="36195" y="9077"/>
                    </a:cubicBezTo>
                    <a:close/>
                    <a:moveTo>
                      <a:pt x="30975" y="10231"/>
                    </a:moveTo>
                    <a:lnTo>
                      <a:pt x="30975" y="10231"/>
                    </a:lnTo>
                    <a:cubicBezTo>
                      <a:pt x="30972" y="10247"/>
                      <a:pt x="30972" y="10261"/>
                      <a:pt x="30976" y="10276"/>
                    </a:cubicBezTo>
                    <a:lnTo>
                      <a:pt x="30976" y="10276"/>
                    </a:lnTo>
                    <a:cubicBezTo>
                      <a:pt x="30966" y="10270"/>
                      <a:pt x="30956" y="10263"/>
                      <a:pt x="30945" y="10258"/>
                    </a:cubicBezTo>
                    <a:cubicBezTo>
                      <a:pt x="30957" y="10249"/>
                      <a:pt x="30966" y="10240"/>
                      <a:pt x="30975" y="10231"/>
                    </a:cubicBezTo>
                    <a:close/>
                    <a:moveTo>
                      <a:pt x="30706" y="10252"/>
                    </a:moveTo>
                    <a:cubicBezTo>
                      <a:pt x="30706" y="10252"/>
                      <a:pt x="30707" y="10252"/>
                      <a:pt x="30707" y="10252"/>
                    </a:cubicBezTo>
                    <a:cubicBezTo>
                      <a:pt x="30710" y="10252"/>
                      <a:pt x="30716" y="10255"/>
                      <a:pt x="30719" y="10255"/>
                    </a:cubicBezTo>
                    <a:cubicBezTo>
                      <a:pt x="30719" y="10258"/>
                      <a:pt x="30719" y="10261"/>
                      <a:pt x="30719" y="10261"/>
                    </a:cubicBezTo>
                    <a:lnTo>
                      <a:pt x="30731" y="10294"/>
                    </a:lnTo>
                    <a:lnTo>
                      <a:pt x="30698" y="10294"/>
                    </a:lnTo>
                    <a:cubicBezTo>
                      <a:pt x="30701" y="10269"/>
                      <a:pt x="30703" y="10252"/>
                      <a:pt x="30706" y="10252"/>
                    </a:cubicBezTo>
                    <a:close/>
                    <a:moveTo>
                      <a:pt x="30740" y="10261"/>
                    </a:moveTo>
                    <a:cubicBezTo>
                      <a:pt x="30763" y="10270"/>
                      <a:pt x="30808" y="10282"/>
                      <a:pt x="30840" y="10288"/>
                    </a:cubicBezTo>
                    <a:lnTo>
                      <a:pt x="30840" y="10288"/>
                    </a:lnTo>
                    <a:lnTo>
                      <a:pt x="30829" y="10297"/>
                    </a:lnTo>
                    <a:lnTo>
                      <a:pt x="30748" y="10294"/>
                    </a:lnTo>
                    <a:cubicBezTo>
                      <a:pt x="30745" y="10285"/>
                      <a:pt x="30743" y="10279"/>
                      <a:pt x="30740" y="10270"/>
                    </a:cubicBezTo>
                    <a:lnTo>
                      <a:pt x="30740" y="10264"/>
                    </a:lnTo>
                    <a:lnTo>
                      <a:pt x="30740" y="10261"/>
                    </a:lnTo>
                    <a:close/>
                    <a:moveTo>
                      <a:pt x="30695" y="10323"/>
                    </a:moveTo>
                    <a:lnTo>
                      <a:pt x="30743" y="10329"/>
                    </a:lnTo>
                    <a:cubicBezTo>
                      <a:pt x="30740" y="10329"/>
                      <a:pt x="30740" y="10332"/>
                      <a:pt x="30743" y="10332"/>
                    </a:cubicBezTo>
                    <a:lnTo>
                      <a:pt x="30743" y="10335"/>
                    </a:lnTo>
                    <a:lnTo>
                      <a:pt x="30757" y="10386"/>
                    </a:lnTo>
                    <a:cubicBezTo>
                      <a:pt x="30757" y="10392"/>
                      <a:pt x="30760" y="10395"/>
                      <a:pt x="30760" y="10398"/>
                    </a:cubicBezTo>
                    <a:cubicBezTo>
                      <a:pt x="30734" y="10395"/>
                      <a:pt x="30704" y="10380"/>
                      <a:pt x="30686" y="10359"/>
                    </a:cubicBezTo>
                    <a:cubicBezTo>
                      <a:pt x="30689" y="10347"/>
                      <a:pt x="30692" y="10335"/>
                      <a:pt x="30695" y="10323"/>
                    </a:cubicBezTo>
                    <a:close/>
                    <a:moveTo>
                      <a:pt x="30757" y="10329"/>
                    </a:moveTo>
                    <a:lnTo>
                      <a:pt x="30835" y="10338"/>
                    </a:lnTo>
                    <a:lnTo>
                      <a:pt x="30838" y="10338"/>
                    </a:lnTo>
                    <a:cubicBezTo>
                      <a:pt x="30832" y="10368"/>
                      <a:pt x="30808" y="10389"/>
                      <a:pt x="30781" y="10398"/>
                    </a:cubicBezTo>
                    <a:cubicBezTo>
                      <a:pt x="30778" y="10392"/>
                      <a:pt x="30775" y="10386"/>
                      <a:pt x="30775" y="10380"/>
                    </a:cubicBezTo>
                    <a:lnTo>
                      <a:pt x="30772" y="10380"/>
                    </a:lnTo>
                    <a:lnTo>
                      <a:pt x="30772" y="10374"/>
                    </a:lnTo>
                    <a:cubicBezTo>
                      <a:pt x="30766" y="10359"/>
                      <a:pt x="30760" y="10344"/>
                      <a:pt x="30757" y="10329"/>
                    </a:cubicBezTo>
                    <a:close/>
                    <a:moveTo>
                      <a:pt x="30927" y="10332"/>
                    </a:moveTo>
                    <a:lnTo>
                      <a:pt x="30975" y="10350"/>
                    </a:lnTo>
                    <a:lnTo>
                      <a:pt x="30963" y="10356"/>
                    </a:lnTo>
                    <a:cubicBezTo>
                      <a:pt x="30960" y="10362"/>
                      <a:pt x="30939" y="10392"/>
                      <a:pt x="30918" y="10422"/>
                    </a:cubicBezTo>
                    <a:cubicBezTo>
                      <a:pt x="30903" y="10395"/>
                      <a:pt x="30889" y="10365"/>
                      <a:pt x="30880" y="10335"/>
                    </a:cubicBezTo>
                    <a:lnTo>
                      <a:pt x="30927" y="10332"/>
                    </a:lnTo>
                    <a:close/>
                    <a:moveTo>
                      <a:pt x="30868" y="10335"/>
                    </a:moveTo>
                    <a:cubicBezTo>
                      <a:pt x="30877" y="10368"/>
                      <a:pt x="30892" y="10401"/>
                      <a:pt x="30909" y="10431"/>
                    </a:cubicBezTo>
                    <a:lnTo>
                      <a:pt x="30853" y="10511"/>
                    </a:lnTo>
                    <a:lnTo>
                      <a:pt x="30826" y="10526"/>
                    </a:lnTo>
                    <a:cubicBezTo>
                      <a:pt x="30820" y="10505"/>
                      <a:pt x="30811" y="10484"/>
                      <a:pt x="30802" y="10463"/>
                    </a:cubicBezTo>
                    <a:lnTo>
                      <a:pt x="30793" y="10440"/>
                    </a:lnTo>
                    <a:cubicBezTo>
                      <a:pt x="30793" y="10437"/>
                      <a:pt x="30793" y="10434"/>
                      <a:pt x="30793" y="10434"/>
                    </a:cubicBezTo>
                    <a:cubicBezTo>
                      <a:pt x="30793" y="10428"/>
                      <a:pt x="30787" y="10422"/>
                      <a:pt x="30787" y="10416"/>
                    </a:cubicBezTo>
                    <a:cubicBezTo>
                      <a:pt x="30823" y="10410"/>
                      <a:pt x="30847" y="10380"/>
                      <a:pt x="30859" y="10335"/>
                    </a:cubicBezTo>
                    <a:close/>
                    <a:moveTo>
                      <a:pt x="24044" y="10466"/>
                    </a:moveTo>
                    <a:cubicBezTo>
                      <a:pt x="24041" y="10487"/>
                      <a:pt x="24044" y="10511"/>
                      <a:pt x="24053" y="10532"/>
                    </a:cubicBezTo>
                    <a:lnTo>
                      <a:pt x="24003" y="10499"/>
                    </a:lnTo>
                    <a:cubicBezTo>
                      <a:pt x="24018" y="10490"/>
                      <a:pt x="24030" y="10478"/>
                      <a:pt x="24041" y="10466"/>
                    </a:cubicBezTo>
                    <a:close/>
                    <a:moveTo>
                      <a:pt x="23668" y="10490"/>
                    </a:moveTo>
                    <a:cubicBezTo>
                      <a:pt x="23668" y="10490"/>
                      <a:pt x="23669" y="10490"/>
                      <a:pt x="23669" y="10490"/>
                    </a:cubicBezTo>
                    <a:cubicBezTo>
                      <a:pt x="23672" y="10493"/>
                      <a:pt x="23678" y="10496"/>
                      <a:pt x="23684" y="10496"/>
                    </a:cubicBezTo>
                    <a:lnTo>
                      <a:pt x="23687" y="10505"/>
                    </a:lnTo>
                    <a:lnTo>
                      <a:pt x="23687" y="10508"/>
                    </a:lnTo>
                    <a:cubicBezTo>
                      <a:pt x="23693" y="10520"/>
                      <a:pt x="23696" y="10535"/>
                      <a:pt x="23702" y="10550"/>
                    </a:cubicBezTo>
                    <a:lnTo>
                      <a:pt x="23657" y="10547"/>
                    </a:lnTo>
                    <a:cubicBezTo>
                      <a:pt x="23660" y="10516"/>
                      <a:pt x="23663" y="10490"/>
                      <a:pt x="23668" y="10490"/>
                    </a:cubicBezTo>
                    <a:close/>
                    <a:moveTo>
                      <a:pt x="23708" y="10505"/>
                    </a:moveTo>
                    <a:lnTo>
                      <a:pt x="23708" y="10505"/>
                    </a:lnTo>
                    <a:cubicBezTo>
                      <a:pt x="23749" y="10517"/>
                      <a:pt x="23812" y="10532"/>
                      <a:pt x="23857" y="10541"/>
                    </a:cubicBezTo>
                    <a:lnTo>
                      <a:pt x="23836" y="10559"/>
                    </a:lnTo>
                    <a:lnTo>
                      <a:pt x="23723" y="10553"/>
                    </a:lnTo>
                    <a:cubicBezTo>
                      <a:pt x="23720" y="10541"/>
                      <a:pt x="23714" y="10529"/>
                      <a:pt x="23711" y="10520"/>
                    </a:cubicBezTo>
                    <a:lnTo>
                      <a:pt x="23711" y="10517"/>
                    </a:lnTo>
                    <a:lnTo>
                      <a:pt x="23711" y="10511"/>
                    </a:lnTo>
                    <a:lnTo>
                      <a:pt x="23708" y="10505"/>
                    </a:lnTo>
                    <a:close/>
                    <a:moveTo>
                      <a:pt x="11748" y="10508"/>
                    </a:moveTo>
                    <a:cubicBezTo>
                      <a:pt x="11760" y="10520"/>
                      <a:pt x="11772" y="10529"/>
                      <a:pt x="11784" y="10541"/>
                    </a:cubicBezTo>
                    <a:lnTo>
                      <a:pt x="11739" y="10574"/>
                    </a:lnTo>
                    <a:cubicBezTo>
                      <a:pt x="11748" y="10553"/>
                      <a:pt x="11751" y="10529"/>
                      <a:pt x="11745" y="10508"/>
                    </a:cubicBezTo>
                    <a:close/>
                    <a:moveTo>
                      <a:pt x="12098" y="10514"/>
                    </a:moveTo>
                    <a:cubicBezTo>
                      <a:pt x="12103" y="10514"/>
                      <a:pt x="12106" y="10540"/>
                      <a:pt x="12112" y="10571"/>
                    </a:cubicBezTo>
                    <a:lnTo>
                      <a:pt x="12073" y="10577"/>
                    </a:lnTo>
                    <a:lnTo>
                      <a:pt x="12073" y="10577"/>
                    </a:lnTo>
                    <a:lnTo>
                      <a:pt x="12082" y="10532"/>
                    </a:lnTo>
                    <a:lnTo>
                      <a:pt x="12082" y="10529"/>
                    </a:lnTo>
                    <a:cubicBezTo>
                      <a:pt x="12082" y="10526"/>
                      <a:pt x="12082" y="10526"/>
                      <a:pt x="12082" y="10523"/>
                    </a:cubicBezTo>
                    <a:cubicBezTo>
                      <a:pt x="12088" y="10520"/>
                      <a:pt x="12094" y="10517"/>
                      <a:pt x="12097" y="10514"/>
                    </a:cubicBezTo>
                    <a:cubicBezTo>
                      <a:pt x="12097" y="10514"/>
                      <a:pt x="12098" y="10514"/>
                      <a:pt x="12098" y="10514"/>
                    </a:cubicBezTo>
                    <a:close/>
                    <a:moveTo>
                      <a:pt x="20506" y="10514"/>
                    </a:moveTo>
                    <a:lnTo>
                      <a:pt x="20506" y="10514"/>
                    </a:lnTo>
                    <a:cubicBezTo>
                      <a:pt x="20503" y="10538"/>
                      <a:pt x="20506" y="10562"/>
                      <a:pt x="20515" y="10583"/>
                    </a:cubicBezTo>
                    <a:lnTo>
                      <a:pt x="20464" y="10550"/>
                    </a:lnTo>
                    <a:cubicBezTo>
                      <a:pt x="20479" y="10538"/>
                      <a:pt x="20491" y="10529"/>
                      <a:pt x="20503" y="10517"/>
                    </a:cubicBezTo>
                    <a:lnTo>
                      <a:pt x="20506" y="10514"/>
                    </a:lnTo>
                    <a:close/>
                    <a:moveTo>
                      <a:pt x="12067" y="10532"/>
                    </a:moveTo>
                    <a:lnTo>
                      <a:pt x="12061" y="10538"/>
                    </a:lnTo>
                    <a:lnTo>
                      <a:pt x="12061" y="10544"/>
                    </a:lnTo>
                    <a:cubicBezTo>
                      <a:pt x="12058" y="10556"/>
                      <a:pt x="12055" y="10568"/>
                      <a:pt x="12052" y="10580"/>
                    </a:cubicBezTo>
                    <a:lnTo>
                      <a:pt x="11948" y="10592"/>
                    </a:lnTo>
                    <a:lnTo>
                      <a:pt x="11927" y="10574"/>
                    </a:lnTo>
                    <a:cubicBezTo>
                      <a:pt x="11975" y="10562"/>
                      <a:pt x="12020" y="10547"/>
                      <a:pt x="12067" y="10532"/>
                    </a:cubicBezTo>
                    <a:close/>
                    <a:moveTo>
                      <a:pt x="20129" y="10540"/>
                    </a:moveTo>
                    <a:cubicBezTo>
                      <a:pt x="20129" y="10540"/>
                      <a:pt x="20130" y="10540"/>
                      <a:pt x="20131" y="10541"/>
                    </a:cubicBezTo>
                    <a:cubicBezTo>
                      <a:pt x="20134" y="10544"/>
                      <a:pt x="20140" y="10547"/>
                      <a:pt x="20145" y="10547"/>
                    </a:cubicBezTo>
                    <a:lnTo>
                      <a:pt x="20148" y="10553"/>
                    </a:lnTo>
                    <a:lnTo>
                      <a:pt x="20148" y="10556"/>
                    </a:lnTo>
                    <a:lnTo>
                      <a:pt x="20163" y="10601"/>
                    </a:lnTo>
                    <a:lnTo>
                      <a:pt x="20119" y="10598"/>
                    </a:lnTo>
                    <a:cubicBezTo>
                      <a:pt x="20121" y="10565"/>
                      <a:pt x="20124" y="10540"/>
                      <a:pt x="20129" y="10540"/>
                    </a:cubicBezTo>
                    <a:close/>
                    <a:moveTo>
                      <a:pt x="20169" y="10553"/>
                    </a:moveTo>
                    <a:lnTo>
                      <a:pt x="20169" y="10553"/>
                    </a:lnTo>
                    <a:cubicBezTo>
                      <a:pt x="20211" y="10565"/>
                      <a:pt x="20274" y="10583"/>
                      <a:pt x="20318" y="10592"/>
                    </a:cubicBezTo>
                    <a:lnTo>
                      <a:pt x="20298" y="10610"/>
                    </a:lnTo>
                    <a:lnTo>
                      <a:pt x="20184" y="10604"/>
                    </a:lnTo>
                    <a:lnTo>
                      <a:pt x="20172" y="10568"/>
                    </a:lnTo>
                    <a:lnTo>
                      <a:pt x="20172" y="10562"/>
                    </a:lnTo>
                    <a:lnTo>
                      <a:pt x="20169" y="10553"/>
                    </a:lnTo>
                    <a:close/>
                    <a:moveTo>
                      <a:pt x="30346" y="10523"/>
                    </a:moveTo>
                    <a:lnTo>
                      <a:pt x="30346" y="10523"/>
                    </a:lnTo>
                    <a:cubicBezTo>
                      <a:pt x="30343" y="10610"/>
                      <a:pt x="30322" y="10666"/>
                      <a:pt x="30277" y="10669"/>
                    </a:cubicBezTo>
                    <a:cubicBezTo>
                      <a:pt x="30221" y="10666"/>
                      <a:pt x="30170" y="10639"/>
                      <a:pt x="30134" y="10598"/>
                    </a:cubicBezTo>
                    <a:lnTo>
                      <a:pt x="30131" y="10598"/>
                    </a:lnTo>
                    <a:lnTo>
                      <a:pt x="30128" y="10589"/>
                    </a:lnTo>
                    <a:lnTo>
                      <a:pt x="30128" y="10589"/>
                    </a:lnTo>
                    <a:cubicBezTo>
                      <a:pt x="30152" y="10598"/>
                      <a:pt x="30182" y="10601"/>
                      <a:pt x="30209" y="10601"/>
                    </a:cubicBezTo>
                    <a:cubicBezTo>
                      <a:pt x="30236" y="10595"/>
                      <a:pt x="30272" y="10526"/>
                      <a:pt x="30272" y="10526"/>
                    </a:cubicBezTo>
                    <a:cubicBezTo>
                      <a:pt x="30281" y="10527"/>
                      <a:pt x="30291" y="10528"/>
                      <a:pt x="30301" y="10528"/>
                    </a:cubicBezTo>
                    <a:cubicBezTo>
                      <a:pt x="30316" y="10528"/>
                      <a:pt x="30330" y="10527"/>
                      <a:pt x="30346" y="10523"/>
                    </a:cubicBezTo>
                    <a:close/>
                    <a:moveTo>
                      <a:pt x="8431" y="10613"/>
                    </a:moveTo>
                    <a:cubicBezTo>
                      <a:pt x="8443" y="10624"/>
                      <a:pt x="8454" y="10636"/>
                      <a:pt x="8466" y="10645"/>
                    </a:cubicBezTo>
                    <a:lnTo>
                      <a:pt x="8422" y="10678"/>
                    </a:lnTo>
                    <a:cubicBezTo>
                      <a:pt x="8431" y="10657"/>
                      <a:pt x="8434" y="10636"/>
                      <a:pt x="8431" y="10616"/>
                    </a:cubicBezTo>
                    <a:lnTo>
                      <a:pt x="8431" y="10613"/>
                    </a:lnTo>
                    <a:close/>
                    <a:moveTo>
                      <a:pt x="8784" y="10624"/>
                    </a:moveTo>
                    <a:cubicBezTo>
                      <a:pt x="8789" y="10624"/>
                      <a:pt x="8792" y="10649"/>
                      <a:pt x="8797" y="10681"/>
                    </a:cubicBezTo>
                    <a:lnTo>
                      <a:pt x="8756" y="10684"/>
                    </a:lnTo>
                    <a:cubicBezTo>
                      <a:pt x="8759" y="10669"/>
                      <a:pt x="8764" y="10654"/>
                      <a:pt x="8767" y="10639"/>
                    </a:cubicBezTo>
                    <a:lnTo>
                      <a:pt x="8767" y="10630"/>
                    </a:lnTo>
                    <a:cubicBezTo>
                      <a:pt x="8773" y="10630"/>
                      <a:pt x="8776" y="10627"/>
                      <a:pt x="8782" y="10624"/>
                    </a:cubicBezTo>
                    <a:cubicBezTo>
                      <a:pt x="8783" y="10624"/>
                      <a:pt x="8783" y="10624"/>
                      <a:pt x="8784" y="10624"/>
                    </a:cubicBezTo>
                    <a:close/>
                    <a:moveTo>
                      <a:pt x="8750" y="10639"/>
                    </a:moveTo>
                    <a:lnTo>
                      <a:pt x="8750" y="10639"/>
                    </a:lnTo>
                    <a:cubicBezTo>
                      <a:pt x="8747" y="10642"/>
                      <a:pt x="8747" y="10645"/>
                      <a:pt x="8747" y="10645"/>
                    </a:cubicBezTo>
                    <a:lnTo>
                      <a:pt x="8747" y="10648"/>
                    </a:lnTo>
                    <a:cubicBezTo>
                      <a:pt x="8747" y="10651"/>
                      <a:pt x="8747" y="10651"/>
                      <a:pt x="8744" y="10654"/>
                    </a:cubicBezTo>
                    <a:cubicBezTo>
                      <a:pt x="8741" y="10666"/>
                      <a:pt x="8738" y="10678"/>
                      <a:pt x="8735" y="10690"/>
                    </a:cubicBezTo>
                    <a:lnTo>
                      <a:pt x="8630" y="10699"/>
                    </a:lnTo>
                    <a:lnTo>
                      <a:pt x="8609" y="10684"/>
                    </a:lnTo>
                    <a:cubicBezTo>
                      <a:pt x="8657" y="10672"/>
                      <a:pt x="8702" y="10657"/>
                      <a:pt x="8750" y="10639"/>
                    </a:cubicBezTo>
                    <a:close/>
                    <a:moveTo>
                      <a:pt x="1929" y="10690"/>
                    </a:moveTo>
                    <a:lnTo>
                      <a:pt x="1929" y="10690"/>
                    </a:lnTo>
                    <a:cubicBezTo>
                      <a:pt x="1938" y="10699"/>
                      <a:pt x="1947" y="10705"/>
                      <a:pt x="1956" y="10714"/>
                    </a:cubicBezTo>
                    <a:lnTo>
                      <a:pt x="1923" y="10738"/>
                    </a:lnTo>
                    <a:cubicBezTo>
                      <a:pt x="1929" y="10723"/>
                      <a:pt x="1932" y="10705"/>
                      <a:pt x="1929" y="10690"/>
                    </a:cubicBezTo>
                    <a:close/>
                    <a:moveTo>
                      <a:pt x="2178" y="10696"/>
                    </a:moveTo>
                    <a:cubicBezTo>
                      <a:pt x="2183" y="10696"/>
                      <a:pt x="2186" y="10713"/>
                      <a:pt x="2189" y="10735"/>
                    </a:cubicBezTo>
                    <a:lnTo>
                      <a:pt x="2159" y="10738"/>
                    </a:lnTo>
                    <a:cubicBezTo>
                      <a:pt x="2162" y="10729"/>
                      <a:pt x="2165" y="10717"/>
                      <a:pt x="2168" y="10708"/>
                    </a:cubicBezTo>
                    <a:lnTo>
                      <a:pt x="2168" y="10702"/>
                    </a:lnTo>
                    <a:cubicBezTo>
                      <a:pt x="2171" y="10702"/>
                      <a:pt x="2174" y="10699"/>
                      <a:pt x="2177" y="10696"/>
                    </a:cubicBezTo>
                    <a:cubicBezTo>
                      <a:pt x="2177" y="10696"/>
                      <a:pt x="2178" y="10696"/>
                      <a:pt x="2178" y="10696"/>
                    </a:cubicBezTo>
                    <a:close/>
                    <a:moveTo>
                      <a:pt x="2153" y="10708"/>
                    </a:moveTo>
                    <a:cubicBezTo>
                      <a:pt x="2153" y="10708"/>
                      <a:pt x="2153" y="10711"/>
                      <a:pt x="2153" y="10711"/>
                    </a:cubicBezTo>
                    <a:lnTo>
                      <a:pt x="2153" y="10717"/>
                    </a:lnTo>
                    <a:cubicBezTo>
                      <a:pt x="2153" y="10726"/>
                      <a:pt x="2147" y="10732"/>
                      <a:pt x="2147" y="10741"/>
                    </a:cubicBezTo>
                    <a:lnTo>
                      <a:pt x="2072" y="10750"/>
                    </a:lnTo>
                    <a:lnTo>
                      <a:pt x="2058" y="10738"/>
                    </a:lnTo>
                    <a:cubicBezTo>
                      <a:pt x="2084" y="10729"/>
                      <a:pt x="2126" y="10717"/>
                      <a:pt x="2153" y="10708"/>
                    </a:cubicBezTo>
                    <a:close/>
                    <a:moveTo>
                      <a:pt x="25138" y="10675"/>
                    </a:moveTo>
                    <a:lnTo>
                      <a:pt x="25183" y="10687"/>
                    </a:lnTo>
                    <a:cubicBezTo>
                      <a:pt x="25198" y="10696"/>
                      <a:pt x="25216" y="10711"/>
                      <a:pt x="25231" y="10723"/>
                    </a:cubicBezTo>
                    <a:cubicBezTo>
                      <a:pt x="25237" y="10741"/>
                      <a:pt x="25186" y="10759"/>
                      <a:pt x="25162" y="10782"/>
                    </a:cubicBezTo>
                    <a:cubicBezTo>
                      <a:pt x="25156" y="10744"/>
                      <a:pt x="25147" y="10708"/>
                      <a:pt x="25138" y="10675"/>
                    </a:cubicBezTo>
                    <a:close/>
                    <a:moveTo>
                      <a:pt x="26894" y="10729"/>
                    </a:moveTo>
                    <a:cubicBezTo>
                      <a:pt x="26894" y="10753"/>
                      <a:pt x="26897" y="10774"/>
                      <a:pt x="26906" y="10794"/>
                    </a:cubicBezTo>
                    <a:cubicBezTo>
                      <a:pt x="26888" y="10785"/>
                      <a:pt x="26873" y="10774"/>
                      <a:pt x="26855" y="10765"/>
                    </a:cubicBezTo>
                    <a:cubicBezTo>
                      <a:pt x="26867" y="10753"/>
                      <a:pt x="26882" y="10741"/>
                      <a:pt x="26894" y="10729"/>
                    </a:cubicBezTo>
                    <a:close/>
                    <a:moveTo>
                      <a:pt x="26521" y="10752"/>
                    </a:moveTo>
                    <a:cubicBezTo>
                      <a:pt x="26521" y="10752"/>
                      <a:pt x="26521" y="10752"/>
                      <a:pt x="26522" y="10753"/>
                    </a:cubicBezTo>
                    <a:cubicBezTo>
                      <a:pt x="26525" y="10756"/>
                      <a:pt x="26531" y="10759"/>
                      <a:pt x="26536" y="10762"/>
                    </a:cubicBezTo>
                    <a:lnTo>
                      <a:pt x="26539" y="10768"/>
                    </a:lnTo>
                    <a:cubicBezTo>
                      <a:pt x="26542" y="10782"/>
                      <a:pt x="26548" y="10797"/>
                      <a:pt x="26554" y="10812"/>
                    </a:cubicBezTo>
                    <a:lnTo>
                      <a:pt x="26510" y="10812"/>
                    </a:lnTo>
                    <a:cubicBezTo>
                      <a:pt x="26512" y="10778"/>
                      <a:pt x="26515" y="10752"/>
                      <a:pt x="26521" y="10752"/>
                    </a:cubicBezTo>
                    <a:close/>
                    <a:moveTo>
                      <a:pt x="26560" y="10768"/>
                    </a:moveTo>
                    <a:cubicBezTo>
                      <a:pt x="26608" y="10782"/>
                      <a:pt x="26659" y="10794"/>
                      <a:pt x="26709" y="10806"/>
                    </a:cubicBezTo>
                    <a:lnTo>
                      <a:pt x="26689" y="10824"/>
                    </a:lnTo>
                    <a:lnTo>
                      <a:pt x="26575" y="10815"/>
                    </a:lnTo>
                    <a:cubicBezTo>
                      <a:pt x="26569" y="10803"/>
                      <a:pt x="26566" y="10791"/>
                      <a:pt x="26563" y="10782"/>
                    </a:cubicBezTo>
                    <a:cubicBezTo>
                      <a:pt x="26563" y="10779"/>
                      <a:pt x="26563" y="10776"/>
                      <a:pt x="26563" y="10776"/>
                    </a:cubicBezTo>
                    <a:cubicBezTo>
                      <a:pt x="26560" y="10774"/>
                      <a:pt x="26560" y="10771"/>
                      <a:pt x="26560" y="10768"/>
                    </a:cubicBezTo>
                    <a:close/>
                    <a:moveTo>
                      <a:pt x="2132" y="10776"/>
                    </a:moveTo>
                    <a:lnTo>
                      <a:pt x="2132" y="10776"/>
                    </a:lnTo>
                    <a:cubicBezTo>
                      <a:pt x="2129" y="10791"/>
                      <a:pt x="2126" y="10806"/>
                      <a:pt x="2120" y="10821"/>
                    </a:cubicBezTo>
                    <a:lnTo>
                      <a:pt x="2120" y="10827"/>
                    </a:lnTo>
                    <a:cubicBezTo>
                      <a:pt x="2120" y="10833"/>
                      <a:pt x="2117" y="10839"/>
                      <a:pt x="2114" y="10845"/>
                    </a:cubicBezTo>
                    <a:cubicBezTo>
                      <a:pt x="2090" y="10842"/>
                      <a:pt x="2072" y="10821"/>
                      <a:pt x="2060" y="10788"/>
                    </a:cubicBezTo>
                    <a:lnTo>
                      <a:pt x="2058" y="10788"/>
                    </a:lnTo>
                    <a:lnTo>
                      <a:pt x="2132" y="10776"/>
                    </a:lnTo>
                    <a:close/>
                    <a:moveTo>
                      <a:pt x="2192" y="10771"/>
                    </a:moveTo>
                    <a:cubicBezTo>
                      <a:pt x="2192" y="10782"/>
                      <a:pt x="2195" y="10794"/>
                      <a:pt x="2198" y="10803"/>
                    </a:cubicBezTo>
                    <a:cubicBezTo>
                      <a:pt x="2180" y="10827"/>
                      <a:pt x="2156" y="10842"/>
                      <a:pt x="2126" y="10845"/>
                    </a:cubicBezTo>
                    <a:cubicBezTo>
                      <a:pt x="2132" y="10842"/>
                      <a:pt x="2132" y="10836"/>
                      <a:pt x="2135" y="10833"/>
                    </a:cubicBezTo>
                    <a:lnTo>
                      <a:pt x="2132" y="10833"/>
                    </a:lnTo>
                    <a:lnTo>
                      <a:pt x="2132" y="10830"/>
                    </a:lnTo>
                    <a:cubicBezTo>
                      <a:pt x="2138" y="10815"/>
                      <a:pt x="2141" y="10797"/>
                      <a:pt x="2147" y="10779"/>
                    </a:cubicBezTo>
                    <a:lnTo>
                      <a:pt x="2147" y="10776"/>
                    </a:lnTo>
                    <a:lnTo>
                      <a:pt x="2192" y="10771"/>
                    </a:lnTo>
                    <a:close/>
                    <a:moveTo>
                      <a:pt x="23976" y="10607"/>
                    </a:moveTo>
                    <a:lnTo>
                      <a:pt x="24086" y="10651"/>
                    </a:lnTo>
                    <a:cubicBezTo>
                      <a:pt x="24113" y="10678"/>
                      <a:pt x="24137" y="10708"/>
                      <a:pt x="24158" y="10732"/>
                    </a:cubicBezTo>
                    <a:cubicBezTo>
                      <a:pt x="24170" y="10798"/>
                      <a:pt x="24140" y="10849"/>
                      <a:pt x="24093" y="10849"/>
                    </a:cubicBezTo>
                    <a:cubicBezTo>
                      <a:pt x="24041" y="10849"/>
                      <a:pt x="23967" y="10786"/>
                      <a:pt x="23907" y="10610"/>
                    </a:cubicBezTo>
                    <a:lnTo>
                      <a:pt x="23976" y="10607"/>
                    </a:lnTo>
                    <a:close/>
                    <a:moveTo>
                      <a:pt x="20438" y="10657"/>
                    </a:moveTo>
                    <a:lnTo>
                      <a:pt x="20548" y="10699"/>
                    </a:lnTo>
                    <a:cubicBezTo>
                      <a:pt x="20575" y="10729"/>
                      <a:pt x="20599" y="10756"/>
                      <a:pt x="20619" y="10782"/>
                    </a:cubicBezTo>
                    <a:cubicBezTo>
                      <a:pt x="20632" y="10848"/>
                      <a:pt x="20602" y="10899"/>
                      <a:pt x="20556" y="10899"/>
                    </a:cubicBezTo>
                    <a:cubicBezTo>
                      <a:pt x="20504" y="10899"/>
                      <a:pt x="20430" y="10835"/>
                      <a:pt x="20372" y="10660"/>
                    </a:cubicBezTo>
                    <a:lnTo>
                      <a:pt x="20438" y="10657"/>
                    </a:lnTo>
                    <a:close/>
                    <a:moveTo>
                      <a:pt x="25031" y="10645"/>
                    </a:moveTo>
                    <a:lnTo>
                      <a:pt x="25049" y="10648"/>
                    </a:lnTo>
                    <a:cubicBezTo>
                      <a:pt x="25108" y="10877"/>
                      <a:pt x="25044" y="10959"/>
                      <a:pt x="24964" y="10959"/>
                    </a:cubicBezTo>
                    <a:cubicBezTo>
                      <a:pt x="24934" y="10959"/>
                      <a:pt x="24902" y="10948"/>
                      <a:pt x="24873" y="10929"/>
                    </a:cubicBezTo>
                    <a:cubicBezTo>
                      <a:pt x="24879" y="10884"/>
                      <a:pt x="24891" y="10842"/>
                      <a:pt x="24906" y="10800"/>
                    </a:cubicBezTo>
                    <a:lnTo>
                      <a:pt x="24909" y="10800"/>
                    </a:lnTo>
                    <a:cubicBezTo>
                      <a:pt x="24933" y="10800"/>
                      <a:pt x="24954" y="10794"/>
                      <a:pt x="24977" y="10788"/>
                    </a:cubicBezTo>
                    <a:cubicBezTo>
                      <a:pt x="25004" y="10768"/>
                      <a:pt x="25031" y="10645"/>
                      <a:pt x="25031" y="10645"/>
                    </a:cubicBezTo>
                    <a:close/>
                    <a:moveTo>
                      <a:pt x="2022" y="10788"/>
                    </a:moveTo>
                    <a:cubicBezTo>
                      <a:pt x="1988" y="10917"/>
                      <a:pt x="1940" y="10963"/>
                      <a:pt x="1904" y="10963"/>
                    </a:cubicBezTo>
                    <a:cubicBezTo>
                      <a:pt x="1874" y="10963"/>
                      <a:pt x="1854" y="10929"/>
                      <a:pt x="1861" y="10884"/>
                    </a:cubicBezTo>
                    <a:cubicBezTo>
                      <a:pt x="1876" y="10863"/>
                      <a:pt x="1891" y="10842"/>
                      <a:pt x="1905" y="10821"/>
                    </a:cubicBezTo>
                    <a:lnTo>
                      <a:pt x="1977" y="10788"/>
                    </a:lnTo>
                    <a:close/>
                    <a:moveTo>
                      <a:pt x="7414" y="10869"/>
                    </a:moveTo>
                    <a:cubicBezTo>
                      <a:pt x="7408" y="10902"/>
                      <a:pt x="7399" y="10940"/>
                      <a:pt x="7396" y="10976"/>
                    </a:cubicBezTo>
                    <a:cubicBezTo>
                      <a:pt x="7372" y="10958"/>
                      <a:pt x="7322" y="10937"/>
                      <a:pt x="7331" y="10926"/>
                    </a:cubicBezTo>
                    <a:lnTo>
                      <a:pt x="7331" y="10923"/>
                    </a:lnTo>
                    <a:cubicBezTo>
                      <a:pt x="7343" y="10911"/>
                      <a:pt x="7358" y="10896"/>
                      <a:pt x="7372" y="10884"/>
                    </a:cubicBezTo>
                    <a:lnTo>
                      <a:pt x="7414" y="10869"/>
                    </a:lnTo>
                    <a:close/>
                    <a:moveTo>
                      <a:pt x="8565" y="10756"/>
                    </a:moveTo>
                    <a:cubicBezTo>
                      <a:pt x="8515" y="10936"/>
                      <a:pt x="8446" y="11000"/>
                      <a:pt x="8397" y="11000"/>
                    </a:cubicBezTo>
                    <a:cubicBezTo>
                      <a:pt x="8355" y="11000"/>
                      <a:pt x="8327" y="10953"/>
                      <a:pt x="8338" y="10890"/>
                    </a:cubicBezTo>
                    <a:cubicBezTo>
                      <a:pt x="8356" y="10860"/>
                      <a:pt x="8377" y="10833"/>
                      <a:pt x="8401" y="10803"/>
                    </a:cubicBezTo>
                    <a:lnTo>
                      <a:pt x="8502" y="10756"/>
                    </a:lnTo>
                    <a:close/>
                    <a:moveTo>
                      <a:pt x="21493" y="10693"/>
                    </a:moveTo>
                    <a:lnTo>
                      <a:pt x="21511" y="10699"/>
                    </a:lnTo>
                    <a:cubicBezTo>
                      <a:pt x="21569" y="10925"/>
                      <a:pt x="21506" y="11008"/>
                      <a:pt x="21426" y="11008"/>
                    </a:cubicBezTo>
                    <a:cubicBezTo>
                      <a:pt x="21396" y="11008"/>
                      <a:pt x="21364" y="10996"/>
                      <a:pt x="21335" y="10976"/>
                    </a:cubicBezTo>
                    <a:cubicBezTo>
                      <a:pt x="21341" y="10934"/>
                      <a:pt x="21353" y="10893"/>
                      <a:pt x="21368" y="10851"/>
                    </a:cubicBezTo>
                    <a:lnTo>
                      <a:pt x="21371" y="10848"/>
                    </a:lnTo>
                    <a:cubicBezTo>
                      <a:pt x="21374" y="10849"/>
                      <a:pt x="21378" y="10849"/>
                      <a:pt x="21382" y="10849"/>
                    </a:cubicBezTo>
                    <a:cubicBezTo>
                      <a:pt x="21400" y="10849"/>
                      <a:pt x="21419" y="10843"/>
                      <a:pt x="21436" y="10836"/>
                    </a:cubicBezTo>
                    <a:cubicBezTo>
                      <a:pt x="21466" y="10818"/>
                      <a:pt x="21493" y="10693"/>
                      <a:pt x="21493" y="10693"/>
                    </a:cubicBezTo>
                    <a:close/>
                    <a:moveTo>
                      <a:pt x="10830" y="10732"/>
                    </a:moveTo>
                    <a:cubicBezTo>
                      <a:pt x="10830" y="10732"/>
                      <a:pt x="10863" y="10854"/>
                      <a:pt x="10890" y="10869"/>
                    </a:cubicBezTo>
                    <a:cubicBezTo>
                      <a:pt x="10911" y="10878"/>
                      <a:pt x="10932" y="10881"/>
                      <a:pt x="10952" y="10881"/>
                    </a:cubicBezTo>
                    <a:cubicBezTo>
                      <a:pt x="10970" y="10920"/>
                      <a:pt x="10982" y="10961"/>
                      <a:pt x="10991" y="11006"/>
                    </a:cubicBezTo>
                    <a:cubicBezTo>
                      <a:pt x="10963" y="11028"/>
                      <a:pt x="10932" y="11041"/>
                      <a:pt x="10903" y="11041"/>
                    </a:cubicBezTo>
                    <a:cubicBezTo>
                      <a:pt x="10829" y="11041"/>
                      <a:pt x="10770" y="10959"/>
                      <a:pt x="10812" y="10735"/>
                    </a:cubicBezTo>
                    <a:lnTo>
                      <a:pt x="10815" y="10735"/>
                    </a:lnTo>
                    <a:lnTo>
                      <a:pt x="10830" y="10732"/>
                    </a:lnTo>
                    <a:close/>
                    <a:moveTo>
                      <a:pt x="1280" y="10848"/>
                    </a:moveTo>
                    <a:cubicBezTo>
                      <a:pt x="1280" y="10848"/>
                      <a:pt x="1300" y="10934"/>
                      <a:pt x="1318" y="10946"/>
                    </a:cubicBezTo>
                    <a:cubicBezTo>
                      <a:pt x="1329" y="10951"/>
                      <a:pt x="1340" y="10954"/>
                      <a:pt x="1352" y="10954"/>
                    </a:cubicBezTo>
                    <a:cubicBezTo>
                      <a:pt x="1357" y="10954"/>
                      <a:pt x="1361" y="10953"/>
                      <a:pt x="1366" y="10952"/>
                    </a:cubicBezTo>
                    <a:cubicBezTo>
                      <a:pt x="1378" y="10981"/>
                      <a:pt x="1386" y="11010"/>
                      <a:pt x="1392" y="11042"/>
                    </a:cubicBezTo>
                    <a:lnTo>
                      <a:pt x="1392" y="11042"/>
                    </a:lnTo>
                    <a:cubicBezTo>
                      <a:pt x="1373" y="11058"/>
                      <a:pt x="1350" y="11068"/>
                      <a:pt x="1329" y="11068"/>
                    </a:cubicBezTo>
                    <a:cubicBezTo>
                      <a:pt x="1278" y="11068"/>
                      <a:pt x="1236" y="11010"/>
                      <a:pt x="1268" y="10851"/>
                    </a:cubicBezTo>
                    <a:lnTo>
                      <a:pt x="1280" y="10848"/>
                    </a:lnTo>
                    <a:close/>
                    <a:moveTo>
                      <a:pt x="5772" y="11003"/>
                    </a:moveTo>
                    <a:cubicBezTo>
                      <a:pt x="5784" y="11015"/>
                      <a:pt x="5796" y="11027"/>
                      <a:pt x="5810" y="11036"/>
                    </a:cubicBezTo>
                    <a:lnTo>
                      <a:pt x="5766" y="11072"/>
                    </a:lnTo>
                    <a:cubicBezTo>
                      <a:pt x="5772" y="11051"/>
                      <a:pt x="5775" y="11027"/>
                      <a:pt x="5772" y="11003"/>
                    </a:cubicBezTo>
                    <a:close/>
                    <a:moveTo>
                      <a:pt x="6124" y="11011"/>
                    </a:moveTo>
                    <a:cubicBezTo>
                      <a:pt x="6128" y="11011"/>
                      <a:pt x="6133" y="11036"/>
                      <a:pt x="6135" y="11069"/>
                    </a:cubicBezTo>
                    <a:lnTo>
                      <a:pt x="6094" y="11072"/>
                    </a:lnTo>
                    <a:cubicBezTo>
                      <a:pt x="6097" y="11057"/>
                      <a:pt x="6103" y="11042"/>
                      <a:pt x="6106" y="11030"/>
                    </a:cubicBezTo>
                    <a:lnTo>
                      <a:pt x="6106" y="11027"/>
                    </a:lnTo>
                    <a:cubicBezTo>
                      <a:pt x="6106" y="11024"/>
                      <a:pt x="6106" y="11021"/>
                      <a:pt x="6109" y="11018"/>
                    </a:cubicBezTo>
                    <a:cubicBezTo>
                      <a:pt x="6112" y="11018"/>
                      <a:pt x="6117" y="11015"/>
                      <a:pt x="6123" y="11012"/>
                    </a:cubicBezTo>
                    <a:cubicBezTo>
                      <a:pt x="6124" y="11011"/>
                      <a:pt x="6124" y="11011"/>
                      <a:pt x="6124" y="11011"/>
                    </a:cubicBezTo>
                    <a:close/>
                    <a:moveTo>
                      <a:pt x="22101" y="10720"/>
                    </a:moveTo>
                    <a:cubicBezTo>
                      <a:pt x="22113" y="10738"/>
                      <a:pt x="22128" y="10753"/>
                      <a:pt x="22146" y="10765"/>
                    </a:cubicBezTo>
                    <a:cubicBezTo>
                      <a:pt x="22169" y="10943"/>
                      <a:pt x="22161" y="11081"/>
                      <a:pt x="22074" y="11081"/>
                    </a:cubicBezTo>
                    <a:lnTo>
                      <a:pt x="22074" y="11078"/>
                    </a:lnTo>
                    <a:cubicBezTo>
                      <a:pt x="21994" y="11078"/>
                      <a:pt x="21916" y="10955"/>
                      <a:pt x="21845" y="10788"/>
                    </a:cubicBezTo>
                    <a:lnTo>
                      <a:pt x="21845" y="10788"/>
                    </a:lnTo>
                    <a:cubicBezTo>
                      <a:pt x="21916" y="10809"/>
                      <a:pt x="21988" y="10824"/>
                      <a:pt x="22062" y="10836"/>
                    </a:cubicBezTo>
                    <a:cubicBezTo>
                      <a:pt x="22095" y="10827"/>
                      <a:pt x="22101" y="10720"/>
                      <a:pt x="22101" y="10720"/>
                    </a:cubicBezTo>
                    <a:close/>
                    <a:moveTo>
                      <a:pt x="6088" y="11027"/>
                    </a:moveTo>
                    <a:cubicBezTo>
                      <a:pt x="6088" y="11030"/>
                      <a:pt x="6088" y="11033"/>
                      <a:pt x="6085" y="11039"/>
                    </a:cubicBezTo>
                    <a:lnTo>
                      <a:pt x="6085" y="11036"/>
                    </a:lnTo>
                    <a:cubicBezTo>
                      <a:pt x="6085" y="11039"/>
                      <a:pt x="6085" y="11039"/>
                      <a:pt x="6082" y="11042"/>
                    </a:cubicBezTo>
                    <a:cubicBezTo>
                      <a:pt x="6079" y="11054"/>
                      <a:pt x="6076" y="11066"/>
                      <a:pt x="6073" y="11075"/>
                    </a:cubicBezTo>
                    <a:lnTo>
                      <a:pt x="5968" y="11086"/>
                    </a:lnTo>
                    <a:lnTo>
                      <a:pt x="5948" y="11072"/>
                    </a:lnTo>
                    <a:cubicBezTo>
                      <a:pt x="5989" y="11060"/>
                      <a:pt x="6049" y="11042"/>
                      <a:pt x="6088" y="11027"/>
                    </a:cubicBezTo>
                    <a:close/>
                    <a:moveTo>
                      <a:pt x="2597" y="10949"/>
                    </a:moveTo>
                    <a:cubicBezTo>
                      <a:pt x="2597" y="10949"/>
                      <a:pt x="2636" y="11015"/>
                      <a:pt x="2660" y="11021"/>
                    </a:cubicBezTo>
                    <a:cubicBezTo>
                      <a:pt x="2683" y="11021"/>
                      <a:pt x="2710" y="11015"/>
                      <a:pt x="2734" y="11006"/>
                    </a:cubicBezTo>
                    <a:lnTo>
                      <a:pt x="2734" y="11006"/>
                    </a:lnTo>
                    <a:lnTo>
                      <a:pt x="2728" y="11018"/>
                    </a:lnTo>
                    <a:cubicBezTo>
                      <a:pt x="2698" y="11057"/>
                      <a:pt x="2651" y="11086"/>
                      <a:pt x="2600" y="11095"/>
                    </a:cubicBezTo>
                    <a:lnTo>
                      <a:pt x="2600" y="11092"/>
                    </a:lnTo>
                    <a:cubicBezTo>
                      <a:pt x="2555" y="11092"/>
                      <a:pt x="2534" y="11036"/>
                      <a:pt x="2528" y="10949"/>
                    </a:cubicBezTo>
                    <a:lnTo>
                      <a:pt x="2528" y="10949"/>
                    </a:lnTo>
                    <a:cubicBezTo>
                      <a:pt x="2540" y="10952"/>
                      <a:pt x="2552" y="10954"/>
                      <a:pt x="2564" y="10954"/>
                    </a:cubicBezTo>
                    <a:cubicBezTo>
                      <a:pt x="2575" y="10954"/>
                      <a:pt x="2587" y="10952"/>
                      <a:pt x="2597" y="10949"/>
                    </a:cubicBezTo>
                    <a:close/>
                    <a:moveTo>
                      <a:pt x="26829" y="10872"/>
                    </a:moveTo>
                    <a:lnTo>
                      <a:pt x="26939" y="10914"/>
                    </a:lnTo>
                    <a:cubicBezTo>
                      <a:pt x="26963" y="10943"/>
                      <a:pt x="26987" y="10970"/>
                      <a:pt x="27007" y="10997"/>
                    </a:cubicBezTo>
                    <a:lnTo>
                      <a:pt x="27010" y="10997"/>
                    </a:lnTo>
                    <a:cubicBezTo>
                      <a:pt x="27023" y="11063"/>
                      <a:pt x="26994" y="11113"/>
                      <a:pt x="26947" y="11113"/>
                    </a:cubicBezTo>
                    <a:cubicBezTo>
                      <a:pt x="26895" y="11113"/>
                      <a:pt x="26820" y="11049"/>
                      <a:pt x="26760" y="10872"/>
                    </a:cubicBezTo>
                    <a:close/>
                    <a:moveTo>
                      <a:pt x="874" y="10884"/>
                    </a:moveTo>
                    <a:cubicBezTo>
                      <a:pt x="874" y="10884"/>
                      <a:pt x="883" y="10958"/>
                      <a:pt x="904" y="10964"/>
                    </a:cubicBezTo>
                    <a:cubicBezTo>
                      <a:pt x="952" y="10955"/>
                      <a:pt x="999" y="10940"/>
                      <a:pt x="1047" y="10926"/>
                    </a:cubicBezTo>
                    <a:lnTo>
                      <a:pt x="1047" y="10926"/>
                    </a:lnTo>
                    <a:cubicBezTo>
                      <a:pt x="1008" y="11048"/>
                      <a:pt x="961" y="11134"/>
                      <a:pt x="904" y="11137"/>
                    </a:cubicBezTo>
                    <a:cubicBezTo>
                      <a:pt x="903" y="11137"/>
                      <a:pt x="902" y="11137"/>
                      <a:pt x="901" y="11137"/>
                    </a:cubicBezTo>
                    <a:cubicBezTo>
                      <a:pt x="847" y="11137"/>
                      <a:pt x="836" y="11043"/>
                      <a:pt x="847" y="10920"/>
                    </a:cubicBezTo>
                    <a:cubicBezTo>
                      <a:pt x="859" y="10911"/>
                      <a:pt x="868" y="10899"/>
                      <a:pt x="874" y="10884"/>
                    </a:cubicBezTo>
                    <a:close/>
                    <a:moveTo>
                      <a:pt x="10261" y="10782"/>
                    </a:moveTo>
                    <a:cubicBezTo>
                      <a:pt x="10261" y="10782"/>
                      <a:pt x="10273" y="10890"/>
                      <a:pt x="10303" y="10896"/>
                    </a:cubicBezTo>
                    <a:cubicBezTo>
                      <a:pt x="10371" y="10881"/>
                      <a:pt x="10440" y="10863"/>
                      <a:pt x="10505" y="10839"/>
                    </a:cubicBezTo>
                    <a:lnTo>
                      <a:pt x="10505" y="10839"/>
                    </a:lnTo>
                    <a:cubicBezTo>
                      <a:pt x="10446" y="11012"/>
                      <a:pt x="10377" y="11137"/>
                      <a:pt x="10303" y="11140"/>
                    </a:cubicBezTo>
                    <a:cubicBezTo>
                      <a:pt x="10302" y="11140"/>
                      <a:pt x="10301" y="11140"/>
                      <a:pt x="10300" y="11140"/>
                    </a:cubicBezTo>
                    <a:cubicBezTo>
                      <a:pt x="10222" y="11140"/>
                      <a:pt x="10207" y="11007"/>
                      <a:pt x="10222" y="10830"/>
                    </a:cubicBezTo>
                    <a:cubicBezTo>
                      <a:pt x="10237" y="10818"/>
                      <a:pt x="10252" y="10800"/>
                      <a:pt x="10261" y="10782"/>
                    </a:cubicBezTo>
                    <a:close/>
                    <a:moveTo>
                      <a:pt x="7513" y="10836"/>
                    </a:moveTo>
                    <a:cubicBezTo>
                      <a:pt x="7513" y="10836"/>
                      <a:pt x="7545" y="10958"/>
                      <a:pt x="7569" y="10976"/>
                    </a:cubicBezTo>
                    <a:cubicBezTo>
                      <a:pt x="7585" y="10983"/>
                      <a:pt x="7602" y="10986"/>
                      <a:pt x="7619" y="10986"/>
                    </a:cubicBezTo>
                    <a:cubicBezTo>
                      <a:pt x="7624" y="10986"/>
                      <a:pt x="7630" y="10986"/>
                      <a:pt x="7635" y="10985"/>
                    </a:cubicBezTo>
                    <a:cubicBezTo>
                      <a:pt x="7653" y="11027"/>
                      <a:pt x="7665" y="11069"/>
                      <a:pt x="7671" y="11113"/>
                    </a:cubicBezTo>
                    <a:cubicBezTo>
                      <a:pt x="7644" y="11136"/>
                      <a:pt x="7613" y="11149"/>
                      <a:pt x="7585" y="11149"/>
                    </a:cubicBezTo>
                    <a:cubicBezTo>
                      <a:pt x="7513" y="11149"/>
                      <a:pt x="7453" y="11067"/>
                      <a:pt x="7498" y="10842"/>
                    </a:cubicBezTo>
                    <a:lnTo>
                      <a:pt x="7513" y="10836"/>
                    </a:lnTo>
                    <a:close/>
                    <a:moveTo>
                      <a:pt x="16890" y="11134"/>
                    </a:moveTo>
                    <a:cubicBezTo>
                      <a:pt x="16899" y="11143"/>
                      <a:pt x="16905" y="11152"/>
                      <a:pt x="16914" y="11158"/>
                    </a:cubicBezTo>
                    <a:lnTo>
                      <a:pt x="16917" y="11158"/>
                    </a:lnTo>
                    <a:cubicBezTo>
                      <a:pt x="16917" y="11173"/>
                      <a:pt x="16914" y="11188"/>
                      <a:pt x="16914" y="11203"/>
                    </a:cubicBezTo>
                    <a:cubicBezTo>
                      <a:pt x="16899" y="11185"/>
                      <a:pt x="16890" y="11161"/>
                      <a:pt x="16890" y="11137"/>
                    </a:cubicBezTo>
                    <a:lnTo>
                      <a:pt x="16890" y="11134"/>
                    </a:lnTo>
                    <a:close/>
                    <a:moveTo>
                      <a:pt x="27881" y="10911"/>
                    </a:moveTo>
                    <a:lnTo>
                      <a:pt x="27899" y="10914"/>
                    </a:lnTo>
                    <a:cubicBezTo>
                      <a:pt x="27957" y="11142"/>
                      <a:pt x="27892" y="11224"/>
                      <a:pt x="27812" y="11224"/>
                    </a:cubicBezTo>
                    <a:cubicBezTo>
                      <a:pt x="27783" y="11224"/>
                      <a:pt x="27751" y="11213"/>
                      <a:pt x="27723" y="11194"/>
                    </a:cubicBezTo>
                    <a:cubicBezTo>
                      <a:pt x="27729" y="11149"/>
                      <a:pt x="27741" y="11104"/>
                      <a:pt x="27759" y="11063"/>
                    </a:cubicBezTo>
                    <a:lnTo>
                      <a:pt x="27759" y="11066"/>
                    </a:lnTo>
                    <a:cubicBezTo>
                      <a:pt x="27780" y="11066"/>
                      <a:pt x="27803" y="11063"/>
                      <a:pt x="27824" y="11054"/>
                    </a:cubicBezTo>
                    <a:cubicBezTo>
                      <a:pt x="27854" y="11033"/>
                      <a:pt x="27881" y="10911"/>
                      <a:pt x="27881" y="10911"/>
                    </a:cubicBezTo>
                    <a:close/>
                    <a:moveTo>
                      <a:pt x="16938" y="11170"/>
                    </a:moveTo>
                    <a:cubicBezTo>
                      <a:pt x="16968" y="11185"/>
                      <a:pt x="17010" y="11197"/>
                      <a:pt x="17054" y="11212"/>
                    </a:cubicBezTo>
                    <a:cubicBezTo>
                      <a:pt x="17036" y="11230"/>
                      <a:pt x="17011" y="11239"/>
                      <a:pt x="16987" y="11239"/>
                    </a:cubicBezTo>
                    <a:cubicBezTo>
                      <a:pt x="16968" y="11239"/>
                      <a:pt x="16949" y="11234"/>
                      <a:pt x="16932" y="11224"/>
                    </a:cubicBezTo>
                    <a:cubicBezTo>
                      <a:pt x="16935" y="11209"/>
                      <a:pt x="16935" y="11191"/>
                      <a:pt x="16938" y="11173"/>
                    </a:cubicBezTo>
                    <a:lnTo>
                      <a:pt x="16938" y="11170"/>
                    </a:lnTo>
                    <a:close/>
                    <a:moveTo>
                      <a:pt x="41158" y="11179"/>
                    </a:moveTo>
                    <a:cubicBezTo>
                      <a:pt x="41170" y="11194"/>
                      <a:pt x="41182" y="11203"/>
                      <a:pt x="41193" y="11215"/>
                    </a:cubicBezTo>
                    <a:lnTo>
                      <a:pt x="41155" y="11247"/>
                    </a:lnTo>
                    <a:cubicBezTo>
                      <a:pt x="41161" y="11227"/>
                      <a:pt x="41161" y="11203"/>
                      <a:pt x="41158" y="11182"/>
                    </a:cubicBezTo>
                    <a:lnTo>
                      <a:pt x="41158" y="11179"/>
                    </a:lnTo>
                    <a:close/>
                    <a:moveTo>
                      <a:pt x="41478" y="11190"/>
                    </a:moveTo>
                    <a:cubicBezTo>
                      <a:pt x="41481" y="11190"/>
                      <a:pt x="41486" y="11215"/>
                      <a:pt x="41489" y="11247"/>
                    </a:cubicBezTo>
                    <a:lnTo>
                      <a:pt x="41453" y="11250"/>
                    </a:lnTo>
                    <a:lnTo>
                      <a:pt x="41453" y="11250"/>
                    </a:lnTo>
                    <a:lnTo>
                      <a:pt x="41462" y="11206"/>
                    </a:lnTo>
                    <a:cubicBezTo>
                      <a:pt x="41462" y="11203"/>
                      <a:pt x="41462" y="11200"/>
                      <a:pt x="41462" y="11197"/>
                    </a:cubicBezTo>
                    <a:cubicBezTo>
                      <a:pt x="41468" y="11194"/>
                      <a:pt x="41471" y="11194"/>
                      <a:pt x="41477" y="11191"/>
                    </a:cubicBezTo>
                    <a:cubicBezTo>
                      <a:pt x="41477" y="11190"/>
                      <a:pt x="41477" y="11190"/>
                      <a:pt x="41478" y="11190"/>
                    </a:cubicBezTo>
                    <a:close/>
                    <a:moveTo>
                      <a:pt x="41447" y="11206"/>
                    </a:moveTo>
                    <a:cubicBezTo>
                      <a:pt x="41444" y="11209"/>
                      <a:pt x="41444" y="11212"/>
                      <a:pt x="41444" y="11212"/>
                    </a:cubicBezTo>
                    <a:lnTo>
                      <a:pt x="41444" y="11215"/>
                    </a:lnTo>
                    <a:lnTo>
                      <a:pt x="41444" y="11221"/>
                    </a:lnTo>
                    <a:cubicBezTo>
                      <a:pt x="41441" y="11233"/>
                      <a:pt x="41438" y="11242"/>
                      <a:pt x="41435" y="11253"/>
                    </a:cubicBezTo>
                    <a:lnTo>
                      <a:pt x="41340" y="11265"/>
                    </a:lnTo>
                    <a:lnTo>
                      <a:pt x="41322" y="11247"/>
                    </a:lnTo>
                    <a:cubicBezTo>
                      <a:pt x="41363" y="11236"/>
                      <a:pt x="41405" y="11224"/>
                      <a:pt x="41447" y="11206"/>
                    </a:cubicBezTo>
                    <a:close/>
                    <a:moveTo>
                      <a:pt x="30680" y="10377"/>
                    </a:moveTo>
                    <a:cubicBezTo>
                      <a:pt x="30704" y="10404"/>
                      <a:pt x="30734" y="10416"/>
                      <a:pt x="30769" y="10419"/>
                    </a:cubicBezTo>
                    <a:cubicBezTo>
                      <a:pt x="30775" y="10437"/>
                      <a:pt x="30781" y="10452"/>
                      <a:pt x="30787" y="10466"/>
                    </a:cubicBezTo>
                    <a:cubicBezTo>
                      <a:pt x="30793" y="10490"/>
                      <a:pt x="30802" y="10514"/>
                      <a:pt x="30811" y="10535"/>
                    </a:cubicBezTo>
                    <a:cubicBezTo>
                      <a:pt x="30748" y="10574"/>
                      <a:pt x="30635" y="10639"/>
                      <a:pt x="30629" y="10648"/>
                    </a:cubicBezTo>
                    <a:cubicBezTo>
                      <a:pt x="30626" y="10690"/>
                      <a:pt x="30626" y="10732"/>
                      <a:pt x="30629" y="10774"/>
                    </a:cubicBezTo>
                    <a:lnTo>
                      <a:pt x="30629" y="10842"/>
                    </a:lnTo>
                    <a:lnTo>
                      <a:pt x="30525" y="10893"/>
                    </a:lnTo>
                    <a:lnTo>
                      <a:pt x="30450" y="11054"/>
                    </a:lnTo>
                    <a:lnTo>
                      <a:pt x="30516" y="11158"/>
                    </a:lnTo>
                    <a:lnTo>
                      <a:pt x="30531" y="11179"/>
                    </a:lnTo>
                    <a:cubicBezTo>
                      <a:pt x="30531" y="11179"/>
                      <a:pt x="30513" y="11227"/>
                      <a:pt x="30504" y="11271"/>
                    </a:cubicBezTo>
                    <a:lnTo>
                      <a:pt x="30421" y="11185"/>
                    </a:lnTo>
                    <a:cubicBezTo>
                      <a:pt x="30421" y="11185"/>
                      <a:pt x="30303" y="10911"/>
                      <a:pt x="30161" y="10647"/>
                    </a:cubicBezTo>
                    <a:lnTo>
                      <a:pt x="30161" y="10647"/>
                    </a:lnTo>
                    <a:cubicBezTo>
                      <a:pt x="30196" y="10673"/>
                      <a:pt x="30237" y="10687"/>
                      <a:pt x="30280" y="10690"/>
                    </a:cubicBezTo>
                    <a:cubicBezTo>
                      <a:pt x="30340" y="10687"/>
                      <a:pt x="30364" y="10618"/>
                      <a:pt x="30364" y="10523"/>
                    </a:cubicBezTo>
                    <a:cubicBezTo>
                      <a:pt x="30409" y="10520"/>
                      <a:pt x="30450" y="10514"/>
                      <a:pt x="30492" y="10502"/>
                    </a:cubicBezTo>
                    <a:cubicBezTo>
                      <a:pt x="30522" y="10481"/>
                      <a:pt x="30510" y="10419"/>
                      <a:pt x="30510" y="10419"/>
                    </a:cubicBezTo>
                    <a:cubicBezTo>
                      <a:pt x="30567" y="10407"/>
                      <a:pt x="30623" y="10395"/>
                      <a:pt x="30680" y="10377"/>
                    </a:cubicBezTo>
                    <a:close/>
                    <a:moveTo>
                      <a:pt x="16878" y="11161"/>
                    </a:moveTo>
                    <a:cubicBezTo>
                      <a:pt x="16881" y="11185"/>
                      <a:pt x="16893" y="11209"/>
                      <a:pt x="16911" y="11227"/>
                    </a:cubicBezTo>
                    <a:cubicBezTo>
                      <a:pt x="16909" y="11250"/>
                      <a:pt x="16904" y="11272"/>
                      <a:pt x="16898" y="11295"/>
                    </a:cubicBezTo>
                    <a:lnTo>
                      <a:pt x="16898" y="11295"/>
                    </a:lnTo>
                    <a:cubicBezTo>
                      <a:pt x="16897" y="11291"/>
                      <a:pt x="16895" y="11287"/>
                      <a:pt x="16893" y="11283"/>
                    </a:cubicBezTo>
                    <a:cubicBezTo>
                      <a:pt x="16890" y="11277"/>
                      <a:pt x="16893" y="11277"/>
                      <a:pt x="16890" y="11274"/>
                    </a:cubicBezTo>
                    <a:cubicBezTo>
                      <a:pt x="16887" y="11271"/>
                      <a:pt x="16887" y="11262"/>
                      <a:pt x="16884" y="11256"/>
                    </a:cubicBezTo>
                    <a:lnTo>
                      <a:pt x="16884" y="11247"/>
                    </a:lnTo>
                    <a:cubicBezTo>
                      <a:pt x="16884" y="11242"/>
                      <a:pt x="16878" y="11236"/>
                      <a:pt x="16878" y="11230"/>
                    </a:cubicBezTo>
                    <a:lnTo>
                      <a:pt x="16875" y="11224"/>
                    </a:lnTo>
                    <a:cubicBezTo>
                      <a:pt x="16875" y="11218"/>
                      <a:pt x="16872" y="11212"/>
                      <a:pt x="16872" y="11206"/>
                    </a:cubicBezTo>
                    <a:lnTo>
                      <a:pt x="16872" y="11200"/>
                    </a:lnTo>
                    <a:cubicBezTo>
                      <a:pt x="16869" y="11194"/>
                      <a:pt x="16867" y="11191"/>
                      <a:pt x="16867" y="11185"/>
                    </a:cubicBezTo>
                    <a:lnTo>
                      <a:pt x="16867" y="11182"/>
                    </a:lnTo>
                    <a:cubicBezTo>
                      <a:pt x="16869" y="11176"/>
                      <a:pt x="16872" y="11167"/>
                      <a:pt x="16878" y="11161"/>
                    </a:cubicBezTo>
                    <a:close/>
                    <a:moveTo>
                      <a:pt x="28489" y="10937"/>
                    </a:moveTo>
                    <a:cubicBezTo>
                      <a:pt x="28501" y="10955"/>
                      <a:pt x="28516" y="10970"/>
                      <a:pt x="28534" y="10982"/>
                    </a:cubicBezTo>
                    <a:cubicBezTo>
                      <a:pt x="28560" y="11155"/>
                      <a:pt x="28549" y="11292"/>
                      <a:pt x="28465" y="11292"/>
                    </a:cubicBezTo>
                    <a:lnTo>
                      <a:pt x="28462" y="11295"/>
                    </a:lnTo>
                    <a:cubicBezTo>
                      <a:pt x="28382" y="11295"/>
                      <a:pt x="28304" y="11173"/>
                      <a:pt x="28233" y="11003"/>
                    </a:cubicBezTo>
                    <a:lnTo>
                      <a:pt x="28233" y="11003"/>
                    </a:lnTo>
                    <a:cubicBezTo>
                      <a:pt x="28304" y="11024"/>
                      <a:pt x="28376" y="11042"/>
                      <a:pt x="28450" y="11051"/>
                    </a:cubicBezTo>
                    <a:cubicBezTo>
                      <a:pt x="28483" y="11045"/>
                      <a:pt x="28489" y="10937"/>
                      <a:pt x="28489" y="10937"/>
                    </a:cubicBezTo>
                    <a:close/>
                    <a:moveTo>
                      <a:pt x="25070" y="10654"/>
                    </a:moveTo>
                    <a:lnTo>
                      <a:pt x="25118" y="10669"/>
                    </a:lnTo>
                    <a:cubicBezTo>
                      <a:pt x="25189" y="10964"/>
                      <a:pt x="25231" y="11292"/>
                      <a:pt x="25121" y="11301"/>
                    </a:cubicBezTo>
                    <a:cubicBezTo>
                      <a:pt x="25067" y="11295"/>
                      <a:pt x="25013" y="11268"/>
                      <a:pt x="24977" y="11227"/>
                    </a:cubicBezTo>
                    <a:cubicBezTo>
                      <a:pt x="24942" y="11164"/>
                      <a:pt x="24903" y="11101"/>
                      <a:pt x="24867" y="11045"/>
                    </a:cubicBezTo>
                    <a:cubicBezTo>
                      <a:pt x="24867" y="11012"/>
                      <a:pt x="24867" y="10979"/>
                      <a:pt x="24873" y="10943"/>
                    </a:cubicBezTo>
                    <a:cubicBezTo>
                      <a:pt x="24904" y="10963"/>
                      <a:pt x="24939" y="10975"/>
                      <a:pt x="24971" y="10975"/>
                    </a:cubicBezTo>
                    <a:cubicBezTo>
                      <a:pt x="25059" y="10975"/>
                      <a:pt x="25129" y="10889"/>
                      <a:pt x="25070" y="10654"/>
                    </a:cubicBezTo>
                    <a:close/>
                    <a:moveTo>
                      <a:pt x="1253" y="10857"/>
                    </a:moveTo>
                    <a:cubicBezTo>
                      <a:pt x="1223" y="11022"/>
                      <a:pt x="1270" y="11082"/>
                      <a:pt x="1326" y="11082"/>
                    </a:cubicBezTo>
                    <a:cubicBezTo>
                      <a:pt x="1348" y="11082"/>
                      <a:pt x="1372" y="11073"/>
                      <a:pt x="1393" y="11057"/>
                    </a:cubicBezTo>
                    <a:cubicBezTo>
                      <a:pt x="1396" y="11078"/>
                      <a:pt x="1399" y="11101"/>
                      <a:pt x="1399" y="11125"/>
                    </a:cubicBezTo>
                    <a:cubicBezTo>
                      <a:pt x="1378" y="11167"/>
                      <a:pt x="1354" y="11212"/>
                      <a:pt x="1333" y="11262"/>
                    </a:cubicBezTo>
                    <a:lnTo>
                      <a:pt x="1333" y="11259"/>
                    </a:lnTo>
                    <a:cubicBezTo>
                      <a:pt x="1309" y="11289"/>
                      <a:pt x="1277" y="11310"/>
                      <a:pt x="1241" y="11313"/>
                    </a:cubicBezTo>
                    <a:cubicBezTo>
                      <a:pt x="1166" y="11313"/>
                      <a:pt x="1184" y="11078"/>
                      <a:pt x="1223" y="10866"/>
                    </a:cubicBezTo>
                    <a:lnTo>
                      <a:pt x="1253" y="10857"/>
                    </a:lnTo>
                    <a:close/>
                    <a:moveTo>
                      <a:pt x="38138" y="11280"/>
                    </a:moveTo>
                    <a:lnTo>
                      <a:pt x="38138" y="11280"/>
                    </a:lnTo>
                    <a:cubicBezTo>
                      <a:pt x="38150" y="11292"/>
                      <a:pt x="38162" y="11304"/>
                      <a:pt x="38174" y="11313"/>
                    </a:cubicBezTo>
                    <a:lnTo>
                      <a:pt x="38135" y="11346"/>
                    </a:lnTo>
                    <a:cubicBezTo>
                      <a:pt x="38138" y="11325"/>
                      <a:pt x="38141" y="11304"/>
                      <a:pt x="38138" y="11280"/>
                    </a:cubicBezTo>
                    <a:close/>
                    <a:moveTo>
                      <a:pt x="21532" y="10705"/>
                    </a:moveTo>
                    <a:lnTo>
                      <a:pt x="21579" y="10717"/>
                    </a:lnTo>
                    <a:cubicBezTo>
                      <a:pt x="21651" y="11012"/>
                      <a:pt x="21693" y="11343"/>
                      <a:pt x="21582" y="11349"/>
                    </a:cubicBezTo>
                    <a:cubicBezTo>
                      <a:pt x="21529" y="11346"/>
                      <a:pt x="21475" y="11319"/>
                      <a:pt x="21439" y="11277"/>
                    </a:cubicBezTo>
                    <a:cubicBezTo>
                      <a:pt x="21400" y="11212"/>
                      <a:pt x="21365" y="11149"/>
                      <a:pt x="21329" y="11092"/>
                    </a:cubicBezTo>
                    <a:cubicBezTo>
                      <a:pt x="21329" y="11060"/>
                      <a:pt x="21329" y="11027"/>
                      <a:pt x="21335" y="10994"/>
                    </a:cubicBezTo>
                    <a:cubicBezTo>
                      <a:pt x="21366" y="11014"/>
                      <a:pt x="21400" y="11025"/>
                      <a:pt x="21432" y="11025"/>
                    </a:cubicBezTo>
                    <a:cubicBezTo>
                      <a:pt x="21520" y="11025"/>
                      <a:pt x="21591" y="10939"/>
                      <a:pt x="21532" y="10705"/>
                    </a:cubicBezTo>
                    <a:close/>
                    <a:moveTo>
                      <a:pt x="38456" y="11291"/>
                    </a:moveTo>
                    <a:cubicBezTo>
                      <a:pt x="38461" y="11291"/>
                      <a:pt x="38464" y="11316"/>
                      <a:pt x="38469" y="11349"/>
                    </a:cubicBezTo>
                    <a:lnTo>
                      <a:pt x="38430" y="11352"/>
                    </a:lnTo>
                    <a:cubicBezTo>
                      <a:pt x="38436" y="11337"/>
                      <a:pt x="38439" y="11322"/>
                      <a:pt x="38442" y="11307"/>
                    </a:cubicBezTo>
                    <a:lnTo>
                      <a:pt x="38442" y="11298"/>
                    </a:lnTo>
                    <a:cubicBezTo>
                      <a:pt x="38448" y="11298"/>
                      <a:pt x="38451" y="11295"/>
                      <a:pt x="38454" y="11292"/>
                    </a:cubicBezTo>
                    <a:cubicBezTo>
                      <a:pt x="38455" y="11292"/>
                      <a:pt x="38455" y="11291"/>
                      <a:pt x="38456" y="11291"/>
                    </a:cubicBezTo>
                    <a:close/>
                    <a:moveTo>
                      <a:pt x="38427" y="11307"/>
                    </a:moveTo>
                    <a:lnTo>
                      <a:pt x="38424" y="11316"/>
                    </a:lnTo>
                    <a:cubicBezTo>
                      <a:pt x="38424" y="11316"/>
                      <a:pt x="38424" y="11319"/>
                      <a:pt x="38424" y="11322"/>
                    </a:cubicBezTo>
                    <a:cubicBezTo>
                      <a:pt x="38421" y="11334"/>
                      <a:pt x="38418" y="11343"/>
                      <a:pt x="38415" y="11355"/>
                    </a:cubicBezTo>
                    <a:lnTo>
                      <a:pt x="38320" y="11367"/>
                    </a:lnTo>
                    <a:lnTo>
                      <a:pt x="38299" y="11349"/>
                    </a:lnTo>
                    <a:cubicBezTo>
                      <a:pt x="38344" y="11337"/>
                      <a:pt x="38385" y="11325"/>
                      <a:pt x="38427" y="11307"/>
                    </a:cubicBezTo>
                    <a:close/>
                    <a:moveTo>
                      <a:pt x="32215" y="11340"/>
                    </a:moveTo>
                    <a:lnTo>
                      <a:pt x="32215" y="11340"/>
                    </a:lnTo>
                    <a:cubicBezTo>
                      <a:pt x="32224" y="11349"/>
                      <a:pt x="32233" y="11358"/>
                      <a:pt x="32242" y="11364"/>
                    </a:cubicBezTo>
                    <a:lnTo>
                      <a:pt x="32227" y="11376"/>
                    </a:lnTo>
                    <a:lnTo>
                      <a:pt x="32215" y="11370"/>
                    </a:lnTo>
                    <a:cubicBezTo>
                      <a:pt x="32218" y="11361"/>
                      <a:pt x="32218" y="11349"/>
                      <a:pt x="32215" y="11340"/>
                    </a:cubicBezTo>
                    <a:close/>
                    <a:moveTo>
                      <a:pt x="10794" y="10744"/>
                    </a:moveTo>
                    <a:cubicBezTo>
                      <a:pt x="10752" y="10975"/>
                      <a:pt x="10818" y="11060"/>
                      <a:pt x="10898" y="11060"/>
                    </a:cubicBezTo>
                    <a:cubicBezTo>
                      <a:pt x="10930" y="11060"/>
                      <a:pt x="10964" y="11047"/>
                      <a:pt x="10994" y="11024"/>
                    </a:cubicBezTo>
                    <a:cubicBezTo>
                      <a:pt x="10997" y="11057"/>
                      <a:pt x="11000" y="11089"/>
                      <a:pt x="11003" y="11122"/>
                    </a:cubicBezTo>
                    <a:cubicBezTo>
                      <a:pt x="10967" y="11179"/>
                      <a:pt x="10938" y="11244"/>
                      <a:pt x="10905" y="11310"/>
                    </a:cubicBezTo>
                    <a:lnTo>
                      <a:pt x="10908" y="11310"/>
                    </a:lnTo>
                    <a:cubicBezTo>
                      <a:pt x="10875" y="11352"/>
                      <a:pt x="10827" y="11382"/>
                      <a:pt x="10777" y="11388"/>
                    </a:cubicBezTo>
                    <a:cubicBezTo>
                      <a:pt x="10669" y="11385"/>
                      <a:pt x="10696" y="11054"/>
                      <a:pt x="10750" y="10759"/>
                    </a:cubicBezTo>
                    <a:lnTo>
                      <a:pt x="10794" y="10744"/>
                    </a:lnTo>
                    <a:close/>
                    <a:moveTo>
                      <a:pt x="5903" y="11143"/>
                    </a:moveTo>
                    <a:cubicBezTo>
                      <a:pt x="5855" y="11325"/>
                      <a:pt x="5787" y="11390"/>
                      <a:pt x="5737" y="11390"/>
                    </a:cubicBezTo>
                    <a:cubicBezTo>
                      <a:pt x="5695" y="11390"/>
                      <a:pt x="5667" y="11342"/>
                      <a:pt x="5676" y="11277"/>
                    </a:cubicBezTo>
                    <a:lnTo>
                      <a:pt x="5673" y="11274"/>
                    </a:lnTo>
                    <a:cubicBezTo>
                      <a:pt x="5694" y="11247"/>
                      <a:pt x="5715" y="11221"/>
                      <a:pt x="5739" y="11191"/>
                    </a:cubicBezTo>
                    <a:lnTo>
                      <a:pt x="5840" y="11143"/>
                    </a:lnTo>
                    <a:close/>
                    <a:moveTo>
                      <a:pt x="32442" y="11349"/>
                    </a:moveTo>
                    <a:cubicBezTo>
                      <a:pt x="32445" y="11349"/>
                      <a:pt x="32448" y="11367"/>
                      <a:pt x="32450" y="11388"/>
                    </a:cubicBezTo>
                    <a:lnTo>
                      <a:pt x="32450" y="11388"/>
                    </a:lnTo>
                    <a:lnTo>
                      <a:pt x="32424" y="11391"/>
                    </a:lnTo>
                    <a:cubicBezTo>
                      <a:pt x="32427" y="11379"/>
                      <a:pt x="32430" y="11370"/>
                      <a:pt x="32433" y="11358"/>
                    </a:cubicBezTo>
                    <a:lnTo>
                      <a:pt x="32433" y="11355"/>
                    </a:lnTo>
                    <a:cubicBezTo>
                      <a:pt x="32436" y="11352"/>
                      <a:pt x="32439" y="11352"/>
                      <a:pt x="32442" y="11349"/>
                    </a:cubicBezTo>
                    <a:cubicBezTo>
                      <a:pt x="32442" y="11349"/>
                      <a:pt x="32442" y="11349"/>
                      <a:pt x="32442" y="11349"/>
                    </a:cubicBezTo>
                    <a:close/>
                    <a:moveTo>
                      <a:pt x="32421" y="11358"/>
                    </a:moveTo>
                    <a:lnTo>
                      <a:pt x="32421" y="11364"/>
                    </a:lnTo>
                    <a:lnTo>
                      <a:pt x="32421" y="11367"/>
                    </a:lnTo>
                    <a:lnTo>
                      <a:pt x="32415" y="11391"/>
                    </a:lnTo>
                    <a:lnTo>
                      <a:pt x="32346" y="11399"/>
                    </a:lnTo>
                    <a:lnTo>
                      <a:pt x="32334" y="11388"/>
                    </a:lnTo>
                    <a:cubicBezTo>
                      <a:pt x="32361" y="11382"/>
                      <a:pt x="32391" y="11373"/>
                      <a:pt x="32418" y="11361"/>
                    </a:cubicBezTo>
                    <a:lnTo>
                      <a:pt x="32421" y="11358"/>
                    </a:lnTo>
                    <a:close/>
                    <a:moveTo>
                      <a:pt x="43803" y="11342"/>
                    </a:moveTo>
                    <a:cubicBezTo>
                      <a:pt x="43804" y="11342"/>
                      <a:pt x="43804" y="11342"/>
                      <a:pt x="43805" y="11343"/>
                    </a:cubicBezTo>
                    <a:cubicBezTo>
                      <a:pt x="43808" y="11346"/>
                      <a:pt x="43814" y="11349"/>
                      <a:pt x="43820" y="11352"/>
                    </a:cubicBezTo>
                    <a:lnTo>
                      <a:pt x="43820" y="11358"/>
                    </a:lnTo>
                    <a:lnTo>
                      <a:pt x="43820" y="11361"/>
                    </a:lnTo>
                    <a:cubicBezTo>
                      <a:pt x="43820" y="11376"/>
                      <a:pt x="43823" y="11391"/>
                      <a:pt x="43826" y="11405"/>
                    </a:cubicBezTo>
                    <a:lnTo>
                      <a:pt x="43778" y="11397"/>
                    </a:lnTo>
                    <a:cubicBezTo>
                      <a:pt x="43789" y="11367"/>
                      <a:pt x="43797" y="11342"/>
                      <a:pt x="43803" y="11342"/>
                    </a:cubicBezTo>
                    <a:close/>
                    <a:moveTo>
                      <a:pt x="43843" y="11361"/>
                    </a:moveTo>
                    <a:cubicBezTo>
                      <a:pt x="43882" y="11379"/>
                      <a:pt x="43948" y="11402"/>
                      <a:pt x="43993" y="11417"/>
                    </a:cubicBezTo>
                    <a:lnTo>
                      <a:pt x="43966" y="11432"/>
                    </a:lnTo>
                    <a:lnTo>
                      <a:pt x="43849" y="11411"/>
                    </a:lnTo>
                    <a:cubicBezTo>
                      <a:pt x="43846" y="11399"/>
                      <a:pt x="43846" y="11388"/>
                      <a:pt x="43843" y="11376"/>
                    </a:cubicBezTo>
                    <a:cubicBezTo>
                      <a:pt x="43843" y="11373"/>
                      <a:pt x="43843" y="11370"/>
                      <a:pt x="43843" y="11370"/>
                    </a:cubicBezTo>
                    <a:lnTo>
                      <a:pt x="43843" y="11361"/>
                    </a:lnTo>
                    <a:close/>
                    <a:moveTo>
                      <a:pt x="44201" y="11370"/>
                    </a:moveTo>
                    <a:lnTo>
                      <a:pt x="44201" y="11370"/>
                    </a:lnTo>
                    <a:cubicBezTo>
                      <a:pt x="44192" y="11391"/>
                      <a:pt x="44192" y="11414"/>
                      <a:pt x="44195" y="11435"/>
                    </a:cubicBezTo>
                    <a:lnTo>
                      <a:pt x="44150" y="11399"/>
                    </a:lnTo>
                    <a:cubicBezTo>
                      <a:pt x="44168" y="11391"/>
                      <a:pt x="44183" y="11379"/>
                      <a:pt x="44201" y="11370"/>
                    </a:cubicBezTo>
                    <a:close/>
                    <a:moveTo>
                      <a:pt x="2049" y="10788"/>
                    </a:moveTo>
                    <a:cubicBezTo>
                      <a:pt x="2060" y="10833"/>
                      <a:pt x="2084" y="10860"/>
                      <a:pt x="2117" y="10863"/>
                    </a:cubicBezTo>
                    <a:cubicBezTo>
                      <a:pt x="2117" y="10869"/>
                      <a:pt x="2114" y="10875"/>
                      <a:pt x="2114" y="10881"/>
                    </a:cubicBezTo>
                    <a:lnTo>
                      <a:pt x="2111" y="10890"/>
                    </a:lnTo>
                    <a:lnTo>
                      <a:pt x="2105" y="10914"/>
                    </a:lnTo>
                    <a:cubicBezTo>
                      <a:pt x="2035" y="11159"/>
                      <a:pt x="1937" y="11439"/>
                      <a:pt x="1863" y="11439"/>
                    </a:cubicBezTo>
                    <a:cubicBezTo>
                      <a:pt x="1858" y="11439"/>
                      <a:pt x="1854" y="11438"/>
                      <a:pt x="1849" y="11435"/>
                    </a:cubicBezTo>
                    <a:cubicBezTo>
                      <a:pt x="1855" y="11343"/>
                      <a:pt x="1858" y="11244"/>
                      <a:pt x="1858" y="11158"/>
                    </a:cubicBezTo>
                    <a:lnTo>
                      <a:pt x="1849" y="11152"/>
                    </a:lnTo>
                    <a:lnTo>
                      <a:pt x="1849" y="11137"/>
                    </a:lnTo>
                    <a:lnTo>
                      <a:pt x="1849" y="11125"/>
                    </a:lnTo>
                    <a:lnTo>
                      <a:pt x="1849" y="11107"/>
                    </a:lnTo>
                    <a:cubicBezTo>
                      <a:pt x="1849" y="11104"/>
                      <a:pt x="1849" y="11101"/>
                      <a:pt x="1849" y="11095"/>
                    </a:cubicBezTo>
                    <a:lnTo>
                      <a:pt x="1849" y="11081"/>
                    </a:lnTo>
                    <a:lnTo>
                      <a:pt x="1849" y="11072"/>
                    </a:lnTo>
                    <a:lnTo>
                      <a:pt x="1849" y="11054"/>
                    </a:lnTo>
                    <a:lnTo>
                      <a:pt x="1849" y="11045"/>
                    </a:lnTo>
                    <a:lnTo>
                      <a:pt x="1849" y="11030"/>
                    </a:lnTo>
                    <a:lnTo>
                      <a:pt x="1849" y="11021"/>
                    </a:lnTo>
                    <a:lnTo>
                      <a:pt x="1849" y="11006"/>
                    </a:lnTo>
                    <a:lnTo>
                      <a:pt x="1849" y="11000"/>
                    </a:lnTo>
                    <a:lnTo>
                      <a:pt x="1849" y="10988"/>
                    </a:lnTo>
                    <a:lnTo>
                      <a:pt x="1849" y="10979"/>
                    </a:lnTo>
                    <a:lnTo>
                      <a:pt x="1849" y="10967"/>
                    </a:lnTo>
                    <a:cubicBezTo>
                      <a:pt x="1849" y="10964"/>
                      <a:pt x="1849" y="10961"/>
                      <a:pt x="1849" y="10961"/>
                    </a:cubicBezTo>
                    <a:lnTo>
                      <a:pt x="1849" y="10946"/>
                    </a:lnTo>
                    <a:lnTo>
                      <a:pt x="1849" y="10943"/>
                    </a:lnTo>
                    <a:lnTo>
                      <a:pt x="1849" y="10931"/>
                    </a:lnTo>
                    <a:lnTo>
                      <a:pt x="1849" y="10926"/>
                    </a:lnTo>
                    <a:lnTo>
                      <a:pt x="1849" y="10914"/>
                    </a:lnTo>
                    <a:lnTo>
                      <a:pt x="1858" y="10899"/>
                    </a:lnTo>
                    <a:lnTo>
                      <a:pt x="1858" y="10899"/>
                    </a:lnTo>
                    <a:cubicBezTo>
                      <a:pt x="1856" y="10943"/>
                      <a:pt x="1879" y="10975"/>
                      <a:pt x="1910" y="10975"/>
                    </a:cubicBezTo>
                    <a:cubicBezTo>
                      <a:pt x="1950" y="10975"/>
                      <a:pt x="2003" y="10925"/>
                      <a:pt x="2040" y="10788"/>
                    </a:cubicBezTo>
                    <a:close/>
                    <a:moveTo>
                      <a:pt x="7477" y="10845"/>
                    </a:moveTo>
                    <a:cubicBezTo>
                      <a:pt x="7434" y="11076"/>
                      <a:pt x="7500" y="11161"/>
                      <a:pt x="7579" y="11161"/>
                    </a:cubicBezTo>
                    <a:cubicBezTo>
                      <a:pt x="7611" y="11161"/>
                      <a:pt x="7644" y="11148"/>
                      <a:pt x="7673" y="11125"/>
                    </a:cubicBezTo>
                    <a:cubicBezTo>
                      <a:pt x="7679" y="11158"/>
                      <a:pt x="7682" y="11191"/>
                      <a:pt x="7682" y="11227"/>
                    </a:cubicBezTo>
                    <a:cubicBezTo>
                      <a:pt x="7653" y="11289"/>
                      <a:pt x="7620" y="11352"/>
                      <a:pt x="7593" y="11417"/>
                    </a:cubicBezTo>
                    <a:lnTo>
                      <a:pt x="7587" y="11414"/>
                    </a:lnTo>
                    <a:cubicBezTo>
                      <a:pt x="7557" y="11459"/>
                      <a:pt x="7510" y="11486"/>
                      <a:pt x="7456" y="11495"/>
                    </a:cubicBezTo>
                    <a:cubicBezTo>
                      <a:pt x="7352" y="11492"/>
                      <a:pt x="7378" y="11158"/>
                      <a:pt x="7432" y="10860"/>
                    </a:cubicBezTo>
                    <a:lnTo>
                      <a:pt x="7477" y="10845"/>
                    </a:lnTo>
                    <a:close/>
                    <a:moveTo>
                      <a:pt x="32400" y="11429"/>
                    </a:moveTo>
                    <a:lnTo>
                      <a:pt x="32400" y="11429"/>
                    </a:lnTo>
                    <a:cubicBezTo>
                      <a:pt x="32397" y="11444"/>
                      <a:pt x="32391" y="11459"/>
                      <a:pt x="32388" y="11474"/>
                    </a:cubicBezTo>
                    <a:lnTo>
                      <a:pt x="32388" y="11480"/>
                    </a:lnTo>
                    <a:lnTo>
                      <a:pt x="32385" y="11498"/>
                    </a:lnTo>
                    <a:cubicBezTo>
                      <a:pt x="32361" y="11495"/>
                      <a:pt x="32343" y="11474"/>
                      <a:pt x="32334" y="11441"/>
                    </a:cubicBezTo>
                    <a:lnTo>
                      <a:pt x="32331" y="11441"/>
                    </a:lnTo>
                    <a:lnTo>
                      <a:pt x="32400" y="11429"/>
                    </a:lnTo>
                    <a:close/>
                    <a:moveTo>
                      <a:pt x="32454" y="11423"/>
                    </a:moveTo>
                    <a:cubicBezTo>
                      <a:pt x="32454" y="11432"/>
                      <a:pt x="32457" y="11444"/>
                      <a:pt x="32459" y="11456"/>
                    </a:cubicBezTo>
                    <a:cubicBezTo>
                      <a:pt x="32445" y="11477"/>
                      <a:pt x="32421" y="11492"/>
                      <a:pt x="32394" y="11498"/>
                    </a:cubicBezTo>
                    <a:cubicBezTo>
                      <a:pt x="32400" y="11495"/>
                      <a:pt x="32400" y="11492"/>
                      <a:pt x="32400" y="11489"/>
                    </a:cubicBezTo>
                    <a:lnTo>
                      <a:pt x="32400" y="11486"/>
                    </a:lnTo>
                    <a:cubicBezTo>
                      <a:pt x="32403" y="11468"/>
                      <a:pt x="32409" y="11450"/>
                      <a:pt x="32412" y="11435"/>
                    </a:cubicBezTo>
                    <a:lnTo>
                      <a:pt x="32412" y="11432"/>
                    </a:lnTo>
                    <a:lnTo>
                      <a:pt x="32412" y="11429"/>
                    </a:lnTo>
                    <a:lnTo>
                      <a:pt x="32454" y="11423"/>
                    </a:lnTo>
                    <a:close/>
                    <a:moveTo>
                      <a:pt x="15996" y="11343"/>
                    </a:moveTo>
                    <a:cubicBezTo>
                      <a:pt x="16026" y="11382"/>
                      <a:pt x="16053" y="11420"/>
                      <a:pt x="16074" y="11462"/>
                    </a:cubicBezTo>
                    <a:cubicBezTo>
                      <a:pt x="16044" y="11489"/>
                      <a:pt x="16008" y="11504"/>
                      <a:pt x="15972" y="11510"/>
                    </a:cubicBezTo>
                    <a:cubicBezTo>
                      <a:pt x="15951" y="11462"/>
                      <a:pt x="15931" y="11414"/>
                      <a:pt x="15910" y="11373"/>
                    </a:cubicBezTo>
                    <a:cubicBezTo>
                      <a:pt x="15910" y="11364"/>
                      <a:pt x="15913" y="11355"/>
                      <a:pt x="15916" y="11346"/>
                    </a:cubicBezTo>
                    <a:cubicBezTo>
                      <a:pt x="15929" y="11347"/>
                      <a:pt x="15942" y="11348"/>
                      <a:pt x="15956" y="11348"/>
                    </a:cubicBezTo>
                    <a:cubicBezTo>
                      <a:pt x="15969" y="11348"/>
                      <a:pt x="15983" y="11347"/>
                      <a:pt x="15996" y="11346"/>
                    </a:cubicBezTo>
                    <a:lnTo>
                      <a:pt x="15996" y="11343"/>
                    </a:lnTo>
                    <a:close/>
                    <a:moveTo>
                      <a:pt x="23740" y="10601"/>
                    </a:moveTo>
                    <a:lnTo>
                      <a:pt x="23851" y="10613"/>
                    </a:lnTo>
                    <a:lnTo>
                      <a:pt x="23895" y="10613"/>
                    </a:lnTo>
                    <a:cubicBezTo>
                      <a:pt x="23957" y="10798"/>
                      <a:pt x="24038" y="10866"/>
                      <a:pt x="24096" y="10866"/>
                    </a:cubicBezTo>
                    <a:cubicBezTo>
                      <a:pt x="24145" y="10866"/>
                      <a:pt x="24178" y="10819"/>
                      <a:pt x="24173" y="10756"/>
                    </a:cubicBezTo>
                    <a:lnTo>
                      <a:pt x="24173" y="10756"/>
                    </a:lnTo>
                    <a:cubicBezTo>
                      <a:pt x="24179" y="10762"/>
                      <a:pt x="24185" y="10768"/>
                      <a:pt x="24188" y="10774"/>
                    </a:cubicBezTo>
                    <a:lnTo>
                      <a:pt x="24188" y="10791"/>
                    </a:lnTo>
                    <a:lnTo>
                      <a:pt x="24188" y="10821"/>
                    </a:lnTo>
                    <a:lnTo>
                      <a:pt x="24188" y="10839"/>
                    </a:lnTo>
                    <a:lnTo>
                      <a:pt x="24188" y="10845"/>
                    </a:lnTo>
                    <a:lnTo>
                      <a:pt x="24188" y="10866"/>
                    </a:lnTo>
                    <a:lnTo>
                      <a:pt x="24188" y="10905"/>
                    </a:lnTo>
                    <a:lnTo>
                      <a:pt x="24188" y="10926"/>
                    </a:lnTo>
                    <a:lnTo>
                      <a:pt x="24188" y="10937"/>
                    </a:lnTo>
                    <a:lnTo>
                      <a:pt x="24188" y="10961"/>
                    </a:lnTo>
                    <a:lnTo>
                      <a:pt x="24188" y="10973"/>
                    </a:lnTo>
                    <a:lnTo>
                      <a:pt x="24188" y="10997"/>
                    </a:lnTo>
                    <a:lnTo>
                      <a:pt x="24188" y="11009"/>
                    </a:lnTo>
                    <a:lnTo>
                      <a:pt x="24188" y="11033"/>
                    </a:lnTo>
                    <a:lnTo>
                      <a:pt x="24188" y="11048"/>
                    </a:lnTo>
                    <a:lnTo>
                      <a:pt x="24188" y="11072"/>
                    </a:lnTo>
                    <a:lnTo>
                      <a:pt x="24188" y="11089"/>
                    </a:lnTo>
                    <a:lnTo>
                      <a:pt x="24188" y="11110"/>
                    </a:lnTo>
                    <a:lnTo>
                      <a:pt x="24188" y="11116"/>
                    </a:lnTo>
                    <a:cubicBezTo>
                      <a:pt x="24194" y="11242"/>
                      <a:pt x="24202" y="11379"/>
                      <a:pt x="24217" y="11510"/>
                    </a:cubicBezTo>
                    <a:cubicBezTo>
                      <a:pt x="24210" y="11514"/>
                      <a:pt x="24203" y="11517"/>
                      <a:pt x="24195" y="11517"/>
                    </a:cubicBezTo>
                    <a:cubicBezTo>
                      <a:pt x="24091" y="11517"/>
                      <a:pt x="23928" y="11130"/>
                      <a:pt x="23803" y="10791"/>
                    </a:cubicBezTo>
                    <a:lnTo>
                      <a:pt x="23806" y="10791"/>
                    </a:lnTo>
                    <a:lnTo>
                      <a:pt x="23794" y="10756"/>
                    </a:lnTo>
                    <a:cubicBezTo>
                      <a:pt x="23794" y="10753"/>
                      <a:pt x="23791" y="10750"/>
                      <a:pt x="23791" y="10747"/>
                    </a:cubicBezTo>
                    <a:lnTo>
                      <a:pt x="23776" y="10708"/>
                    </a:lnTo>
                    <a:cubicBezTo>
                      <a:pt x="23773" y="10696"/>
                      <a:pt x="23767" y="10684"/>
                      <a:pt x="23764" y="10672"/>
                    </a:cubicBezTo>
                    <a:lnTo>
                      <a:pt x="23761" y="10663"/>
                    </a:lnTo>
                    <a:lnTo>
                      <a:pt x="23740" y="10601"/>
                    </a:lnTo>
                    <a:close/>
                    <a:moveTo>
                      <a:pt x="4854" y="11227"/>
                    </a:moveTo>
                    <a:cubicBezTo>
                      <a:pt x="4854" y="11227"/>
                      <a:pt x="4886" y="11349"/>
                      <a:pt x="4913" y="11367"/>
                    </a:cubicBezTo>
                    <a:cubicBezTo>
                      <a:pt x="4930" y="11372"/>
                      <a:pt x="4947" y="11376"/>
                      <a:pt x="4964" y="11376"/>
                    </a:cubicBezTo>
                    <a:cubicBezTo>
                      <a:pt x="4968" y="11376"/>
                      <a:pt x="4972" y="11376"/>
                      <a:pt x="4976" y="11376"/>
                    </a:cubicBezTo>
                    <a:cubicBezTo>
                      <a:pt x="4994" y="11417"/>
                      <a:pt x="5006" y="11459"/>
                      <a:pt x="5015" y="11504"/>
                    </a:cubicBezTo>
                    <a:cubicBezTo>
                      <a:pt x="4987" y="11526"/>
                      <a:pt x="4957" y="11539"/>
                      <a:pt x="4928" y="11539"/>
                    </a:cubicBezTo>
                    <a:cubicBezTo>
                      <a:pt x="4855" y="11539"/>
                      <a:pt x="4794" y="11457"/>
                      <a:pt x="4839" y="11233"/>
                    </a:cubicBezTo>
                    <a:lnTo>
                      <a:pt x="4854" y="11227"/>
                    </a:lnTo>
                    <a:close/>
                    <a:moveTo>
                      <a:pt x="12049" y="10630"/>
                    </a:moveTo>
                    <a:lnTo>
                      <a:pt x="12049" y="10630"/>
                    </a:lnTo>
                    <a:cubicBezTo>
                      <a:pt x="12032" y="10651"/>
                      <a:pt x="12026" y="10672"/>
                      <a:pt x="12020" y="10693"/>
                    </a:cubicBezTo>
                    <a:lnTo>
                      <a:pt x="12023" y="10693"/>
                    </a:lnTo>
                    <a:cubicBezTo>
                      <a:pt x="12020" y="10696"/>
                      <a:pt x="12020" y="10699"/>
                      <a:pt x="12020" y="10702"/>
                    </a:cubicBezTo>
                    <a:lnTo>
                      <a:pt x="12008" y="10738"/>
                    </a:lnTo>
                    <a:cubicBezTo>
                      <a:pt x="12005" y="10750"/>
                      <a:pt x="12002" y="10762"/>
                      <a:pt x="11999" y="10776"/>
                    </a:cubicBezTo>
                    <a:cubicBezTo>
                      <a:pt x="11996" y="10779"/>
                      <a:pt x="11996" y="10782"/>
                      <a:pt x="11996" y="10785"/>
                    </a:cubicBezTo>
                    <a:cubicBezTo>
                      <a:pt x="11993" y="10797"/>
                      <a:pt x="11987" y="10809"/>
                      <a:pt x="11984" y="10821"/>
                    </a:cubicBezTo>
                    <a:cubicBezTo>
                      <a:pt x="11886" y="11165"/>
                      <a:pt x="11747" y="11563"/>
                      <a:pt x="11646" y="11563"/>
                    </a:cubicBezTo>
                    <a:cubicBezTo>
                      <a:pt x="11639" y="11563"/>
                      <a:pt x="11633" y="11561"/>
                      <a:pt x="11626" y="11557"/>
                    </a:cubicBezTo>
                    <a:cubicBezTo>
                      <a:pt x="11635" y="11426"/>
                      <a:pt x="11638" y="11289"/>
                      <a:pt x="11638" y="11164"/>
                    </a:cubicBezTo>
                    <a:lnTo>
                      <a:pt x="11638" y="11161"/>
                    </a:lnTo>
                    <a:lnTo>
                      <a:pt x="11638" y="11137"/>
                    </a:lnTo>
                    <a:lnTo>
                      <a:pt x="11638" y="11119"/>
                    </a:lnTo>
                    <a:lnTo>
                      <a:pt x="11638" y="11095"/>
                    </a:lnTo>
                    <a:lnTo>
                      <a:pt x="11638" y="11081"/>
                    </a:lnTo>
                    <a:lnTo>
                      <a:pt x="11638" y="11060"/>
                    </a:lnTo>
                    <a:lnTo>
                      <a:pt x="11638" y="11045"/>
                    </a:lnTo>
                    <a:lnTo>
                      <a:pt x="11638" y="11021"/>
                    </a:lnTo>
                    <a:lnTo>
                      <a:pt x="11638" y="11009"/>
                    </a:lnTo>
                    <a:lnTo>
                      <a:pt x="11638" y="10985"/>
                    </a:lnTo>
                    <a:lnTo>
                      <a:pt x="11638" y="10976"/>
                    </a:lnTo>
                    <a:lnTo>
                      <a:pt x="11638" y="10955"/>
                    </a:lnTo>
                    <a:lnTo>
                      <a:pt x="11638" y="10943"/>
                    </a:lnTo>
                    <a:lnTo>
                      <a:pt x="11638" y="10923"/>
                    </a:lnTo>
                    <a:lnTo>
                      <a:pt x="11638" y="10914"/>
                    </a:lnTo>
                    <a:lnTo>
                      <a:pt x="11638" y="10896"/>
                    </a:lnTo>
                    <a:cubicBezTo>
                      <a:pt x="11638" y="10893"/>
                      <a:pt x="11638" y="10890"/>
                      <a:pt x="11638" y="10887"/>
                    </a:cubicBezTo>
                    <a:lnTo>
                      <a:pt x="11638" y="10869"/>
                    </a:lnTo>
                    <a:cubicBezTo>
                      <a:pt x="11638" y="10866"/>
                      <a:pt x="11638" y="10863"/>
                      <a:pt x="11638" y="10860"/>
                    </a:cubicBezTo>
                    <a:lnTo>
                      <a:pt x="11638" y="10845"/>
                    </a:lnTo>
                    <a:lnTo>
                      <a:pt x="11638" y="10839"/>
                    </a:lnTo>
                    <a:lnTo>
                      <a:pt x="11638" y="10821"/>
                    </a:lnTo>
                    <a:cubicBezTo>
                      <a:pt x="11641" y="10813"/>
                      <a:pt x="11644" y="10807"/>
                      <a:pt x="11649" y="10802"/>
                    </a:cubicBezTo>
                    <a:lnTo>
                      <a:pt x="11649" y="10802"/>
                    </a:lnTo>
                    <a:cubicBezTo>
                      <a:pt x="11649" y="10815"/>
                      <a:pt x="11650" y="10828"/>
                      <a:pt x="11654" y="10839"/>
                    </a:cubicBezTo>
                    <a:lnTo>
                      <a:pt x="11654" y="10839"/>
                    </a:lnTo>
                    <a:cubicBezTo>
                      <a:pt x="11651" y="10827"/>
                      <a:pt x="11650" y="10814"/>
                      <a:pt x="11650" y="10800"/>
                    </a:cubicBezTo>
                    <a:lnTo>
                      <a:pt x="11650" y="10800"/>
                    </a:lnTo>
                    <a:cubicBezTo>
                      <a:pt x="11649" y="10801"/>
                      <a:pt x="11649" y="10801"/>
                      <a:pt x="11649" y="10802"/>
                    </a:cubicBezTo>
                    <a:lnTo>
                      <a:pt x="11649" y="10802"/>
                    </a:lnTo>
                    <a:cubicBezTo>
                      <a:pt x="11649" y="10795"/>
                      <a:pt x="11649" y="10787"/>
                      <a:pt x="11650" y="10779"/>
                    </a:cubicBezTo>
                    <a:lnTo>
                      <a:pt x="11653" y="10779"/>
                    </a:lnTo>
                    <a:cubicBezTo>
                      <a:pt x="11671" y="10753"/>
                      <a:pt x="11692" y="10723"/>
                      <a:pt x="11716" y="10693"/>
                    </a:cubicBezTo>
                    <a:lnTo>
                      <a:pt x="11817" y="10645"/>
                    </a:lnTo>
                    <a:lnTo>
                      <a:pt x="11880" y="10645"/>
                    </a:lnTo>
                    <a:cubicBezTo>
                      <a:pt x="11831" y="10827"/>
                      <a:pt x="11763" y="10892"/>
                      <a:pt x="11714" y="10892"/>
                    </a:cubicBezTo>
                    <a:cubicBezTo>
                      <a:pt x="11686" y="10892"/>
                      <a:pt x="11663" y="10872"/>
                      <a:pt x="11654" y="10839"/>
                    </a:cubicBezTo>
                    <a:lnTo>
                      <a:pt x="11654" y="10839"/>
                    </a:lnTo>
                    <a:cubicBezTo>
                      <a:pt x="11663" y="10880"/>
                      <a:pt x="11690" y="10907"/>
                      <a:pt x="11724" y="10907"/>
                    </a:cubicBezTo>
                    <a:cubicBezTo>
                      <a:pt x="11779" y="10907"/>
                      <a:pt x="11852" y="10837"/>
                      <a:pt x="11903" y="10645"/>
                    </a:cubicBezTo>
                    <a:lnTo>
                      <a:pt x="11945" y="10645"/>
                    </a:lnTo>
                    <a:lnTo>
                      <a:pt x="12049" y="10630"/>
                    </a:lnTo>
                    <a:close/>
                    <a:moveTo>
                      <a:pt x="41277" y="11319"/>
                    </a:moveTo>
                    <a:cubicBezTo>
                      <a:pt x="41234" y="11500"/>
                      <a:pt x="41172" y="11566"/>
                      <a:pt x="41127" y="11566"/>
                    </a:cubicBezTo>
                    <a:cubicBezTo>
                      <a:pt x="41089" y="11566"/>
                      <a:pt x="41063" y="11518"/>
                      <a:pt x="41071" y="11453"/>
                    </a:cubicBezTo>
                    <a:cubicBezTo>
                      <a:pt x="41086" y="11426"/>
                      <a:pt x="41107" y="11397"/>
                      <a:pt x="41128" y="11367"/>
                    </a:cubicBezTo>
                    <a:lnTo>
                      <a:pt x="41220" y="11319"/>
                    </a:lnTo>
                    <a:close/>
                    <a:moveTo>
                      <a:pt x="27920" y="10920"/>
                    </a:moveTo>
                    <a:lnTo>
                      <a:pt x="27967" y="10934"/>
                    </a:lnTo>
                    <a:cubicBezTo>
                      <a:pt x="28042" y="11227"/>
                      <a:pt x="28087" y="11554"/>
                      <a:pt x="27973" y="11563"/>
                    </a:cubicBezTo>
                    <a:lnTo>
                      <a:pt x="27970" y="11566"/>
                    </a:lnTo>
                    <a:cubicBezTo>
                      <a:pt x="27917" y="11560"/>
                      <a:pt x="27863" y="11534"/>
                      <a:pt x="27827" y="11495"/>
                    </a:cubicBezTo>
                    <a:cubicBezTo>
                      <a:pt x="27788" y="11429"/>
                      <a:pt x="27753" y="11367"/>
                      <a:pt x="27717" y="11310"/>
                    </a:cubicBezTo>
                    <a:cubicBezTo>
                      <a:pt x="27717" y="11277"/>
                      <a:pt x="27717" y="11244"/>
                      <a:pt x="27723" y="11209"/>
                    </a:cubicBezTo>
                    <a:cubicBezTo>
                      <a:pt x="27754" y="11229"/>
                      <a:pt x="27789" y="11240"/>
                      <a:pt x="27821" y="11240"/>
                    </a:cubicBezTo>
                    <a:cubicBezTo>
                      <a:pt x="27908" y="11240"/>
                      <a:pt x="27978" y="11155"/>
                      <a:pt x="27920" y="10920"/>
                    </a:cubicBezTo>
                    <a:close/>
                    <a:moveTo>
                      <a:pt x="20202" y="10651"/>
                    </a:moveTo>
                    <a:lnTo>
                      <a:pt x="20312" y="10660"/>
                    </a:lnTo>
                    <a:lnTo>
                      <a:pt x="20357" y="10660"/>
                    </a:lnTo>
                    <a:cubicBezTo>
                      <a:pt x="20419" y="10846"/>
                      <a:pt x="20500" y="10913"/>
                      <a:pt x="20558" y="10913"/>
                    </a:cubicBezTo>
                    <a:cubicBezTo>
                      <a:pt x="20607" y="10913"/>
                      <a:pt x="20640" y="10867"/>
                      <a:pt x="20634" y="10803"/>
                    </a:cubicBezTo>
                    <a:lnTo>
                      <a:pt x="20634" y="10803"/>
                    </a:lnTo>
                    <a:lnTo>
                      <a:pt x="20649" y="10824"/>
                    </a:lnTo>
                    <a:lnTo>
                      <a:pt x="20649" y="10842"/>
                    </a:lnTo>
                    <a:lnTo>
                      <a:pt x="20649" y="10958"/>
                    </a:lnTo>
                    <a:lnTo>
                      <a:pt x="20649" y="10979"/>
                    </a:lnTo>
                    <a:lnTo>
                      <a:pt x="20649" y="10991"/>
                    </a:lnTo>
                    <a:lnTo>
                      <a:pt x="20649" y="11012"/>
                    </a:lnTo>
                    <a:lnTo>
                      <a:pt x="20649" y="11024"/>
                    </a:lnTo>
                    <a:lnTo>
                      <a:pt x="20649" y="11048"/>
                    </a:lnTo>
                    <a:lnTo>
                      <a:pt x="20649" y="11063"/>
                    </a:lnTo>
                    <a:lnTo>
                      <a:pt x="20649" y="11084"/>
                    </a:lnTo>
                    <a:lnTo>
                      <a:pt x="20649" y="11101"/>
                    </a:lnTo>
                    <a:lnTo>
                      <a:pt x="20649" y="11122"/>
                    </a:lnTo>
                    <a:lnTo>
                      <a:pt x="20649" y="11140"/>
                    </a:lnTo>
                    <a:lnTo>
                      <a:pt x="20649" y="11164"/>
                    </a:lnTo>
                    <a:lnTo>
                      <a:pt x="20649" y="11170"/>
                    </a:lnTo>
                    <a:cubicBezTo>
                      <a:pt x="20655" y="11292"/>
                      <a:pt x="20664" y="11429"/>
                      <a:pt x="20679" y="11560"/>
                    </a:cubicBezTo>
                    <a:cubicBezTo>
                      <a:pt x="20672" y="11565"/>
                      <a:pt x="20665" y="11567"/>
                      <a:pt x="20658" y="11567"/>
                    </a:cubicBezTo>
                    <a:cubicBezTo>
                      <a:pt x="20554" y="11567"/>
                      <a:pt x="20390" y="11178"/>
                      <a:pt x="20268" y="10842"/>
                    </a:cubicBezTo>
                    <a:lnTo>
                      <a:pt x="20268" y="10839"/>
                    </a:lnTo>
                    <a:cubicBezTo>
                      <a:pt x="20265" y="10827"/>
                      <a:pt x="20259" y="10818"/>
                      <a:pt x="20256" y="10806"/>
                    </a:cubicBezTo>
                    <a:lnTo>
                      <a:pt x="20253" y="10794"/>
                    </a:lnTo>
                    <a:cubicBezTo>
                      <a:pt x="20247" y="10782"/>
                      <a:pt x="20244" y="10771"/>
                      <a:pt x="20238" y="10759"/>
                    </a:cubicBezTo>
                    <a:cubicBezTo>
                      <a:pt x="20235" y="10747"/>
                      <a:pt x="20229" y="10735"/>
                      <a:pt x="20226" y="10720"/>
                    </a:cubicBezTo>
                    <a:cubicBezTo>
                      <a:pt x="20226" y="10717"/>
                      <a:pt x="20223" y="10714"/>
                      <a:pt x="20223" y="10711"/>
                    </a:cubicBezTo>
                    <a:lnTo>
                      <a:pt x="20202" y="10651"/>
                    </a:lnTo>
                    <a:close/>
                    <a:moveTo>
                      <a:pt x="32302" y="11438"/>
                    </a:moveTo>
                    <a:cubicBezTo>
                      <a:pt x="32271" y="11567"/>
                      <a:pt x="32228" y="11613"/>
                      <a:pt x="32196" y="11613"/>
                    </a:cubicBezTo>
                    <a:cubicBezTo>
                      <a:pt x="32169" y="11613"/>
                      <a:pt x="32150" y="11579"/>
                      <a:pt x="32155" y="11534"/>
                    </a:cubicBezTo>
                    <a:cubicBezTo>
                      <a:pt x="32167" y="11513"/>
                      <a:pt x="32179" y="11492"/>
                      <a:pt x="32197" y="11471"/>
                    </a:cubicBezTo>
                    <a:lnTo>
                      <a:pt x="32260" y="11438"/>
                    </a:lnTo>
                    <a:close/>
                    <a:moveTo>
                      <a:pt x="15072" y="11358"/>
                    </a:moveTo>
                    <a:cubicBezTo>
                      <a:pt x="15081" y="11382"/>
                      <a:pt x="15093" y="11405"/>
                      <a:pt x="15108" y="11429"/>
                    </a:cubicBezTo>
                    <a:cubicBezTo>
                      <a:pt x="15099" y="11492"/>
                      <a:pt x="15090" y="11557"/>
                      <a:pt x="15084" y="11623"/>
                    </a:cubicBezTo>
                    <a:cubicBezTo>
                      <a:pt x="15054" y="11557"/>
                      <a:pt x="15036" y="11483"/>
                      <a:pt x="15030" y="11411"/>
                    </a:cubicBezTo>
                    <a:cubicBezTo>
                      <a:pt x="15045" y="11397"/>
                      <a:pt x="15060" y="11379"/>
                      <a:pt x="15069" y="11358"/>
                    </a:cubicBezTo>
                    <a:close/>
                    <a:moveTo>
                      <a:pt x="16080" y="11480"/>
                    </a:moveTo>
                    <a:cubicBezTo>
                      <a:pt x="16094" y="11510"/>
                      <a:pt x="16103" y="11543"/>
                      <a:pt x="16112" y="11575"/>
                    </a:cubicBezTo>
                    <a:cubicBezTo>
                      <a:pt x="16103" y="11596"/>
                      <a:pt x="16094" y="11617"/>
                      <a:pt x="16086" y="11638"/>
                    </a:cubicBezTo>
                    <a:cubicBezTo>
                      <a:pt x="16050" y="11620"/>
                      <a:pt x="16020" y="11596"/>
                      <a:pt x="15996" y="11566"/>
                    </a:cubicBezTo>
                    <a:lnTo>
                      <a:pt x="15978" y="11528"/>
                    </a:lnTo>
                    <a:cubicBezTo>
                      <a:pt x="16014" y="11519"/>
                      <a:pt x="16050" y="11501"/>
                      <a:pt x="16080" y="11480"/>
                    </a:cubicBezTo>
                    <a:close/>
                    <a:moveTo>
                      <a:pt x="4284" y="11280"/>
                    </a:moveTo>
                    <a:cubicBezTo>
                      <a:pt x="4284" y="11280"/>
                      <a:pt x="4296" y="11388"/>
                      <a:pt x="4326" y="11391"/>
                    </a:cubicBezTo>
                    <a:cubicBezTo>
                      <a:pt x="4395" y="11379"/>
                      <a:pt x="4460" y="11358"/>
                      <a:pt x="4526" y="11334"/>
                    </a:cubicBezTo>
                    <a:lnTo>
                      <a:pt x="4526" y="11334"/>
                    </a:lnTo>
                    <a:cubicBezTo>
                      <a:pt x="4469" y="11507"/>
                      <a:pt x="4400" y="11635"/>
                      <a:pt x="4326" y="11638"/>
                    </a:cubicBezTo>
                    <a:cubicBezTo>
                      <a:pt x="4325" y="11638"/>
                      <a:pt x="4324" y="11638"/>
                      <a:pt x="4323" y="11638"/>
                    </a:cubicBezTo>
                    <a:cubicBezTo>
                      <a:pt x="4245" y="11638"/>
                      <a:pt x="4231" y="11502"/>
                      <a:pt x="4245" y="11328"/>
                    </a:cubicBezTo>
                    <a:cubicBezTo>
                      <a:pt x="4260" y="11313"/>
                      <a:pt x="4272" y="11298"/>
                      <a:pt x="4284" y="11280"/>
                    </a:cubicBezTo>
                    <a:close/>
                    <a:moveTo>
                      <a:pt x="37211" y="11537"/>
                    </a:moveTo>
                    <a:lnTo>
                      <a:pt x="37211" y="11537"/>
                    </a:lnTo>
                    <a:cubicBezTo>
                      <a:pt x="37205" y="11572"/>
                      <a:pt x="37199" y="11608"/>
                      <a:pt x="37193" y="11647"/>
                    </a:cubicBezTo>
                    <a:cubicBezTo>
                      <a:pt x="37172" y="11623"/>
                      <a:pt x="37128" y="11602"/>
                      <a:pt x="37136" y="11590"/>
                    </a:cubicBezTo>
                    <a:cubicBezTo>
                      <a:pt x="37148" y="11578"/>
                      <a:pt x="37160" y="11563"/>
                      <a:pt x="37172" y="11552"/>
                    </a:cubicBezTo>
                    <a:lnTo>
                      <a:pt x="37211" y="11537"/>
                    </a:lnTo>
                    <a:close/>
                    <a:moveTo>
                      <a:pt x="8735" y="10741"/>
                    </a:moveTo>
                    <a:lnTo>
                      <a:pt x="8735" y="10741"/>
                    </a:lnTo>
                    <a:cubicBezTo>
                      <a:pt x="8717" y="10759"/>
                      <a:pt x="8711" y="10779"/>
                      <a:pt x="8705" y="10800"/>
                    </a:cubicBezTo>
                    <a:lnTo>
                      <a:pt x="8702" y="10809"/>
                    </a:lnTo>
                    <a:lnTo>
                      <a:pt x="8693" y="10848"/>
                    </a:lnTo>
                    <a:cubicBezTo>
                      <a:pt x="8690" y="10860"/>
                      <a:pt x="8687" y="10872"/>
                      <a:pt x="8684" y="10884"/>
                    </a:cubicBezTo>
                    <a:cubicBezTo>
                      <a:pt x="8684" y="10887"/>
                      <a:pt x="8681" y="10890"/>
                      <a:pt x="8681" y="10896"/>
                    </a:cubicBezTo>
                    <a:cubicBezTo>
                      <a:pt x="8675" y="10908"/>
                      <a:pt x="8672" y="10920"/>
                      <a:pt x="8669" y="10931"/>
                    </a:cubicBezTo>
                    <a:cubicBezTo>
                      <a:pt x="8568" y="11276"/>
                      <a:pt x="8431" y="11673"/>
                      <a:pt x="8330" y="11673"/>
                    </a:cubicBezTo>
                    <a:cubicBezTo>
                      <a:pt x="8324" y="11673"/>
                      <a:pt x="8318" y="11671"/>
                      <a:pt x="8311" y="11668"/>
                    </a:cubicBezTo>
                    <a:cubicBezTo>
                      <a:pt x="8320" y="11537"/>
                      <a:pt x="8323" y="11397"/>
                      <a:pt x="8320" y="11274"/>
                    </a:cubicBezTo>
                    <a:lnTo>
                      <a:pt x="8320" y="11268"/>
                    </a:lnTo>
                    <a:lnTo>
                      <a:pt x="8320" y="11244"/>
                    </a:lnTo>
                    <a:lnTo>
                      <a:pt x="8320" y="11230"/>
                    </a:lnTo>
                    <a:lnTo>
                      <a:pt x="8320" y="11206"/>
                    </a:lnTo>
                    <a:lnTo>
                      <a:pt x="8320" y="11191"/>
                    </a:lnTo>
                    <a:lnTo>
                      <a:pt x="8320" y="11167"/>
                    </a:lnTo>
                    <a:lnTo>
                      <a:pt x="8320" y="11152"/>
                    </a:lnTo>
                    <a:lnTo>
                      <a:pt x="8320" y="11131"/>
                    </a:lnTo>
                    <a:lnTo>
                      <a:pt x="8320" y="11116"/>
                    </a:lnTo>
                    <a:lnTo>
                      <a:pt x="8320" y="11095"/>
                    </a:lnTo>
                    <a:lnTo>
                      <a:pt x="8320" y="11084"/>
                    </a:lnTo>
                    <a:lnTo>
                      <a:pt x="8320" y="11063"/>
                    </a:lnTo>
                    <a:lnTo>
                      <a:pt x="8320" y="11051"/>
                    </a:lnTo>
                    <a:lnTo>
                      <a:pt x="8320" y="11033"/>
                    </a:lnTo>
                    <a:lnTo>
                      <a:pt x="8320" y="11021"/>
                    </a:lnTo>
                    <a:lnTo>
                      <a:pt x="8320" y="11003"/>
                    </a:lnTo>
                    <a:lnTo>
                      <a:pt x="8320" y="10994"/>
                    </a:lnTo>
                    <a:lnTo>
                      <a:pt x="8320" y="10976"/>
                    </a:lnTo>
                    <a:lnTo>
                      <a:pt x="8320" y="10970"/>
                    </a:lnTo>
                    <a:lnTo>
                      <a:pt x="8320" y="10952"/>
                    </a:lnTo>
                    <a:lnTo>
                      <a:pt x="8320" y="10946"/>
                    </a:lnTo>
                    <a:lnTo>
                      <a:pt x="8320" y="10931"/>
                    </a:lnTo>
                    <a:cubicBezTo>
                      <a:pt x="8326" y="10923"/>
                      <a:pt x="8329" y="10917"/>
                      <a:pt x="8332" y="10911"/>
                    </a:cubicBezTo>
                    <a:lnTo>
                      <a:pt x="8332" y="10911"/>
                    </a:lnTo>
                    <a:cubicBezTo>
                      <a:pt x="8331" y="10973"/>
                      <a:pt x="8363" y="11017"/>
                      <a:pt x="8407" y="11017"/>
                    </a:cubicBezTo>
                    <a:cubicBezTo>
                      <a:pt x="8462" y="11017"/>
                      <a:pt x="8537" y="10947"/>
                      <a:pt x="8589" y="10756"/>
                    </a:cubicBezTo>
                    <a:lnTo>
                      <a:pt x="8627" y="10756"/>
                    </a:lnTo>
                    <a:lnTo>
                      <a:pt x="8735" y="10741"/>
                    </a:lnTo>
                    <a:close/>
                    <a:moveTo>
                      <a:pt x="40323" y="11399"/>
                    </a:moveTo>
                    <a:cubicBezTo>
                      <a:pt x="40323" y="11399"/>
                      <a:pt x="40353" y="11522"/>
                      <a:pt x="40377" y="11540"/>
                    </a:cubicBezTo>
                    <a:cubicBezTo>
                      <a:pt x="40395" y="11549"/>
                      <a:pt x="40415" y="11552"/>
                      <a:pt x="40436" y="11552"/>
                    </a:cubicBezTo>
                    <a:cubicBezTo>
                      <a:pt x="40451" y="11590"/>
                      <a:pt x="40460" y="11635"/>
                      <a:pt x="40469" y="11677"/>
                    </a:cubicBezTo>
                    <a:cubicBezTo>
                      <a:pt x="40445" y="11699"/>
                      <a:pt x="40417" y="11712"/>
                      <a:pt x="40391" y="11712"/>
                    </a:cubicBezTo>
                    <a:cubicBezTo>
                      <a:pt x="40325" y="11712"/>
                      <a:pt x="40271" y="11630"/>
                      <a:pt x="40311" y="11405"/>
                    </a:cubicBezTo>
                    <a:lnTo>
                      <a:pt x="40323" y="11399"/>
                    </a:lnTo>
                    <a:close/>
                    <a:moveTo>
                      <a:pt x="16014" y="11614"/>
                    </a:moveTo>
                    <a:cubicBezTo>
                      <a:pt x="16035" y="11632"/>
                      <a:pt x="16056" y="11644"/>
                      <a:pt x="16077" y="11656"/>
                    </a:cubicBezTo>
                    <a:cubicBezTo>
                      <a:pt x="16068" y="11677"/>
                      <a:pt x="16062" y="11698"/>
                      <a:pt x="16053" y="11715"/>
                    </a:cubicBezTo>
                    <a:cubicBezTo>
                      <a:pt x="16038" y="11686"/>
                      <a:pt x="16026" y="11650"/>
                      <a:pt x="16014" y="11617"/>
                    </a:cubicBezTo>
                    <a:lnTo>
                      <a:pt x="16014" y="11614"/>
                    </a:lnTo>
                    <a:close/>
                    <a:moveTo>
                      <a:pt x="31622" y="11498"/>
                    </a:moveTo>
                    <a:cubicBezTo>
                      <a:pt x="31622" y="11498"/>
                      <a:pt x="31643" y="11587"/>
                      <a:pt x="31658" y="11599"/>
                    </a:cubicBezTo>
                    <a:cubicBezTo>
                      <a:pt x="31670" y="11605"/>
                      <a:pt x="31684" y="11605"/>
                      <a:pt x="31699" y="11605"/>
                    </a:cubicBezTo>
                    <a:cubicBezTo>
                      <a:pt x="31711" y="11635"/>
                      <a:pt x="31717" y="11665"/>
                      <a:pt x="31723" y="11695"/>
                    </a:cubicBezTo>
                    <a:cubicBezTo>
                      <a:pt x="31706" y="11711"/>
                      <a:pt x="31687" y="11720"/>
                      <a:pt x="31668" y="11720"/>
                    </a:cubicBezTo>
                    <a:cubicBezTo>
                      <a:pt x="31622" y="11720"/>
                      <a:pt x="31583" y="11661"/>
                      <a:pt x="31613" y="11504"/>
                    </a:cubicBezTo>
                    <a:lnTo>
                      <a:pt x="31610" y="11504"/>
                    </a:lnTo>
                    <a:lnTo>
                      <a:pt x="31622" y="11498"/>
                    </a:lnTo>
                    <a:close/>
                    <a:moveTo>
                      <a:pt x="35718" y="11665"/>
                    </a:moveTo>
                    <a:cubicBezTo>
                      <a:pt x="35727" y="11677"/>
                      <a:pt x="35738" y="11686"/>
                      <a:pt x="35753" y="11698"/>
                    </a:cubicBezTo>
                    <a:cubicBezTo>
                      <a:pt x="35738" y="11707"/>
                      <a:pt x="35727" y="11718"/>
                      <a:pt x="35712" y="11730"/>
                    </a:cubicBezTo>
                    <a:cubicBezTo>
                      <a:pt x="35718" y="11710"/>
                      <a:pt x="35718" y="11686"/>
                      <a:pt x="35715" y="11665"/>
                    </a:cubicBezTo>
                    <a:close/>
                    <a:moveTo>
                      <a:pt x="36034" y="11676"/>
                    </a:moveTo>
                    <a:cubicBezTo>
                      <a:pt x="36038" y="11676"/>
                      <a:pt x="36043" y="11701"/>
                      <a:pt x="36045" y="11733"/>
                    </a:cubicBezTo>
                    <a:lnTo>
                      <a:pt x="36010" y="11736"/>
                    </a:lnTo>
                    <a:cubicBezTo>
                      <a:pt x="36013" y="11721"/>
                      <a:pt x="36016" y="11707"/>
                      <a:pt x="36019" y="11692"/>
                    </a:cubicBezTo>
                    <a:lnTo>
                      <a:pt x="36019" y="11683"/>
                    </a:lnTo>
                    <a:cubicBezTo>
                      <a:pt x="36025" y="11683"/>
                      <a:pt x="36028" y="11680"/>
                      <a:pt x="36034" y="11677"/>
                    </a:cubicBezTo>
                    <a:cubicBezTo>
                      <a:pt x="36034" y="11676"/>
                      <a:pt x="36034" y="11676"/>
                      <a:pt x="36034" y="11676"/>
                    </a:cubicBezTo>
                    <a:close/>
                    <a:moveTo>
                      <a:pt x="15006" y="11423"/>
                    </a:moveTo>
                    <a:cubicBezTo>
                      <a:pt x="15012" y="11507"/>
                      <a:pt x="15036" y="11587"/>
                      <a:pt x="15078" y="11659"/>
                    </a:cubicBezTo>
                    <a:cubicBezTo>
                      <a:pt x="15075" y="11689"/>
                      <a:pt x="15072" y="11718"/>
                      <a:pt x="15069" y="11745"/>
                    </a:cubicBezTo>
                    <a:cubicBezTo>
                      <a:pt x="15062" y="11748"/>
                      <a:pt x="15055" y="11749"/>
                      <a:pt x="15048" y="11749"/>
                    </a:cubicBezTo>
                    <a:cubicBezTo>
                      <a:pt x="14982" y="11749"/>
                      <a:pt x="14920" y="11636"/>
                      <a:pt x="14866" y="11477"/>
                    </a:cubicBezTo>
                    <a:lnTo>
                      <a:pt x="14869" y="11477"/>
                    </a:lnTo>
                    <a:cubicBezTo>
                      <a:pt x="14923" y="11459"/>
                      <a:pt x="14974" y="11438"/>
                      <a:pt x="15006" y="11423"/>
                    </a:cubicBezTo>
                    <a:close/>
                    <a:moveTo>
                      <a:pt x="32823" y="11608"/>
                    </a:moveTo>
                    <a:cubicBezTo>
                      <a:pt x="32823" y="11608"/>
                      <a:pt x="32856" y="11674"/>
                      <a:pt x="32880" y="11680"/>
                    </a:cubicBezTo>
                    <a:cubicBezTo>
                      <a:pt x="32904" y="11677"/>
                      <a:pt x="32927" y="11674"/>
                      <a:pt x="32948" y="11665"/>
                    </a:cubicBezTo>
                    <a:lnTo>
                      <a:pt x="32948" y="11665"/>
                    </a:lnTo>
                    <a:lnTo>
                      <a:pt x="32945" y="11674"/>
                    </a:lnTo>
                    <a:cubicBezTo>
                      <a:pt x="32916" y="11712"/>
                      <a:pt x="32874" y="11739"/>
                      <a:pt x="32826" y="11748"/>
                    </a:cubicBezTo>
                    <a:lnTo>
                      <a:pt x="32826" y="11751"/>
                    </a:lnTo>
                    <a:cubicBezTo>
                      <a:pt x="32784" y="11751"/>
                      <a:pt x="32767" y="11695"/>
                      <a:pt x="32761" y="11608"/>
                    </a:cubicBezTo>
                    <a:lnTo>
                      <a:pt x="32761" y="11608"/>
                    </a:lnTo>
                    <a:cubicBezTo>
                      <a:pt x="32771" y="11610"/>
                      <a:pt x="32781" y="11610"/>
                      <a:pt x="32792" y="11610"/>
                    </a:cubicBezTo>
                    <a:cubicBezTo>
                      <a:pt x="32802" y="11610"/>
                      <a:pt x="32813" y="11610"/>
                      <a:pt x="32823" y="11608"/>
                    </a:cubicBezTo>
                    <a:close/>
                    <a:moveTo>
                      <a:pt x="36002" y="11693"/>
                    </a:moveTo>
                    <a:cubicBezTo>
                      <a:pt x="36001" y="11694"/>
                      <a:pt x="36001" y="11696"/>
                      <a:pt x="36001" y="11698"/>
                    </a:cubicBezTo>
                    <a:lnTo>
                      <a:pt x="36001" y="11701"/>
                    </a:lnTo>
                    <a:lnTo>
                      <a:pt x="36001" y="11707"/>
                    </a:lnTo>
                    <a:cubicBezTo>
                      <a:pt x="35998" y="11718"/>
                      <a:pt x="35995" y="11727"/>
                      <a:pt x="35992" y="11739"/>
                    </a:cubicBezTo>
                    <a:lnTo>
                      <a:pt x="35896" y="11751"/>
                    </a:lnTo>
                    <a:lnTo>
                      <a:pt x="35879" y="11733"/>
                    </a:lnTo>
                    <a:cubicBezTo>
                      <a:pt x="35920" y="11722"/>
                      <a:pt x="35961" y="11710"/>
                      <a:pt x="36002" y="11693"/>
                    </a:cubicBezTo>
                    <a:close/>
                    <a:moveTo>
                      <a:pt x="44031" y="11492"/>
                    </a:moveTo>
                    <a:lnTo>
                      <a:pt x="44103" y="11501"/>
                    </a:lnTo>
                    <a:lnTo>
                      <a:pt x="44207" y="11557"/>
                    </a:lnTo>
                    <a:cubicBezTo>
                      <a:pt x="44231" y="11590"/>
                      <a:pt x="44252" y="11620"/>
                      <a:pt x="44270" y="11650"/>
                    </a:cubicBezTo>
                    <a:cubicBezTo>
                      <a:pt x="44270" y="11711"/>
                      <a:pt x="44234" y="11755"/>
                      <a:pt x="44189" y="11755"/>
                    </a:cubicBezTo>
                    <a:cubicBezTo>
                      <a:pt x="44131" y="11755"/>
                      <a:pt x="44060" y="11684"/>
                      <a:pt x="44031" y="11492"/>
                    </a:cubicBezTo>
                    <a:close/>
                    <a:moveTo>
                      <a:pt x="26593" y="10866"/>
                    </a:moveTo>
                    <a:lnTo>
                      <a:pt x="26703" y="10875"/>
                    </a:lnTo>
                    <a:lnTo>
                      <a:pt x="26748" y="10875"/>
                    </a:lnTo>
                    <a:cubicBezTo>
                      <a:pt x="26810" y="11061"/>
                      <a:pt x="26890" y="11128"/>
                      <a:pt x="26948" y="11128"/>
                    </a:cubicBezTo>
                    <a:cubicBezTo>
                      <a:pt x="26996" y="11128"/>
                      <a:pt x="27029" y="11081"/>
                      <a:pt x="27025" y="11018"/>
                    </a:cubicBezTo>
                    <a:lnTo>
                      <a:pt x="27025" y="11018"/>
                    </a:lnTo>
                    <a:lnTo>
                      <a:pt x="27040" y="11036"/>
                    </a:lnTo>
                    <a:lnTo>
                      <a:pt x="27040" y="11054"/>
                    </a:lnTo>
                    <a:lnTo>
                      <a:pt x="27040" y="11170"/>
                    </a:lnTo>
                    <a:lnTo>
                      <a:pt x="27040" y="11191"/>
                    </a:lnTo>
                    <a:lnTo>
                      <a:pt x="27040" y="11203"/>
                    </a:lnTo>
                    <a:lnTo>
                      <a:pt x="27040" y="11224"/>
                    </a:lnTo>
                    <a:lnTo>
                      <a:pt x="27040" y="11236"/>
                    </a:lnTo>
                    <a:lnTo>
                      <a:pt x="27040" y="11259"/>
                    </a:lnTo>
                    <a:lnTo>
                      <a:pt x="27040" y="11274"/>
                    </a:lnTo>
                    <a:lnTo>
                      <a:pt x="27040" y="11295"/>
                    </a:lnTo>
                    <a:lnTo>
                      <a:pt x="27040" y="11313"/>
                    </a:lnTo>
                    <a:lnTo>
                      <a:pt x="27040" y="11334"/>
                    </a:lnTo>
                    <a:lnTo>
                      <a:pt x="27040" y="11352"/>
                    </a:lnTo>
                    <a:lnTo>
                      <a:pt x="27040" y="11376"/>
                    </a:lnTo>
                    <a:lnTo>
                      <a:pt x="27040" y="11382"/>
                    </a:lnTo>
                    <a:cubicBezTo>
                      <a:pt x="27046" y="11504"/>
                      <a:pt x="27055" y="11641"/>
                      <a:pt x="27070" y="11772"/>
                    </a:cubicBezTo>
                    <a:cubicBezTo>
                      <a:pt x="27063" y="11777"/>
                      <a:pt x="27055" y="11779"/>
                      <a:pt x="27048" y="11779"/>
                    </a:cubicBezTo>
                    <a:cubicBezTo>
                      <a:pt x="26943" y="11779"/>
                      <a:pt x="26778" y="11392"/>
                      <a:pt x="26656" y="11054"/>
                    </a:cubicBezTo>
                    <a:lnTo>
                      <a:pt x="26659" y="11054"/>
                    </a:lnTo>
                    <a:lnTo>
                      <a:pt x="26647" y="11018"/>
                    </a:lnTo>
                    <a:cubicBezTo>
                      <a:pt x="26647" y="11015"/>
                      <a:pt x="26644" y="11012"/>
                      <a:pt x="26641" y="11009"/>
                    </a:cubicBezTo>
                    <a:lnTo>
                      <a:pt x="26629" y="10970"/>
                    </a:lnTo>
                    <a:cubicBezTo>
                      <a:pt x="26626" y="10958"/>
                      <a:pt x="26620" y="10946"/>
                      <a:pt x="26617" y="10934"/>
                    </a:cubicBezTo>
                    <a:lnTo>
                      <a:pt x="26614" y="10926"/>
                    </a:lnTo>
                    <a:cubicBezTo>
                      <a:pt x="26605" y="10905"/>
                      <a:pt x="26599" y="10884"/>
                      <a:pt x="26593" y="10866"/>
                    </a:cubicBezTo>
                    <a:close/>
                    <a:moveTo>
                      <a:pt x="31255" y="11540"/>
                    </a:moveTo>
                    <a:cubicBezTo>
                      <a:pt x="31255" y="11540"/>
                      <a:pt x="31261" y="11614"/>
                      <a:pt x="31282" y="11617"/>
                    </a:cubicBezTo>
                    <a:cubicBezTo>
                      <a:pt x="31324" y="11608"/>
                      <a:pt x="31368" y="11596"/>
                      <a:pt x="31410" y="11578"/>
                    </a:cubicBezTo>
                    <a:lnTo>
                      <a:pt x="31410" y="11578"/>
                    </a:lnTo>
                    <a:cubicBezTo>
                      <a:pt x="31374" y="11698"/>
                      <a:pt x="31330" y="11787"/>
                      <a:pt x="31282" y="11790"/>
                    </a:cubicBezTo>
                    <a:cubicBezTo>
                      <a:pt x="31281" y="11790"/>
                      <a:pt x="31280" y="11790"/>
                      <a:pt x="31280" y="11790"/>
                    </a:cubicBezTo>
                    <a:cubicBezTo>
                      <a:pt x="31228" y="11790"/>
                      <a:pt x="31220" y="11696"/>
                      <a:pt x="31228" y="11572"/>
                    </a:cubicBezTo>
                    <a:cubicBezTo>
                      <a:pt x="31237" y="11563"/>
                      <a:pt x="31246" y="11552"/>
                      <a:pt x="31255" y="11540"/>
                    </a:cubicBezTo>
                    <a:close/>
                    <a:moveTo>
                      <a:pt x="39804" y="11453"/>
                    </a:moveTo>
                    <a:cubicBezTo>
                      <a:pt x="39804" y="11453"/>
                      <a:pt x="39816" y="11560"/>
                      <a:pt x="39843" y="11566"/>
                    </a:cubicBezTo>
                    <a:cubicBezTo>
                      <a:pt x="39906" y="11552"/>
                      <a:pt x="39965" y="11534"/>
                      <a:pt x="40025" y="11510"/>
                    </a:cubicBezTo>
                    <a:lnTo>
                      <a:pt x="40025" y="11510"/>
                    </a:lnTo>
                    <a:cubicBezTo>
                      <a:pt x="39971" y="11683"/>
                      <a:pt x="39909" y="11808"/>
                      <a:pt x="39843" y="11811"/>
                    </a:cubicBezTo>
                    <a:cubicBezTo>
                      <a:pt x="39842" y="11811"/>
                      <a:pt x="39842" y="11811"/>
                      <a:pt x="39841" y="11811"/>
                    </a:cubicBezTo>
                    <a:cubicBezTo>
                      <a:pt x="39768" y="11811"/>
                      <a:pt x="39754" y="11675"/>
                      <a:pt x="39769" y="11501"/>
                    </a:cubicBezTo>
                    <a:cubicBezTo>
                      <a:pt x="39784" y="11489"/>
                      <a:pt x="39795" y="11471"/>
                      <a:pt x="39804" y="11453"/>
                    </a:cubicBezTo>
                    <a:close/>
                    <a:moveTo>
                      <a:pt x="37303" y="11501"/>
                    </a:moveTo>
                    <a:cubicBezTo>
                      <a:pt x="37303" y="11501"/>
                      <a:pt x="37333" y="11623"/>
                      <a:pt x="37357" y="11641"/>
                    </a:cubicBezTo>
                    <a:cubicBezTo>
                      <a:pt x="37370" y="11648"/>
                      <a:pt x="37386" y="11651"/>
                      <a:pt x="37401" y="11651"/>
                    </a:cubicBezTo>
                    <a:cubicBezTo>
                      <a:pt x="37406" y="11651"/>
                      <a:pt x="37411" y="11651"/>
                      <a:pt x="37417" y="11650"/>
                    </a:cubicBezTo>
                    <a:cubicBezTo>
                      <a:pt x="37432" y="11692"/>
                      <a:pt x="37441" y="11736"/>
                      <a:pt x="37446" y="11778"/>
                    </a:cubicBezTo>
                    <a:lnTo>
                      <a:pt x="37449" y="11778"/>
                    </a:lnTo>
                    <a:cubicBezTo>
                      <a:pt x="37425" y="11800"/>
                      <a:pt x="37397" y="11813"/>
                      <a:pt x="37371" y="11813"/>
                    </a:cubicBezTo>
                    <a:cubicBezTo>
                      <a:pt x="37305" y="11813"/>
                      <a:pt x="37250" y="11731"/>
                      <a:pt x="37289" y="11507"/>
                    </a:cubicBezTo>
                    <a:lnTo>
                      <a:pt x="37303" y="11501"/>
                    </a:lnTo>
                    <a:close/>
                    <a:moveTo>
                      <a:pt x="2215" y="10824"/>
                    </a:moveTo>
                    <a:cubicBezTo>
                      <a:pt x="2269" y="10839"/>
                      <a:pt x="2323" y="10851"/>
                      <a:pt x="2376" y="10857"/>
                    </a:cubicBezTo>
                    <a:cubicBezTo>
                      <a:pt x="2376" y="10857"/>
                      <a:pt x="2368" y="10923"/>
                      <a:pt x="2397" y="10940"/>
                    </a:cubicBezTo>
                    <a:cubicBezTo>
                      <a:pt x="2436" y="10949"/>
                      <a:pt x="2478" y="10955"/>
                      <a:pt x="2517" y="10955"/>
                    </a:cubicBezTo>
                    <a:cubicBezTo>
                      <a:pt x="2523" y="11051"/>
                      <a:pt x="2546" y="11119"/>
                      <a:pt x="2603" y="11119"/>
                    </a:cubicBezTo>
                    <a:cubicBezTo>
                      <a:pt x="2645" y="11116"/>
                      <a:pt x="2683" y="11095"/>
                      <a:pt x="2716" y="11069"/>
                    </a:cubicBezTo>
                    <a:lnTo>
                      <a:pt x="2716" y="11069"/>
                    </a:lnTo>
                    <a:cubicBezTo>
                      <a:pt x="2588" y="11331"/>
                      <a:pt x="2487" y="11614"/>
                      <a:pt x="2487" y="11614"/>
                    </a:cubicBezTo>
                    <a:lnTo>
                      <a:pt x="2344" y="11790"/>
                    </a:lnTo>
                    <a:lnTo>
                      <a:pt x="2329" y="11787"/>
                    </a:lnTo>
                    <a:lnTo>
                      <a:pt x="2251" y="11829"/>
                    </a:lnTo>
                    <a:lnTo>
                      <a:pt x="2156" y="11829"/>
                    </a:lnTo>
                    <a:lnTo>
                      <a:pt x="2129" y="11844"/>
                    </a:lnTo>
                    <a:lnTo>
                      <a:pt x="2105" y="11844"/>
                    </a:lnTo>
                    <a:lnTo>
                      <a:pt x="2049" y="11811"/>
                    </a:lnTo>
                    <a:lnTo>
                      <a:pt x="1980" y="11814"/>
                    </a:lnTo>
                    <a:lnTo>
                      <a:pt x="1920" y="11781"/>
                    </a:lnTo>
                    <a:lnTo>
                      <a:pt x="1888" y="11787"/>
                    </a:lnTo>
                    <a:cubicBezTo>
                      <a:pt x="1879" y="11778"/>
                      <a:pt x="1870" y="11769"/>
                      <a:pt x="1864" y="11760"/>
                    </a:cubicBezTo>
                    <a:cubicBezTo>
                      <a:pt x="1861" y="11754"/>
                      <a:pt x="1858" y="11751"/>
                      <a:pt x="1858" y="11748"/>
                    </a:cubicBezTo>
                    <a:lnTo>
                      <a:pt x="1858" y="11745"/>
                    </a:lnTo>
                    <a:lnTo>
                      <a:pt x="1852" y="11736"/>
                    </a:lnTo>
                    <a:lnTo>
                      <a:pt x="1852" y="11730"/>
                    </a:lnTo>
                    <a:lnTo>
                      <a:pt x="1846" y="11721"/>
                    </a:lnTo>
                    <a:cubicBezTo>
                      <a:pt x="1843" y="11712"/>
                      <a:pt x="1840" y="11704"/>
                      <a:pt x="1837" y="11698"/>
                    </a:cubicBezTo>
                    <a:lnTo>
                      <a:pt x="1837" y="11695"/>
                    </a:lnTo>
                    <a:cubicBezTo>
                      <a:pt x="1837" y="11692"/>
                      <a:pt x="1837" y="11689"/>
                      <a:pt x="1837" y="11686"/>
                    </a:cubicBezTo>
                    <a:lnTo>
                      <a:pt x="1837" y="11683"/>
                    </a:lnTo>
                    <a:lnTo>
                      <a:pt x="1834" y="11674"/>
                    </a:lnTo>
                    <a:cubicBezTo>
                      <a:pt x="1834" y="11668"/>
                      <a:pt x="1831" y="11662"/>
                      <a:pt x="1831" y="11656"/>
                    </a:cubicBezTo>
                    <a:cubicBezTo>
                      <a:pt x="1831" y="11656"/>
                      <a:pt x="1831" y="11653"/>
                      <a:pt x="1831" y="11650"/>
                    </a:cubicBezTo>
                    <a:lnTo>
                      <a:pt x="1831" y="11647"/>
                    </a:lnTo>
                    <a:lnTo>
                      <a:pt x="1831" y="11644"/>
                    </a:lnTo>
                    <a:lnTo>
                      <a:pt x="1831" y="11632"/>
                    </a:lnTo>
                    <a:lnTo>
                      <a:pt x="1831" y="11626"/>
                    </a:lnTo>
                    <a:cubicBezTo>
                      <a:pt x="1840" y="11578"/>
                      <a:pt x="1846" y="11531"/>
                      <a:pt x="1849" y="11480"/>
                    </a:cubicBezTo>
                    <a:lnTo>
                      <a:pt x="1849" y="11474"/>
                    </a:lnTo>
                    <a:lnTo>
                      <a:pt x="1849" y="11456"/>
                    </a:lnTo>
                    <a:cubicBezTo>
                      <a:pt x="1854" y="11458"/>
                      <a:pt x="1858" y="11459"/>
                      <a:pt x="1863" y="11459"/>
                    </a:cubicBezTo>
                    <a:cubicBezTo>
                      <a:pt x="1947" y="11459"/>
                      <a:pt x="2047" y="11176"/>
                      <a:pt x="2120" y="10920"/>
                    </a:cubicBezTo>
                    <a:cubicBezTo>
                      <a:pt x="2123" y="10902"/>
                      <a:pt x="2129" y="10887"/>
                      <a:pt x="2135" y="10869"/>
                    </a:cubicBezTo>
                    <a:cubicBezTo>
                      <a:pt x="2165" y="10866"/>
                      <a:pt x="2195" y="10851"/>
                      <a:pt x="2215" y="10824"/>
                    </a:cubicBezTo>
                    <a:close/>
                    <a:moveTo>
                      <a:pt x="4818" y="11236"/>
                    </a:moveTo>
                    <a:lnTo>
                      <a:pt x="4818" y="11236"/>
                    </a:lnTo>
                    <a:cubicBezTo>
                      <a:pt x="4775" y="11468"/>
                      <a:pt x="4841" y="11552"/>
                      <a:pt x="4920" y="11552"/>
                    </a:cubicBezTo>
                    <a:cubicBezTo>
                      <a:pt x="4951" y="11552"/>
                      <a:pt x="4985" y="11539"/>
                      <a:pt x="5015" y="11516"/>
                    </a:cubicBezTo>
                    <a:cubicBezTo>
                      <a:pt x="5021" y="11552"/>
                      <a:pt x="5023" y="11584"/>
                      <a:pt x="5023" y="11617"/>
                    </a:cubicBezTo>
                    <a:cubicBezTo>
                      <a:pt x="4994" y="11677"/>
                      <a:pt x="4961" y="11742"/>
                      <a:pt x="4931" y="11808"/>
                    </a:cubicBezTo>
                    <a:cubicBezTo>
                      <a:pt x="4898" y="11850"/>
                      <a:pt x="4851" y="11876"/>
                      <a:pt x="4797" y="11885"/>
                    </a:cubicBezTo>
                    <a:cubicBezTo>
                      <a:pt x="4693" y="11882"/>
                      <a:pt x="4719" y="11549"/>
                      <a:pt x="4773" y="11250"/>
                    </a:cubicBezTo>
                    <a:lnTo>
                      <a:pt x="4818" y="11236"/>
                    </a:lnTo>
                    <a:close/>
                    <a:moveTo>
                      <a:pt x="17072" y="11218"/>
                    </a:moveTo>
                    <a:cubicBezTo>
                      <a:pt x="17159" y="11244"/>
                      <a:pt x="17248" y="11268"/>
                      <a:pt x="17248" y="11268"/>
                    </a:cubicBezTo>
                    <a:lnTo>
                      <a:pt x="17317" y="11230"/>
                    </a:lnTo>
                    <a:lnTo>
                      <a:pt x="17317" y="11230"/>
                    </a:lnTo>
                    <a:cubicBezTo>
                      <a:pt x="17257" y="11567"/>
                      <a:pt x="17165" y="11912"/>
                      <a:pt x="17041" y="11912"/>
                    </a:cubicBezTo>
                    <a:cubicBezTo>
                      <a:pt x="17035" y="11912"/>
                      <a:pt x="17028" y="11911"/>
                      <a:pt x="17022" y="11909"/>
                    </a:cubicBezTo>
                    <a:lnTo>
                      <a:pt x="17025" y="11909"/>
                    </a:lnTo>
                    <a:cubicBezTo>
                      <a:pt x="17007" y="11778"/>
                      <a:pt x="16983" y="11650"/>
                      <a:pt x="16953" y="11522"/>
                    </a:cubicBezTo>
                    <a:cubicBezTo>
                      <a:pt x="16953" y="11519"/>
                      <a:pt x="16953" y="11516"/>
                      <a:pt x="16953" y="11513"/>
                    </a:cubicBezTo>
                    <a:cubicBezTo>
                      <a:pt x="16953" y="11507"/>
                      <a:pt x="16950" y="11498"/>
                      <a:pt x="16947" y="11492"/>
                    </a:cubicBezTo>
                    <a:cubicBezTo>
                      <a:pt x="16947" y="11483"/>
                      <a:pt x="16944" y="11480"/>
                      <a:pt x="16944" y="11474"/>
                    </a:cubicBezTo>
                    <a:lnTo>
                      <a:pt x="16938" y="11453"/>
                    </a:lnTo>
                    <a:cubicBezTo>
                      <a:pt x="16938" y="11447"/>
                      <a:pt x="16935" y="11441"/>
                      <a:pt x="16935" y="11438"/>
                    </a:cubicBezTo>
                    <a:lnTo>
                      <a:pt x="16929" y="11414"/>
                    </a:lnTo>
                    <a:cubicBezTo>
                      <a:pt x="16929" y="11411"/>
                      <a:pt x="16926" y="11405"/>
                      <a:pt x="16926" y="11399"/>
                    </a:cubicBezTo>
                    <a:lnTo>
                      <a:pt x="16920" y="11379"/>
                    </a:lnTo>
                    <a:lnTo>
                      <a:pt x="16917" y="11367"/>
                    </a:lnTo>
                    <a:lnTo>
                      <a:pt x="16911" y="11343"/>
                    </a:lnTo>
                    <a:cubicBezTo>
                      <a:pt x="16920" y="11310"/>
                      <a:pt x="16929" y="11274"/>
                      <a:pt x="16932" y="11242"/>
                    </a:cubicBezTo>
                    <a:cubicBezTo>
                      <a:pt x="16950" y="11250"/>
                      <a:pt x="16969" y="11255"/>
                      <a:pt x="16987" y="11255"/>
                    </a:cubicBezTo>
                    <a:cubicBezTo>
                      <a:pt x="17019" y="11255"/>
                      <a:pt x="17050" y="11242"/>
                      <a:pt x="17072" y="11218"/>
                    </a:cubicBezTo>
                    <a:close/>
                    <a:moveTo>
                      <a:pt x="31598" y="11510"/>
                    </a:moveTo>
                    <a:lnTo>
                      <a:pt x="31598" y="11510"/>
                    </a:lnTo>
                    <a:cubicBezTo>
                      <a:pt x="31572" y="11675"/>
                      <a:pt x="31614" y="11735"/>
                      <a:pt x="31665" y="11735"/>
                    </a:cubicBezTo>
                    <a:cubicBezTo>
                      <a:pt x="31685" y="11735"/>
                      <a:pt x="31707" y="11725"/>
                      <a:pt x="31726" y="11710"/>
                    </a:cubicBezTo>
                    <a:cubicBezTo>
                      <a:pt x="31729" y="11733"/>
                      <a:pt x="31732" y="11757"/>
                      <a:pt x="31732" y="11781"/>
                    </a:cubicBezTo>
                    <a:cubicBezTo>
                      <a:pt x="31711" y="11820"/>
                      <a:pt x="31690" y="11865"/>
                      <a:pt x="31673" y="11912"/>
                    </a:cubicBezTo>
                    <a:cubicBezTo>
                      <a:pt x="31652" y="11942"/>
                      <a:pt x="31622" y="11963"/>
                      <a:pt x="31586" y="11969"/>
                    </a:cubicBezTo>
                    <a:cubicBezTo>
                      <a:pt x="31518" y="11966"/>
                      <a:pt x="31535" y="11730"/>
                      <a:pt x="31568" y="11522"/>
                    </a:cubicBezTo>
                    <a:lnTo>
                      <a:pt x="31598" y="11510"/>
                    </a:lnTo>
                    <a:close/>
                    <a:moveTo>
                      <a:pt x="45200" y="11683"/>
                    </a:moveTo>
                    <a:lnTo>
                      <a:pt x="45215" y="11689"/>
                    </a:lnTo>
                    <a:cubicBezTo>
                      <a:pt x="45233" y="11906"/>
                      <a:pt x="45161" y="11984"/>
                      <a:pt x="45084" y="11984"/>
                    </a:cubicBezTo>
                    <a:cubicBezTo>
                      <a:pt x="45047" y="11984"/>
                      <a:pt x="45010" y="11967"/>
                      <a:pt x="44979" y="11939"/>
                    </a:cubicBezTo>
                    <a:cubicBezTo>
                      <a:pt x="44994" y="11897"/>
                      <a:pt x="45015" y="11856"/>
                      <a:pt x="45039" y="11817"/>
                    </a:cubicBezTo>
                    <a:cubicBezTo>
                      <a:pt x="45049" y="11818"/>
                      <a:pt x="45059" y="11819"/>
                      <a:pt x="45070" y="11819"/>
                    </a:cubicBezTo>
                    <a:cubicBezTo>
                      <a:pt x="45084" y="11819"/>
                      <a:pt x="45099" y="11817"/>
                      <a:pt x="45113" y="11814"/>
                    </a:cubicBezTo>
                    <a:cubicBezTo>
                      <a:pt x="45146" y="11799"/>
                      <a:pt x="45200" y="11683"/>
                      <a:pt x="45200" y="11683"/>
                    </a:cubicBezTo>
                    <a:close/>
                    <a:moveTo>
                      <a:pt x="35837" y="11805"/>
                    </a:moveTo>
                    <a:cubicBezTo>
                      <a:pt x="35792" y="11986"/>
                      <a:pt x="35731" y="12051"/>
                      <a:pt x="35686" y="12051"/>
                    </a:cubicBezTo>
                    <a:cubicBezTo>
                      <a:pt x="35648" y="12051"/>
                      <a:pt x="35621" y="12002"/>
                      <a:pt x="35628" y="11936"/>
                    </a:cubicBezTo>
                    <a:cubicBezTo>
                      <a:pt x="35643" y="11909"/>
                      <a:pt x="35664" y="11879"/>
                      <a:pt x="35685" y="11850"/>
                    </a:cubicBezTo>
                    <a:lnTo>
                      <a:pt x="35777" y="11805"/>
                    </a:lnTo>
                    <a:close/>
                    <a:moveTo>
                      <a:pt x="40290" y="11411"/>
                    </a:moveTo>
                    <a:lnTo>
                      <a:pt x="40290" y="11411"/>
                    </a:lnTo>
                    <a:cubicBezTo>
                      <a:pt x="40250" y="11644"/>
                      <a:pt x="40310" y="11728"/>
                      <a:pt x="40382" y="11728"/>
                    </a:cubicBezTo>
                    <a:cubicBezTo>
                      <a:pt x="40411" y="11728"/>
                      <a:pt x="40442" y="11715"/>
                      <a:pt x="40469" y="11692"/>
                    </a:cubicBezTo>
                    <a:cubicBezTo>
                      <a:pt x="40475" y="11724"/>
                      <a:pt x="40478" y="11760"/>
                      <a:pt x="40478" y="11793"/>
                    </a:cubicBezTo>
                    <a:cubicBezTo>
                      <a:pt x="40451" y="11853"/>
                      <a:pt x="40421" y="11915"/>
                      <a:pt x="40392" y="11981"/>
                    </a:cubicBezTo>
                    <a:lnTo>
                      <a:pt x="40392" y="11984"/>
                    </a:lnTo>
                    <a:cubicBezTo>
                      <a:pt x="40365" y="12022"/>
                      <a:pt x="40323" y="12052"/>
                      <a:pt x="40272" y="12061"/>
                    </a:cubicBezTo>
                    <a:cubicBezTo>
                      <a:pt x="40177" y="12058"/>
                      <a:pt x="40198" y="11724"/>
                      <a:pt x="40249" y="11426"/>
                    </a:cubicBezTo>
                    <a:lnTo>
                      <a:pt x="40290" y="11411"/>
                    </a:lnTo>
                    <a:close/>
                    <a:moveTo>
                      <a:pt x="6073" y="11128"/>
                    </a:moveTo>
                    <a:cubicBezTo>
                      <a:pt x="6058" y="11146"/>
                      <a:pt x="6052" y="11167"/>
                      <a:pt x="6046" y="11188"/>
                    </a:cubicBezTo>
                    <a:lnTo>
                      <a:pt x="6043" y="11188"/>
                    </a:lnTo>
                    <a:lnTo>
                      <a:pt x="6040" y="11197"/>
                    </a:lnTo>
                    <a:cubicBezTo>
                      <a:pt x="6037" y="11209"/>
                      <a:pt x="6034" y="11221"/>
                      <a:pt x="6031" y="11236"/>
                    </a:cubicBezTo>
                    <a:cubicBezTo>
                      <a:pt x="6028" y="11247"/>
                      <a:pt x="6025" y="11259"/>
                      <a:pt x="6019" y="11271"/>
                    </a:cubicBezTo>
                    <a:cubicBezTo>
                      <a:pt x="6019" y="11274"/>
                      <a:pt x="6019" y="11280"/>
                      <a:pt x="6016" y="11283"/>
                    </a:cubicBezTo>
                    <a:lnTo>
                      <a:pt x="6007" y="11319"/>
                    </a:lnTo>
                    <a:cubicBezTo>
                      <a:pt x="5906" y="11666"/>
                      <a:pt x="5769" y="12063"/>
                      <a:pt x="5666" y="12063"/>
                    </a:cubicBezTo>
                    <a:cubicBezTo>
                      <a:pt x="5659" y="12063"/>
                      <a:pt x="5653" y="12062"/>
                      <a:pt x="5646" y="12058"/>
                    </a:cubicBezTo>
                    <a:cubicBezTo>
                      <a:pt x="5658" y="11924"/>
                      <a:pt x="5661" y="11787"/>
                      <a:pt x="5658" y="11665"/>
                    </a:cubicBezTo>
                    <a:lnTo>
                      <a:pt x="5658" y="11659"/>
                    </a:lnTo>
                    <a:lnTo>
                      <a:pt x="5658" y="11635"/>
                    </a:lnTo>
                    <a:lnTo>
                      <a:pt x="5658" y="11617"/>
                    </a:lnTo>
                    <a:lnTo>
                      <a:pt x="5658" y="11596"/>
                    </a:lnTo>
                    <a:lnTo>
                      <a:pt x="5658" y="11578"/>
                    </a:lnTo>
                    <a:lnTo>
                      <a:pt x="5658" y="11557"/>
                    </a:lnTo>
                    <a:lnTo>
                      <a:pt x="5658" y="11543"/>
                    </a:lnTo>
                    <a:lnTo>
                      <a:pt x="5658" y="11519"/>
                    </a:lnTo>
                    <a:lnTo>
                      <a:pt x="5658" y="11507"/>
                    </a:lnTo>
                    <a:lnTo>
                      <a:pt x="5658" y="11486"/>
                    </a:lnTo>
                    <a:lnTo>
                      <a:pt x="5658" y="11474"/>
                    </a:lnTo>
                    <a:lnTo>
                      <a:pt x="5658" y="11453"/>
                    </a:lnTo>
                    <a:lnTo>
                      <a:pt x="5658" y="11441"/>
                    </a:lnTo>
                    <a:lnTo>
                      <a:pt x="5658" y="11423"/>
                    </a:lnTo>
                    <a:lnTo>
                      <a:pt x="5658" y="11411"/>
                    </a:lnTo>
                    <a:lnTo>
                      <a:pt x="5658" y="11394"/>
                    </a:lnTo>
                    <a:cubicBezTo>
                      <a:pt x="5658" y="11391"/>
                      <a:pt x="5658" y="11388"/>
                      <a:pt x="5658" y="11385"/>
                    </a:cubicBezTo>
                    <a:lnTo>
                      <a:pt x="5658" y="11367"/>
                    </a:lnTo>
                    <a:lnTo>
                      <a:pt x="5658" y="11361"/>
                    </a:lnTo>
                    <a:lnTo>
                      <a:pt x="5658" y="11343"/>
                    </a:lnTo>
                    <a:lnTo>
                      <a:pt x="5658" y="11337"/>
                    </a:lnTo>
                    <a:lnTo>
                      <a:pt x="5658" y="11319"/>
                    </a:lnTo>
                    <a:cubicBezTo>
                      <a:pt x="5664" y="11310"/>
                      <a:pt x="5667" y="11304"/>
                      <a:pt x="5673" y="11298"/>
                    </a:cubicBezTo>
                    <a:lnTo>
                      <a:pt x="5673" y="11298"/>
                    </a:lnTo>
                    <a:cubicBezTo>
                      <a:pt x="5671" y="11360"/>
                      <a:pt x="5702" y="11405"/>
                      <a:pt x="5746" y="11405"/>
                    </a:cubicBezTo>
                    <a:cubicBezTo>
                      <a:pt x="5801" y="11405"/>
                      <a:pt x="5875" y="11335"/>
                      <a:pt x="5927" y="11143"/>
                    </a:cubicBezTo>
                    <a:lnTo>
                      <a:pt x="5965" y="11143"/>
                    </a:lnTo>
                    <a:lnTo>
                      <a:pt x="6073" y="11128"/>
                    </a:lnTo>
                    <a:close/>
                    <a:moveTo>
                      <a:pt x="32325" y="11441"/>
                    </a:moveTo>
                    <a:cubicBezTo>
                      <a:pt x="32337" y="11486"/>
                      <a:pt x="32358" y="11513"/>
                      <a:pt x="32391" y="11516"/>
                    </a:cubicBezTo>
                    <a:lnTo>
                      <a:pt x="32385" y="11534"/>
                    </a:lnTo>
                    <a:cubicBezTo>
                      <a:pt x="32385" y="11537"/>
                      <a:pt x="32385" y="11537"/>
                      <a:pt x="32385" y="11540"/>
                    </a:cubicBezTo>
                    <a:lnTo>
                      <a:pt x="32376" y="11566"/>
                    </a:lnTo>
                    <a:cubicBezTo>
                      <a:pt x="32312" y="11810"/>
                      <a:pt x="32224" y="12092"/>
                      <a:pt x="32159" y="12092"/>
                    </a:cubicBezTo>
                    <a:cubicBezTo>
                      <a:pt x="32155" y="12092"/>
                      <a:pt x="32151" y="12091"/>
                      <a:pt x="32146" y="12088"/>
                    </a:cubicBezTo>
                    <a:cubicBezTo>
                      <a:pt x="32144" y="11996"/>
                      <a:pt x="32144" y="11897"/>
                      <a:pt x="32144" y="11811"/>
                    </a:cubicBezTo>
                    <a:lnTo>
                      <a:pt x="32146" y="11808"/>
                    </a:lnTo>
                    <a:lnTo>
                      <a:pt x="32146" y="11805"/>
                    </a:lnTo>
                    <a:lnTo>
                      <a:pt x="32146" y="11787"/>
                    </a:lnTo>
                    <a:lnTo>
                      <a:pt x="32146" y="11775"/>
                    </a:lnTo>
                    <a:lnTo>
                      <a:pt x="32146" y="11760"/>
                    </a:lnTo>
                    <a:lnTo>
                      <a:pt x="32146" y="11748"/>
                    </a:lnTo>
                    <a:lnTo>
                      <a:pt x="32146" y="11733"/>
                    </a:lnTo>
                    <a:lnTo>
                      <a:pt x="32146" y="11721"/>
                    </a:lnTo>
                    <a:lnTo>
                      <a:pt x="32146" y="11707"/>
                    </a:lnTo>
                    <a:cubicBezTo>
                      <a:pt x="32144" y="11704"/>
                      <a:pt x="32144" y="11701"/>
                      <a:pt x="32146" y="11698"/>
                    </a:cubicBezTo>
                    <a:lnTo>
                      <a:pt x="32146" y="11680"/>
                    </a:lnTo>
                    <a:cubicBezTo>
                      <a:pt x="32144" y="11680"/>
                      <a:pt x="32144" y="11677"/>
                      <a:pt x="32146" y="11674"/>
                    </a:cubicBezTo>
                    <a:lnTo>
                      <a:pt x="32146" y="11659"/>
                    </a:lnTo>
                    <a:cubicBezTo>
                      <a:pt x="32144" y="11656"/>
                      <a:pt x="32144" y="11653"/>
                      <a:pt x="32146" y="11650"/>
                    </a:cubicBezTo>
                    <a:lnTo>
                      <a:pt x="32146" y="11638"/>
                    </a:lnTo>
                    <a:lnTo>
                      <a:pt x="32146" y="11629"/>
                    </a:lnTo>
                    <a:lnTo>
                      <a:pt x="32146" y="11617"/>
                    </a:lnTo>
                    <a:cubicBezTo>
                      <a:pt x="32146" y="11614"/>
                      <a:pt x="32146" y="11611"/>
                      <a:pt x="32146" y="11611"/>
                    </a:cubicBezTo>
                    <a:lnTo>
                      <a:pt x="32146" y="11596"/>
                    </a:lnTo>
                    <a:cubicBezTo>
                      <a:pt x="32146" y="11596"/>
                      <a:pt x="32146" y="11593"/>
                      <a:pt x="32146" y="11593"/>
                    </a:cubicBezTo>
                    <a:lnTo>
                      <a:pt x="32146" y="11581"/>
                    </a:lnTo>
                    <a:lnTo>
                      <a:pt x="32146" y="11575"/>
                    </a:lnTo>
                    <a:lnTo>
                      <a:pt x="32146" y="11563"/>
                    </a:lnTo>
                    <a:lnTo>
                      <a:pt x="32152" y="11552"/>
                    </a:lnTo>
                    <a:cubicBezTo>
                      <a:pt x="32152" y="11595"/>
                      <a:pt x="32174" y="11626"/>
                      <a:pt x="32202" y="11626"/>
                    </a:cubicBezTo>
                    <a:cubicBezTo>
                      <a:pt x="32238" y="11626"/>
                      <a:pt x="32285" y="11577"/>
                      <a:pt x="32316" y="11441"/>
                    </a:cubicBezTo>
                    <a:close/>
                    <a:moveTo>
                      <a:pt x="45829" y="11790"/>
                    </a:moveTo>
                    <a:cubicBezTo>
                      <a:pt x="45838" y="11808"/>
                      <a:pt x="45850" y="11826"/>
                      <a:pt x="45867" y="11841"/>
                    </a:cubicBezTo>
                    <a:cubicBezTo>
                      <a:pt x="45859" y="12011"/>
                      <a:pt x="45826" y="12143"/>
                      <a:pt x="45746" y="12143"/>
                    </a:cubicBezTo>
                    <a:cubicBezTo>
                      <a:pt x="45742" y="12143"/>
                      <a:pt x="45738" y="12142"/>
                      <a:pt x="45733" y="12142"/>
                    </a:cubicBezTo>
                    <a:lnTo>
                      <a:pt x="45733" y="12139"/>
                    </a:lnTo>
                    <a:cubicBezTo>
                      <a:pt x="45647" y="12130"/>
                      <a:pt x="45590" y="11996"/>
                      <a:pt x="45549" y="11820"/>
                    </a:cubicBezTo>
                    <a:lnTo>
                      <a:pt x="45549" y="11820"/>
                    </a:lnTo>
                    <a:cubicBezTo>
                      <a:pt x="45620" y="11853"/>
                      <a:pt x="45692" y="11876"/>
                      <a:pt x="45766" y="11897"/>
                    </a:cubicBezTo>
                    <a:cubicBezTo>
                      <a:pt x="45802" y="11894"/>
                      <a:pt x="45829" y="11790"/>
                      <a:pt x="45829" y="11790"/>
                    </a:cubicBezTo>
                    <a:close/>
                    <a:moveTo>
                      <a:pt x="37268" y="11513"/>
                    </a:moveTo>
                    <a:cubicBezTo>
                      <a:pt x="37229" y="11746"/>
                      <a:pt x="37291" y="11831"/>
                      <a:pt x="37364" y="11831"/>
                    </a:cubicBezTo>
                    <a:cubicBezTo>
                      <a:pt x="37392" y="11831"/>
                      <a:pt x="37423" y="11818"/>
                      <a:pt x="37449" y="11796"/>
                    </a:cubicBezTo>
                    <a:cubicBezTo>
                      <a:pt x="37455" y="11829"/>
                      <a:pt x="37455" y="11862"/>
                      <a:pt x="37458" y="11894"/>
                    </a:cubicBezTo>
                    <a:cubicBezTo>
                      <a:pt x="37429" y="11954"/>
                      <a:pt x="37402" y="12017"/>
                      <a:pt x="37372" y="12082"/>
                    </a:cubicBezTo>
                    <a:lnTo>
                      <a:pt x="37372" y="12085"/>
                    </a:lnTo>
                    <a:cubicBezTo>
                      <a:pt x="37345" y="12127"/>
                      <a:pt x="37300" y="12154"/>
                      <a:pt x="37253" y="12163"/>
                    </a:cubicBezTo>
                    <a:cubicBezTo>
                      <a:pt x="37154" y="12160"/>
                      <a:pt x="37178" y="11826"/>
                      <a:pt x="37229" y="11528"/>
                    </a:cubicBezTo>
                    <a:lnTo>
                      <a:pt x="37268" y="11513"/>
                    </a:lnTo>
                    <a:close/>
                    <a:moveTo>
                      <a:pt x="34880" y="11885"/>
                    </a:moveTo>
                    <a:cubicBezTo>
                      <a:pt x="34880" y="11885"/>
                      <a:pt x="34910" y="12008"/>
                      <a:pt x="34934" y="12025"/>
                    </a:cubicBezTo>
                    <a:cubicBezTo>
                      <a:pt x="34954" y="12031"/>
                      <a:pt x="34972" y="12034"/>
                      <a:pt x="34993" y="12034"/>
                    </a:cubicBezTo>
                    <a:cubicBezTo>
                      <a:pt x="35008" y="12076"/>
                      <a:pt x="35020" y="12118"/>
                      <a:pt x="35026" y="12160"/>
                    </a:cubicBezTo>
                    <a:cubicBezTo>
                      <a:pt x="35002" y="12183"/>
                      <a:pt x="34974" y="12196"/>
                      <a:pt x="34947" y="12196"/>
                    </a:cubicBezTo>
                    <a:cubicBezTo>
                      <a:pt x="34881" y="12196"/>
                      <a:pt x="34826" y="12114"/>
                      <a:pt x="34868" y="11891"/>
                    </a:cubicBezTo>
                    <a:lnTo>
                      <a:pt x="34868" y="11888"/>
                    </a:lnTo>
                    <a:lnTo>
                      <a:pt x="34880" y="11885"/>
                    </a:lnTo>
                    <a:close/>
                    <a:moveTo>
                      <a:pt x="41432" y="11304"/>
                    </a:moveTo>
                    <a:lnTo>
                      <a:pt x="41432" y="11304"/>
                    </a:lnTo>
                    <a:cubicBezTo>
                      <a:pt x="41417" y="11325"/>
                      <a:pt x="41411" y="11346"/>
                      <a:pt x="41408" y="11367"/>
                    </a:cubicBezTo>
                    <a:lnTo>
                      <a:pt x="41405" y="11367"/>
                    </a:lnTo>
                    <a:lnTo>
                      <a:pt x="41405" y="11376"/>
                    </a:lnTo>
                    <a:cubicBezTo>
                      <a:pt x="41402" y="11388"/>
                      <a:pt x="41399" y="11399"/>
                      <a:pt x="41396" y="11411"/>
                    </a:cubicBezTo>
                    <a:cubicBezTo>
                      <a:pt x="41393" y="11423"/>
                      <a:pt x="41390" y="11438"/>
                      <a:pt x="41387" y="11450"/>
                    </a:cubicBezTo>
                    <a:cubicBezTo>
                      <a:pt x="41387" y="11453"/>
                      <a:pt x="41384" y="11456"/>
                      <a:pt x="41384" y="11459"/>
                    </a:cubicBezTo>
                    <a:lnTo>
                      <a:pt x="41375" y="11495"/>
                    </a:lnTo>
                    <a:cubicBezTo>
                      <a:pt x="41283" y="11842"/>
                      <a:pt x="41159" y="12239"/>
                      <a:pt x="41065" y="12239"/>
                    </a:cubicBezTo>
                    <a:cubicBezTo>
                      <a:pt x="41059" y="12239"/>
                      <a:pt x="41053" y="12238"/>
                      <a:pt x="41047" y="12234"/>
                    </a:cubicBezTo>
                    <a:cubicBezTo>
                      <a:pt x="41056" y="12100"/>
                      <a:pt x="41059" y="11963"/>
                      <a:pt x="41059" y="11841"/>
                    </a:cubicBezTo>
                    <a:lnTo>
                      <a:pt x="41059" y="11832"/>
                    </a:lnTo>
                    <a:lnTo>
                      <a:pt x="41059" y="11811"/>
                    </a:lnTo>
                    <a:lnTo>
                      <a:pt x="41059" y="11793"/>
                    </a:lnTo>
                    <a:lnTo>
                      <a:pt x="41059" y="11769"/>
                    </a:lnTo>
                    <a:lnTo>
                      <a:pt x="41059" y="11754"/>
                    </a:lnTo>
                    <a:lnTo>
                      <a:pt x="41059" y="11733"/>
                    </a:lnTo>
                    <a:lnTo>
                      <a:pt x="41059" y="11718"/>
                    </a:lnTo>
                    <a:lnTo>
                      <a:pt x="41059" y="11695"/>
                    </a:lnTo>
                    <a:lnTo>
                      <a:pt x="41059" y="11683"/>
                    </a:lnTo>
                    <a:lnTo>
                      <a:pt x="41059" y="11659"/>
                    </a:lnTo>
                    <a:lnTo>
                      <a:pt x="41059" y="11650"/>
                    </a:lnTo>
                    <a:lnTo>
                      <a:pt x="41059" y="11629"/>
                    </a:lnTo>
                    <a:cubicBezTo>
                      <a:pt x="41059" y="11623"/>
                      <a:pt x="41059" y="11620"/>
                      <a:pt x="41059" y="11617"/>
                    </a:cubicBezTo>
                    <a:lnTo>
                      <a:pt x="41059" y="11596"/>
                    </a:lnTo>
                    <a:lnTo>
                      <a:pt x="41059" y="11587"/>
                    </a:lnTo>
                    <a:lnTo>
                      <a:pt x="41059" y="11569"/>
                    </a:lnTo>
                    <a:cubicBezTo>
                      <a:pt x="41059" y="11566"/>
                      <a:pt x="41059" y="11563"/>
                      <a:pt x="41059" y="11560"/>
                    </a:cubicBezTo>
                    <a:lnTo>
                      <a:pt x="41059" y="11543"/>
                    </a:lnTo>
                    <a:cubicBezTo>
                      <a:pt x="41059" y="11540"/>
                      <a:pt x="41059" y="11537"/>
                      <a:pt x="41059" y="11534"/>
                    </a:cubicBezTo>
                    <a:lnTo>
                      <a:pt x="41059" y="11519"/>
                    </a:lnTo>
                    <a:lnTo>
                      <a:pt x="41059" y="11513"/>
                    </a:lnTo>
                    <a:lnTo>
                      <a:pt x="41059" y="11495"/>
                    </a:lnTo>
                    <a:cubicBezTo>
                      <a:pt x="41062" y="11486"/>
                      <a:pt x="41065" y="11480"/>
                      <a:pt x="41068" y="11474"/>
                    </a:cubicBezTo>
                    <a:lnTo>
                      <a:pt x="41068" y="11474"/>
                    </a:lnTo>
                    <a:cubicBezTo>
                      <a:pt x="41067" y="11536"/>
                      <a:pt x="41096" y="11581"/>
                      <a:pt x="41136" y="11581"/>
                    </a:cubicBezTo>
                    <a:cubicBezTo>
                      <a:pt x="41187" y="11581"/>
                      <a:pt x="41254" y="11511"/>
                      <a:pt x="41301" y="11319"/>
                    </a:cubicBezTo>
                    <a:lnTo>
                      <a:pt x="41337" y="11319"/>
                    </a:lnTo>
                    <a:lnTo>
                      <a:pt x="41432" y="11304"/>
                    </a:lnTo>
                    <a:close/>
                    <a:moveTo>
                      <a:pt x="34361" y="11939"/>
                    </a:moveTo>
                    <a:cubicBezTo>
                      <a:pt x="34361" y="11939"/>
                      <a:pt x="34370" y="12046"/>
                      <a:pt x="34400" y="12052"/>
                    </a:cubicBezTo>
                    <a:cubicBezTo>
                      <a:pt x="34460" y="12037"/>
                      <a:pt x="34522" y="12020"/>
                      <a:pt x="34582" y="11996"/>
                    </a:cubicBezTo>
                    <a:lnTo>
                      <a:pt x="34582" y="11996"/>
                    </a:lnTo>
                    <a:cubicBezTo>
                      <a:pt x="34531" y="12166"/>
                      <a:pt x="34469" y="12291"/>
                      <a:pt x="34400" y="12294"/>
                    </a:cubicBezTo>
                    <a:lnTo>
                      <a:pt x="34400" y="12297"/>
                    </a:lnTo>
                    <a:cubicBezTo>
                      <a:pt x="34399" y="12297"/>
                      <a:pt x="34398" y="12297"/>
                      <a:pt x="34398" y="12297"/>
                    </a:cubicBezTo>
                    <a:cubicBezTo>
                      <a:pt x="34325" y="12297"/>
                      <a:pt x="34311" y="12161"/>
                      <a:pt x="34326" y="11987"/>
                    </a:cubicBezTo>
                    <a:cubicBezTo>
                      <a:pt x="34340" y="11975"/>
                      <a:pt x="34352" y="11957"/>
                      <a:pt x="34361" y="11939"/>
                    </a:cubicBezTo>
                    <a:close/>
                    <a:moveTo>
                      <a:pt x="38412" y="11405"/>
                    </a:moveTo>
                    <a:cubicBezTo>
                      <a:pt x="38397" y="11426"/>
                      <a:pt x="38391" y="11447"/>
                      <a:pt x="38385" y="11468"/>
                    </a:cubicBezTo>
                    <a:lnTo>
                      <a:pt x="38382" y="11477"/>
                    </a:lnTo>
                    <a:cubicBezTo>
                      <a:pt x="38380" y="11489"/>
                      <a:pt x="38377" y="11501"/>
                      <a:pt x="38374" y="11513"/>
                    </a:cubicBezTo>
                    <a:cubicBezTo>
                      <a:pt x="38371" y="11528"/>
                      <a:pt x="38368" y="11540"/>
                      <a:pt x="38365" y="11552"/>
                    </a:cubicBezTo>
                    <a:cubicBezTo>
                      <a:pt x="38365" y="11554"/>
                      <a:pt x="38362" y="11557"/>
                      <a:pt x="38362" y="11560"/>
                    </a:cubicBezTo>
                    <a:cubicBezTo>
                      <a:pt x="38359" y="11572"/>
                      <a:pt x="38356" y="11584"/>
                      <a:pt x="38353" y="11596"/>
                    </a:cubicBezTo>
                    <a:cubicBezTo>
                      <a:pt x="38263" y="11943"/>
                      <a:pt x="38137" y="12341"/>
                      <a:pt x="38045" y="12341"/>
                    </a:cubicBezTo>
                    <a:cubicBezTo>
                      <a:pt x="38039" y="12341"/>
                      <a:pt x="38033" y="12339"/>
                      <a:pt x="38028" y="12335"/>
                    </a:cubicBezTo>
                    <a:cubicBezTo>
                      <a:pt x="38037" y="12201"/>
                      <a:pt x="38037" y="12064"/>
                      <a:pt x="38037" y="11942"/>
                    </a:cubicBezTo>
                    <a:lnTo>
                      <a:pt x="38037" y="11933"/>
                    </a:lnTo>
                    <a:lnTo>
                      <a:pt x="38037" y="11912"/>
                    </a:lnTo>
                    <a:lnTo>
                      <a:pt x="38037" y="11894"/>
                    </a:lnTo>
                    <a:lnTo>
                      <a:pt x="38037" y="11870"/>
                    </a:lnTo>
                    <a:lnTo>
                      <a:pt x="38037" y="11856"/>
                    </a:lnTo>
                    <a:lnTo>
                      <a:pt x="38037" y="11832"/>
                    </a:lnTo>
                    <a:lnTo>
                      <a:pt x="38037" y="11820"/>
                    </a:lnTo>
                    <a:lnTo>
                      <a:pt x="38037" y="11796"/>
                    </a:lnTo>
                    <a:lnTo>
                      <a:pt x="38037" y="11784"/>
                    </a:lnTo>
                    <a:lnTo>
                      <a:pt x="38037" y="11760"/>
                    </a:lnTo>
                    <a:lnTo>
                      <a:pt x="38037" y="11748"/>
                    </a:lnTo>
                    <a:lnTo>
                      <a:pt x="38037" y="11727"/>
                    </a:lnTo>
                    <a:lnTo>
                      <a:pt x="38037" y="11718"/>
                    </a:lnTo>
                    <a:lnTo>
                      <a:pt x="38037" y="11698"/>
                    </a:lnTo>
                    <a:lnTo>
                      <a:pt x="38037" y="11689"/>
                    </a:lnTo>
                    <a:lnTo>
                      <a:pt x="38037" y="11668"/>
                    </a:lnTo>
                    <a:cubicBezTo>
                      <a:pt x="38037" y="11668"/>
                      <a:pt x="38037" y="11665"/>
                      <a:pt x="38037" y="11662"/>
                    </a:cubicBezTo>
                    <a:lnTo>
                      <a:pt x="38037" y="11644"/>
                    </a:lnTo>
                    <a:lnTo>
                      <a:pt x="38037" y="11635"/>
                    </a:lnTo>
                    <a:lnTo>
                      <a:pt x="38037" y="11617"/>
                    </a:lnTo>
                    <a:lnTo>
                      <a:pt x="38037" y="11614"/>
                    </a:lnTo>
                    <a:lnTo>
                      <a:pt x="38037" y="11596"/>
                    </a:lnTo>
                    <a:cubicBezTo>
                      <a:pt x="38039" y="11591"/>
                      <a:pt x="38044" y="11586"/>
                      <a:pt x="38048" y="11578"/>
                    </a:cubicBezTo>
                    <a:lnTo>
                      <a:pt x="38048" y="11578"/>
                    </a:lnTo>
                    <a:cubicBezTo>
                      <a:pt x="38048" y="11587"/>
                      <a:pt x="38049" y="11596"/>
                      <a:pt x="38050" y="11603"/>
                    </a:cubicBezTo>
                    <a:lnTo>
                      <a:pt x="38050" y="11603"/>
                    </a:lnTo>
                    <a:cubicBezTo>
                      <a:pt x="38049" y="11595"/>
                      <a:pt x="38048" y="11585"/>
                      <a:pt x="38049" y="11575"/>
                    </a:cubicBezTo>
                    <a:lnTo>
                      <a:pt x="38049" y="11575"/>
                    </a:lnTo>
                    <a:cubicBezTo>
                      <a:pt x="38048" y="11576"/>
                      <a:pt x="38048" y="11577"/>
                      <a:pt x="38048" y="11578"/>
                    </a:cubicBezTo>
                    <a:lnTo>
                      <a:pt x="38048" y="11578"/>
                    </a:lnTo>
                    <a:cubicBezTo>
                      <a:pt x="38047" y="11571"/>
                      <a:pt x="38048" y="11563"/>
                      <a:pt x="38049" y="11554"/>
                    </a:cubicBezTo>
                    <a:lnTo>
                      <a:pt x="38049" y="11552"/>
                    </a:lnTo>
                    <a:cubicBezTo>
                      <a:pt x="38067" y="11525"/>
                      <a:pt x="38087" y="11498"/>
                      <a:pt x="38108" y="11468"/>
                    </a:cubicBezTo>
                    <a:lnTo>
                      <a:pt x="38201" y="11420"/>
                    </a:lnTo>
                    <a:lnTo>
                      <a:pt x="38257" y="11420"/>
                    </a:lnTo>
                    <a:cubicBezTo>
                      <a:pt x="38214" y="11602"/>
                      <a:pt x="38152" y="11667"/>
                      <a:pt x="38107" y="11667"/>
                    </a:cubicBezTo>
                    <a:cubicBezTo>
                      <a:pt x="38079" y="11667"/>
                      <a:pt x="38057" y="11642"/>
                      <a:pt x="38050" y="11603"/>
                    </a:cubicBezTo>
                    <a:lnTo>
                      <a:pt x="38050" y="11603"/>
                    </a:lnTo>
                    <a:cubicBezTo>
                      <a:pt x="38057" y="11652"/>
                      <a:pt x="38083" y="11684"/>
                      <a:pt x="38117" y="11684"/>
                    </a:cubicBezTo>
                    <a:cubicBezTo>
                      <a:pt x="38167" y="11684"/>
                      <a:pt x="38233" y="11614"/>
                      <a:pt x="38278" y="11423"/>
                    </a:cubicBezTo>
                    <a:lnTo>
                      <a:pt x="38317" y="11423"/>
                    </a:lnTo>
                    <a:lnTo>
                      <a:pt x="38412" y="11405"/>
                    </a:lnTo>
                    <a:close/>
                    <a:moveTo>
                      <a:pt x="45236" y="11695"/>
                    </a:moveTo>
                    <a:lnTo>
                      <a:pt x="45283" y="11715"/>
                    </a:lnTo>
                    <a:cubicBezTo>
                      <a:pt x="45304" y="12013"/>
                      <a:pt x="45287" y="12342"/>
                      <a:pt x="45169" y="12342"/>
                    </a:cubicBezTo>
                    <a:cubicBezTo>
                      <a:pt x="45167" y="12342"/>
                      <a:pt x="45166" y="12342"/>
                      <a:pt x="45164" y="12341"/>
                    </a:cubicBezTo>
                    <a:lnTo>
                      <a:pt x="45164" y="12338"/>
                    </a:lnTo>
                    <a:cubicBezTo>
                      <a:pt x="45110" y="12327"/>
                      <a:pt x="45063" y="12294"/>
                      <a:pt x="45030" y="12249"/>
                    </a:cubicBezTo>
                    <a:cubicBezTo>
                      <a:pt x="45003" y="12180"/>
                      <a:pt x="44976" y="12112"/>
                      <a:pt x="44949" y="12052"/>
                    </a:cubicBezTo>
                    <a:cubicBezTo>
                      <a:pt x="44955" y="12020"/>
                      <a:pt x="44964" y="11987"/>
                      <a:pt x="44973" y="11954"/>
                    </a:cubicBezTo>
                    <a:cubicBezTo>
                      <a:pt x="45007" y="11982"/>
                      <a:pt x="45048" y="11999"/>
                      <a:pt x="45087" y="11999"/>
                    </a:cubicBezTo>
                    <a:cubicBezTo>
                      <a:pt x="45172" y="11999"/>
                      <a:pt x="45250" y="11919"/>
                      <a:pt x="45236" y="11695"/>
                    </a:cubicBezTo>
                    <a:close/>
                    <a:moveTo>
                      <a:pt x="43864" y="11462"/>
                    </a:moveTo>
                    <a:lnTo>
                      <a:pt x="43981" y="11486"/>
                    </a:lnTo>
                    <a:lnTo>
                      <a:pt x="44025" y="11492"/>
                    </a:lnTo>
                    <a:cubicBezTo>
                      <a:pt x="44056" y="11695"/>
                      <a:pt x="44134" y="11770"/>
                      <a:pt x="44197" y="11770"/>
                    </a:cubicBezTo>
                    <a:cubicBezTo>
                      <a:pt x="44243" y="11770"/>
                      <a:pt x="44281" y="11730"/>
                      <a:pt x="44288" y="11671"/>
                    </a:cubicBezTo>
                    <a:cubicBezTo>
                      <a:pt x="44294" y="11677"/>
                      <a:pt x="44297" y="11686"/>
                      <a:pt x="44300" y="11692"/>
                    </a:cubicBezTo>
                    <a:lnTo>
                      <a:pt x="44291" y="11692"/>
                    </a:lnTo>
                    <a:cubicBezTo>
                      <a:pt x="44291" y="11698"/>
                      <a:pt x="44291" y="11704"/>
                      <a:pt x="44288" y="11710"/>
                    </a:cubicBezTo>
                    <a:lnTo>
                      <a:pt x="44288" y="11712"/>
                    </a:lnTo>
                    <a:lnTo>
                      <a:pt x="44285" y="11730"/>
                    </a:lnTo>
                    <a:cubicBezTo>
                      <a:pt x="44285" y="11733"/>
                      <a:pt x="44285" y="11736"/>
                      <a:pt x="44285" y="11739"/>
                    </a:cubicBezTo>
                    <a:cubicBezTo>
                      <a:pt x="44285" y="11742"/>
                      <a:pt x="44282" y="11748"/>
                      <a:pt x="44282" y="11754"/>
                    </a:cubicBezTo>
                    <a:cubicBezTo>
                      <a:pt x="44282" y="11760"/>
                      <a:pt x="44282" y="11760"/>
                      <a:pt x="44282" y="11763"/>
                    </a:cubicBezTo>
                    <a:cubicBezTo>
                      <a:pt x="44282" y="11766"/>
                      <a:pt x="44279" y="11775"/>
                      <a:pt x="44279" y="11781"/>
                    </a:cubicBezTo>
                    <a:cubicBezTo>
                      <a:pt x="44276" y="11790"/>
                      <a:pt x="44279" y="11790"/>
                      <a:pt x="44276" y="11793"/>
                    </a:cubicBezTo>
                    <a:lnTo>
                      <a:pt x="44273" y="11811"/>
                    </a:lnTo>
                    <a:lnTo>
                      <a:pt x="44270" y="11823"/>
                    </a:lnTo>
                    <a:cubicBezTo>
                      <a:pt x="44270" y="11829"/>
                      <a:pt x="44267" y="11835"/>
                      <a:pt x="44267" y="11844"/>
                    </a:cubicBezTo>
                    <a:lnTo>
                      <a:pt x="44264" y="11856"/>
                    </a:lnTo>
                    <a:cubicBezTo>
                      <a:pt x="44264" y="11862"/>
                      <a:pt x="44261" y="11870"/>
                      <a:pt x="44261" y="11876"/>
                    </a:cubicBezTo>
                    <a:lnTo>
                      <a:pt x="44258" y="11888"/>
                    </a:lnTo>
                    <a:cubicBezTo>
                      <a:pt x="44258" y="11897"/>
                      <a:pt x="44255" y="11903"/>
                      <a:pt x="44255" y="11912"/>
                    </a:cubicBezTo>
                    <a:lnTo>
                      <a:pt x="44252" y="11927"/>
                    </a:lnTo>
                    <a:cubicBezTo>
                      <a:pt x="44252" y="11933"/>
                      <a:pt x="44249" y="11942"/>
                      <a:pt x="44249" y="11948"/>
                    </a:cubicBezTo>
                    <a:lnTo>
                      <a:pt x="44246" y="11963"/>
                    </a:lnTo>
                    <a:cubicBezTo>
                      <a:pt x="44246" y="11972"/>
                      <a:pt x="44243" y="11978"/>
                      <a:pt x="44243" y="11987"/>
                    </a:cubicBezTo>
                    <a:cubicBezTo>
                      <a:pt x="44240" y="11996"/>
                      <a:pt x="44240" y="11999"/>
                      <a:pt x="44240" y="12005"/>
                    </a:cubicBezTo>
                    <a:cubicBezTo>
                      <a:pt x="44240" y="12008"/>
                      <a:pt x="44237" y="12020"/>
                      <a:pt x="44237" y="12025"/>
                    </a:cubicBezTo>
                    <a:cubicBezTo>
                      <a:pt x="44237" y="12028"/>
                      <a:pt x="44237" y="12031"/>
                      <a:pt x="44237" y="12031"/>
                    </a:cubicBezTo>
                    <a:cubicBezTo>
                      <a:pt x="44216" y="12154"/>
                      <a:pt x="44198" y="12294"/>
                      <a:pt x="44192" y="12425"/>
                    </a:cubicBezTo>
                    <a:cubicBezTo>
                      <a:pt x="44186" y="12427"/>
                      <a:pt x="44180" y="12428"/>
                      <a:pt x="44175" y="12428"/>
                    </a:cubicBezTo>
                    <a:cubicBezTo>
                      <a:pt x="44057" y="12428"/>
                      <a:pt x="43959" y="12014"/>
                      <a:pt x="43894" y="11656"/>
                    </a:cubicBezTo>
                    <a:cubicBezTo>
                      <a:pt x="43891" y="11644"/>
                      <a:pt x="43888" y="11632"/>
                      <a:pt x="43888" y="11617"/>
                    </a:cubicBezTo>
                    <a:cubicBezTo>
                      <a:pt x="43888" y="11614"/>
                      <a:pt x="43888" y="11611"/>
                      <a:pt x="43888" y="11608"/>
                    </a:cubicBezTo>
                    <a:lnTo>
                      <a:pt x="43879" y="11569"/>
                    </a:lnTo>
                    <a:cubicBezTo>
                      <a:pt x="43879" y="11557"/>
                      <a:pt x="43876" y="11546"/>
                      <a:pt x="43873" y="11534"/>
                    </a:cubicBezTo>
                    <a:lnTo>
                      <a:pt x="43873" y="11525"/>
                    </a:lnTo>
                    <a:cubicBezTo>
                      <a:pt x="43870" y="11504"/>
                      <a:pt x="43867" y="11483"/>
                      <a:pt x="43864" y="11462"/>
                    </a:cubicBezTo>
                    <a:close/>
                    <a:moveTo>
                      <a:pt x="32474" y="11486"/>
                    </a:moveTo>
                    <a:cubicBezTo>
                      <a:pt x="32522" y="11501"/>
                      <a:pt x="32573" y="11513"/>
                      <a:pt x="32620" y="11519"/>
                    </a:cubicBezTo>
                    <a:cubicBezTo>
                      <a:pt x="32620" y="11519"/>
                      <a:pt x="32614" y="11584"/>
                      <a:pt x="32641" y="11602"/>
                    </a:cubicBezTo>
                    <a:cubicBezTo>
                      <a:pt x="32674" y="11611"/>
                      <a:pt x="32713" y="11617"/>
                      <a:pt x="32749" y="11617"/>
                    </a:cubicBezTo>
                    <a:cubicBezTo>
                      <a:pt x="32755" y="11712"/>
                      <a:pt x="32778" y="11781"/>
                      <a:pt x="32826" y="11781"/>
                    </a:cubicBezTo>
                    <a:cubicBezTo>
                      <a:pt x="32868" y="11778"/>
                      <a:pt x="32904" y="11760"/>
                      <a:pt x="32930" y="11730"/>
                    </a:cubicBezTo>
                    <a:lnTo>
                      <a:pt x="32930" y="11730"/>
                    </a:lnTo>
                    <a:cubicBezTo>
                      <a:pt x="32814" y="11987"/>
                      <a:pt x="32725" y="12267"/>
                      <a:pt x="32725" y="12267"/>
                    </a:cubicBezTo>
                    <a:lnTo>
                      <a:pt x="32722" y="12270"/>
                    </a:lnTo>
                    <a:lnTo>
                      <a:pt x="32591" y="12446"/>
                    </a:lnTo>
                    <a:lnTo>
                      <a:pt x="32579" y="12446"/>
                    </a:lnTo>
                    <a:lnTo>
                      <a:pt x="32507" y="12488"/>
                    </a:lnTo>
                    <a:lnTo>
                      <a:pt x="32421" y="12488"/>
                    </a:lnTo>
                    <a:lnTo>
                      <a:pt x="32397" y="12505"/>
                    </a:lnTo>
                    <a:lnTo>
                      <a:pt x="32376" y="12505"/>
                    </a:lnTo>
                    <a:lnTo>
                      <a:pt x="32322" y="12470"/>
                    </a:lnTo>
                    <a:lnTo>
                      <a:pt x="32260" y="12476"/>
                    </a:lnTo>
                    <a:lnTo>
                      <a:pt x="32206" y="12440"/>
                    </a:lnTo>
                    <a:lnTo>
                      <a:pt x="32176" y="12446"/>
                    </a:lnTo>
                    <a:cubicBezTo>
                      <a:pt x="32167" y="12437"/>
                      <a:pt x="32161" y="12428"/>
                      <a:pt x="32155" y="12419"/>
                    </a:cubicBezTo>
                    <a:cubicBezTo>
                      <a:pt x="32152" y="12413"/>
                      <a:pt x="32149" y="12410"/>
                      <a:pt x="32149" y="12407"/>
                    </a:cubicBezTo>
                    <a:cubicBezTo>
                      <a:pt x="32149" y="12407"/>
                      <a:pt x="32149" y="12404"/>
                      <a:pt x="32149" y="12404"/>
                    </a:cubicBezTo>
                    <a:cubicBezTo>
                      <a:pt x="32146" y="12401"/>
                      <a:pt x="32144" y="12398"/>
                      <a:pt x="32144" y="12395"/>
                    </a:cubicBezTo>
                    <a:cubicBezTo>
                      <a:pt x="32144" y="12392"/>
                      <a:pt x="32144" y="12392"/>
                      <a:pt x="32144" y="12392"/>
                    </a:cubicBezTo>
                    <a:lnTo>
                      <a:pt x="32141" y="12380"/>
                    </a:lnTo>
                    <a:cubicBezTo>
                      <a:pt x="32135" y="12371"/>
                      <a:pt x="32135" y="12362"/>
                      <a:pt x="32132" y="12356"/>
                    </a:cubicBezTo>
                    <a:lnTo>
                      <a:pt x="32132" y="12353"/>
                    </a:lnTo>
                    <a:cubicBezTo>
                      <a:pt x="32132" y="12350"/>
                      <a:pt x="32129" y="12347"/>
                      <a:pt x="32129" y="12344"/>
                    </a:cubicBezTo>
                    <a:lnTo>
                      <a:pt x="32129" y="12341"/>
                    </a:lnTo>
                    <a:cubicBezTo>
                      <a:pt x="32129" y="12338"/>
                      <a:pt x="32129" y="12335"/>
                      <a:pt x="32129" y="12333"/>
                    </a:cubicBezTo>
                    <a:cubicBezTo>
                      <a:pt x="32129" y="12327"/>
                      <a:pt x="32126" y="12321"/>
                      <a:pt x="32126" y="12315"/>
                    </a:cubicBezTo>
                    <a:cubicBezTo>
                      <a:pt x="32126" y="12315"/>
                      <a:pt x="32126" y="12312"/>
                      <a:pt x="32126" y="12309"/>
                    </a:cubicBezTo>
                    <a:lnTo>
                      <a:pt x="32126" y="12303"/>
                    </a:lnTo>
                    <a:lnTo>
                      <a:pt x="32126" y="12294"/>
                    </a:lnTo>
                    <a:lnTo>
                      <a:pt x="32126" y="12288"/>
                    </a:lnTo>
                    <a:cubicBezTo>
                      <a:pt x="32132" y="12243"/>
                      <a:pt x="32138" y="12192"/>
                      <a:pt x="32144" y="12142"/>
                    </a:cubicBezTo>
                    <a:lnTo>
                      <a:pt x="32144" y="12136"/>
                    </a:lnTo>
                    <a:lnTo>
                      <a:pt x="32144" y="12118"/>
                    </a:lnTo>
                    <a:cubicBezTo>
                      <a:pt x="32148" y="12120"/>
                      <a:pt x="32152" y="12121"/>
                      <a:pt x="32156" y="12121"/>
                    </a:cubicBezTo>
                    <a:cubicBezTo>
                      <a:pt x="32231" y="12121"/>
                      <a:pt x="32320" y="11838"/>
                      <a:pt x="32388" y="11581"/>
                    </a:cubicBezTo>
                    <a:cubicBezTo>
                      <a:pt x="32391" y="11563"/>
                      <a:pt x="32397" y="11549"/>
                      <a:pt x="32400" y="11531"/>
                    </a:cubicBezTo>
                    <a:cubicBezTo>
                      <a:pt x="32430" y="11528"/>
                      <a:pt x="32457" y="11510"/>
                      <a:pt x="32474" y="11486"/>
                    </a:cubicBezTo>
                    <a:close/>
                    <a:moveTo>
                      <a:pt x="34847" y="11900"/>
                    </a:moveTo>
                    <a:lnTo>
                      <a:pt x="34847" y="11900"/>
                    </a:lnTo>
                    <a:cubicBezTo>
                      <a:pt x="34807" y="12131"/>
                      <a:pt x="34867" y="12216"/>
                      <a:pt x="34940" y="12216"/>
                    </a:cubicBezTo>
                    <a:cubicBezTo>
                      <a:pt x="34969" y="12216"/>
                      <a:pt x="34999" y="12203"/>
                      <a:pt x="35026" y="12180"/>
                    </a:cubicBezTo>
                    <a:cubicBezTo>
                      <a:pt x="35032" y="12213"/>
                      <a:pt x="35035" y="12246"/>
                      <a:pt x="35035" y="12282"/>
                    </a:cubicBezTo>
                    <a:cubicBezTo>
                      <a:pt x="35008" y="12335"/>
                      <a:pt x="34978" y="12401"/>
                      <a:pt x="34952" y="12467"/>
                    </a:cubicBezTo>
                    <a:lnTo>
                      <a:pt x="34949" y="12470"/>
                    </a:lnTo>
                    <a:cubicBezTo>
                      <a:pt x="34922" y="12511"/>
                      <a:pt x="34880" y="12538"/>
                      <a:pt x="34829" y="12547"/>
                    </a:cubicBezTo>
                    <a:cubicBezTo>
                      <a:pt x="34734" y="12544"/>
                      <a:pt x="34755" y="12210"/>
                      <a:pt x="34805" y="11915"/>
                    </a:cubicBezTo>
                    <a:lnTo>
                      <a:pt x="34847" y="11900"/>
                    </a:lnTo>
                    <a:close/>
                    <a:moveTo>
                      <a:pt x="35989" y="11793"/>
                    </a:moveTo>
                    <a:lnTo>
                      <a:pt x="35989" y="11793"/>
                    </a:lnTo>
                    <a:cubicBezTo>
                      <a:pt x="35974" y="11808"/>
                      <a:pt x="35971" y="11829"/>
                      <a:pt x="35965" y="11850"/>
                    </a:cubicBezTo>
                    <a:lnTo>
                      <a:pt x="35965" y="11853"/>
                    </a:lnTo>
                    <a:lnTo>
                      <a:pt x="35962" y="11862"/>
                    </a:lnTo>
                    <a:cubicBezTo>
                      <a:pt x="35959" y="11873"/>
                      <a:pt x="35956" y="11885"/>
                      <a:pt x="35953" y="11897"/>
                    </a:cubicBezTo>
                    <a:cubicBezTo>
                      <a:pt x="35950" y="11912"/>
                      <a:pt x="35947" y="11924"/>
                      <a:pt x="35944" y="11936"/>
                    </a:cubicBezTo>
                    <a:cubicBezTo>
                      <a:pt x="35941" y="11939"/>
                      <a:pt x="35941" y="11942"/>
                      <a:pt x="35941" y="11945"/>
                    </a:cubicBezTo>
                    <a:cubicBezTo>
                      <a:pt x="35938" y="11957"/>
                      <a:pt x="35935" y="11969"/>
                      <a:pt x="35932" y="11984"/>
                    </a:cubicBezTo>
                    <a:cubicBezTo>
                      <a:pt x="35840" y="12327"/>
                      <a:pt x="35717" y="12726"/>
                      <a:pt x="35623" y="12726"/>
                    </a:cubicBezTo>
                    <a:cubicBezTo>
                      <a:pt x="35617" y="12726"/>
                      <a:pt x="35610" y="12724"/>
                      <a:pt x="35604" y="12720"/>
                    </a:cubicBezTo>
                    <a:cubicBezTo>
                      <a:pt x="35613" y="12589"/>
                      <a:pt x="35616" y="12452"/>
                      <a:pt x="35613" y="12327"/>
                    </a:cubicBezTo>
                    <a:lnTo>
                      <a:pt x="35613" y="12321"/>
                    </a:lnTo>
                    <a:lnTo>
                      <a:pt x="35613" y="12297"/>
                    </a:lnTo>
                    <a:lnTo>
                      <a:pt x="35613" y="12282"/>
                    </a:lnTo>
                    <a:lnTo>
                      <a:pt x="35613" y="12258"/>
                    </a:lnTo>
                    <a:lnTo>
                      <a:pt x="35613" y="12243"/>
                    </a:lnTo>
                    <a:lnTo>
                      <a:pt x="35613" y="12219"/>
                    </a:lnTo>
                    <a:lnTo>
                      <a:pt x="35613" y="12204"/>
                    </a:lnTo>
                    <a:lnTo>
                      <a:pt x="35613" y="12183"/>
                    </a:lnTo>
                    <a:lnTo>
                      <a:pt x="35613" y="12169"/>
                    </a:lnTo>
                    <a:lnTo>
                      <a:pt x="35613" y="12148"/>
                    </a:lnTo>
                    <a:lnTo>
                      <a:pt x="35613" y="12136"/>
                    </a:lnTo>
                    <a:lnTo>
                      <a:pt x="35613" y="12115"/>
                    </a:lnTo>
                    <a:lnTo>
                      <a:pt x="35613" y="12103"/>
                    </a:lnTo>
                    <a:lnTo>
                      <a:pt x="35613" y="12085"/>
                    </a:lnTo>
                    <a:lnTo>
                      <a:pt x="35613" y="12073"/>
                    </a:lnTo>
                    <a:lnTo>
                      <a:pt x="35613" y="12055"/>
                    </a:lnTo>
                    <a:cubicBezTo>
                      <a:pt x="35613" y="12052"/>
                      <a:pt x="35613" y="12049"/>
                      <a:pt x="35613" y="12046"/>
                    </a:cubicBezTo>
                    <a:lnTo>
                      <a:pt x="35613" y="12028"/>
                    </a:lnTo>
                    <a:cubicBezTo>
                      <a:pt x="35613" y="12028"/>
                      <a:pt x="35613" y="12025"/>
                      <a:pt x="35613" y="12022"/>
                    </a:cubicBezTo>
                    <a:lnTo>
                      <a:pt x="35613" y="12005"/>
                    </a:lnTo>
                    <a:lnTo>
                      <a:pt x="35613" y="12002"/>
                    </a:lnTo>
                    <a:lnTo>
                      <a:pt x="35613" y="11984"/>
                    </a:lnTo>
                    <a:lnTo>
                      <a:pt x="35613" y="11981"/>
                    </a:lnTo>
                    <a:cubicBezTo>
                      <a:pt x="35619" y="11975"/>
                      <a:pt x="35622" y="11969"/>
                      <a:pt x="35625" y="11963"/>
                    </a:cubicBezTo>
                    <a:lnTo>
                      <a:pt x="35625" y="11963"/>
                    </a:lnTo>
                    <a:cubicBezTo>
                      <a:pt x="35624" y="12025"/>
                      <a:pt x="35653" y="12069"/>
                      <a:pt x="35693" y="12069"/>
                    </a:cubicBezTo>
                    <a:cubicBezTo>
                      <a:pt x="35743" y="12069"/>
                      <a:pt x="35811" y="11999"/>
                      <a:pt x="35858" y="11808"/>
                    </a:cubicBezTo>
                    <a:lnTo>
                      <a:pt x="35893" y="11808"/>
                    </a:lnTo>
                    <a:lnTo>
                      <a:pt x="35989" y="11793"/>
                    </a:lnTo>
                    <a:close/>
                    <a:moveTo>
                      <a:pt x="36618" y="1"/>
                    </a:moveTo>
                    <a:lnTo>
                      <a:pt x="36090" y="90"/>
                    </a:lnTo>
                    <a:lnTo>
                      <a:pt x="36028" y="218"/>
                    </a:lnTo>
                    <a:lnTo>
                      <a:pt x="35911" y="156"/>
                    </a:lnTo>
                    <a:lnTo>
                      <a:pt x="35193" y="451"/>
                    </a:lnTo>
                    <a:lnTo>
                      <a:pt x="35193" y="448"/>
                    </a:lnTo>
                    <a:lnTo>
                      <a:pt x="35184" y="454"/>
                    </a:lnTo>
                    <a:lnTo>
                      <a:pt x="35151" y="677"/>
                    </a:lnTo>
                    <a:lnTo>
                      <a:pt x="35041" y="609"/>
                    </a:lnTo>
                    <a:lnTo>
                      <a:pt x="34999" y="579"/>
                    </a:lnTo>
                    <a:lnTo>
                      <a:pt x="34990" y="579"/>
                    </a:lnTo>
                    <a:lnTo>
                      <a:pt x="34767" y="552"/>
                    </a:lnTo>
                    <a:lnTo>
                      <a:pt x="34299" y="802"/>
                    </a:lnTo>
                    <a:lnTo>
                      <a:pt x="34093" y="1145"/>
                    </a:lnTo>
                    <a:lnTo>
                      <a:pt x="34090" y="1142"/>
                    </a:lnTo>
                    <a:lnTo>
                      <a:pt x="34090" y="1151"/>
                    </a:lnTo>
                    <a:lnTo>
                      <a:pt x="34087" y="1154"/>
                    </a:lnTo>
                    <a:lnTo>
                      <a:pt x="34090" y="1166"/>
                    </a:lnTo>
                    <a:lnTo>
                      <a:pt x="34087" y="1250"/>
                    </a:lnTo>
                    <a:lnTo>
                      <a:pt x="34010" y="1279"/>
                    </a:lnTo>
                    <a:lnTo>
                      <a:pt x="33831" y="1575"/>
                    </a:lnTo>
                    <a:lnTo>
                      <a:pt x="33828" y="1885"/>
                    </a:lnTo>
                    <a:lnTo>
                      <a:pt x="33947" y="2043"/>
                    </a:lnTo>
                    <a:lnTo>
                      <a:pt x="34096" y="2057"/>
                    </a:lnTo>
                    <a:lnTo>
                      <a:pt x="33947" y="2120"/>
                    </a:lnTo>
                    <a:lnTo>
                      <a:pt x="33908" y="2388"/>
                    </a:lnTo>
                    <a:lnTo>
                      <a:pt x="33935" y="2475"/>
                    </a:lnTo>
                    <a:lnTo>
                      <a:pt x="34021" y="2767"/>
                    </a:lnTo>
                    <a:lnTo>
                      <a:pt x="34343" y="2996"/>
                    </a:lnTo>
                    <a:lnTo>
                      <a:pt x="35029" y="2844"/>
                    </a:lnTo>
                    <a:lnTo>
                      <a:pt x="35115" y="2657"/>
                    </a:lnTo>
                    <a:lnTo>
                      <a:pt x="35318" y="2668"/>
                    </a:lnTo>
                    <a:lnTo>
                      <a:pt x="35616" y="2376"/>
                    </a:lnTo>
                    <a:lnTo>
                      <a:pt x="35819" y="2552"/>
                    </a:lnTo>
                    <a:lnTo>
                      <a:pt x="36177" y="2534"/>
                    </a:lnTo>
                    <a:lnTo>
                      <a:pt x="36209" y="2490"/>
                    </a:lnTo>
                    <a:cubicBezTo>
                      <a:pt x="36239" y="2657"/>
                      <a:pt x="36284" y="2818"/>
                      <a:pt x="36344" y="2976"/>
                    </a:cubicBezTo>
                    <a:lnTo>
                      <a:pt x="36320" y="3235"/>
                    </a:lnTo>
                    <a:cubicBezTo>
                      <a:pt x="36305" y="3408"/>
                      <a:pt x="36287" y="3578"/>
                      <a:pt x="36269" y="3742"/>
                    </a:cubicBezTo>
                    <a:lnTo>
                      <a:pt x="36251" y="3742"/>
                    </a:lnTo>
                    <a:cubicBezTo>
                      <a:pt x="36227" y="3742"/>
                      <a:pt x="36016" y="3825"/>
                      <a:pt x="35920" y="3864"/>
                    </a:cubicBezTo>
                    <a:lnTo>
                      <a:pt x="35837" y="3849"/>
                    </a:lnTo>
                    <a:lnTo>
                      <a:pt x="35837" y="3828"/>
                    </a:lnTo>
                    <a:lnTo>
                      <a:pt x="35801" y="3819"/>
                    </a:lnTo>
                    <a:lnTo>
                      <a:pt x="35759" y="3780"/>
                    </a:lnTo>
                    <a:lnTo>
                      <a:pt x="35777" y="3780"/>
                    </a:lnTo>
                    <a:lnTo>
                      <a:pt x="35822" y="3673"/>
                    </a:lnTo>
                    <a:lnTo>
                      <a:pt x="35822" y="3673"/>
                    </a:lnTo>
                    <a:lnTo>
                      <a:pt x="35724" y="3697"/>
                    </a:lnTo>
                    <a:lnTo>
                      <a:pt x="35721" y="3721"/>
                    </a:lnTo>
                    <a:lnTo>
                      <a:pt x="35685" y="3688"/>
                    </a:lnTo>
                    <a:lnTo>
                      <a:pt x="35679" y="3688"/>
                    </a:lnTo>
                    <a:lnTo>
                      <a:pt x="35652" y="3539"/>
                    </a:lnTo>
                    <a:lnTo>
                      <a:pt x="35724" y="3619"/>
                    </a:lnTo>
                    <a:lnTo>
                      <a:pt x="35777" y="3590"/>
                    </a:lnTo>
                    <a:lnTo>
                      <a:pt x="35804" y="3470"/>
                    </a:lnTo>
                    <a:lnTo>
                      <a:pt x="35697" y="3351"/>
                    </a:lnTo>
                    <a:lnTo>
                      <a:pt x="35643" y="3506"/>
                    </a:lnTo>
                    <a:lnTo>
                      <a:pt x="35425" y="3426"/>
                    </a:lnTo>
                    <a:lnTo>
                      <a:pt x="35244" y="3402"/>
                    </a:lnTo>
                    <a:lnTo>
                      <a:pt x="35068" y="3482"/>
                    </a:lnTo>
                    <a:lnTo>
                      <a:pt x="35047" y="3539"/>
                    </a:lnTo>
                    <a:lnTo>
                      <a:pt x="34978" y="3524"/>
                    </a:lnTo>
                    <a:lnTo>
                      <a:pt x="34922" y="3420"/>
                    </a:lnTo>
                    <a:lnTo>
                      <a:pt x="34728" y="3330"/>
                    </a:lnTo>
                    <a:lnTo>
                      <a:pt x="34534" y="3315"/>
                    </a:lnTo>
                    <a:lnTo>
                      <a:pt x="34516" y="3363"/>
                    </a:lnTo>
                    <a:lnTo>
                      <a:pt x="34486" y="3309"/>
                    </a:lnTo>
                    <a:lnTo>
                      <a:pt x="34176" y="3360"/>
                    </a:lnTo>
                    <a:lnTo>
                      <a:pt x="34033" y="3667"/>
                    </a:lnTo>
                    <a:lnTo>
                      <a:pt x="34105" y="3730"/>
                    </a:lnTo>
                    <a:lnTo>
                      <a:pt x="34016" y="3718"/>
                    </a:lnTo>
                    <a:lnTo>
                      <a:pt x="33923" y="3792"/>
                    </a:lnTo>
                    <a:cubicBezTo>
                      <a:pt x="33837" y="3813"/>
                      <a:pt x="33753" y="3825"/>
                      <a:pt x="33667" y="3834"/>
                    </a:cubicBezTo>
                    <a:cubicBezTo>
                      <a:pt x="33665" y="3834"/>
                      <a:pt x="33664" y="3834"/>
                      <a:pt x="33662" y="3834"/>
                    </a:cubicBezTo>
                    <a:cubicBezTo>
                      <a:pt x="33607" y="3834"/>
                      <a:pt x="33610" y="3989"/>
                      <a:pt x="33610" y="3989"/>
                    </a:cubicBezTo>
                    <a:lnTo>
                      <a:pt x="33461" y="3917"/>
                    </a:lnTo>
                    <a:lnTo>
                      <a:pt x="33360" y="3947"/>
                    </a:lnTo>
                    <a:lnTo>
                      <a:pt x="33342" y="3831"/>
                    </a:lnTo>
                    <a:lnTo>
                      <a:pt x="33220" y="3786"/>
                    </a:lnTo>
                    <a:lnTo>
                      <a:pt x="33342" y="3768"/>
                    </a:lnTo>
                    <a:lnTo>
                      <a:pt x="33437" y="3634"/>
                    </a:lnTo>
                    <a:lnTo>
                      <a:pt x="33431" y="3384"/>
                    </a:lnTo>
                    <a:lnTo>
                      <a:pt x="33282" y="3151"/>
                    </a:lnTo>
                    <a:lnTo>
                      <a:pt x="33220" y="3131"/>
                    </a:lnTo>
                    <a:lnTo>
                      <a:pt x="33217" y="3062"/>
                    </a:lnTo>
                    <a:lnTo>
                      <a:pt x="33217" y="3053"/>
                    </a:lnTo>
                    <a:lnTo>
                      <a:pt x="33214" y="3050"/>
                    </a:lnTo>
                    <a:lnTo>
                      <a:pt x="33214" y="3044"/>
                    </a:lnTo>
                    <a:lnTo>
                      <a:pt x="33211" y="3047"/>
                    </a:lnTo>
                    <a:lnTo>
                      <a:pt x="33041" y="2776"/>
                    </a:lnTo>
                    <a:lnTo>
                      <a:pt x="32650" y="2591"/>
                    </a:lnTo>
                    <a:lnTo>
                      <a:pt x="32465" y="2618"/>
                    </a:lnTo>
                    <a:lnTo>
                      <a:pt x="32454" y="2618"/>
                    </a:lnTo>
                    <a:lnTo>
                      <a:pt x="32421" y="2645"/>
                    </a:lnTo>
                    <a:lnTo>
                      <a:pt x="32328" y="2707"/>
                    </a:lnTo>
                    <a:lnTo>
                      <a:pt x="32296" y="2522"/>
                    </a:lnTo>
                    <a:lnTo>
                      <a:pt x="32293" y="2516"/>
                    </a:lnTo>
                    <a:lnTo>
                      <a:pt x="32293" y="2522"/>
                    </a:lnTo>
                    <a:lnTo>
                      <a:pt x="31681" y="2305"/>
                    </a:lnTo>
                    <a:lnTo>
                      <a:pt x="31583" y="2361"/>
                    </a:lnTo>
                    <a:lnTo>
                      <a:pt x="31529" y="2257"/>
                    </a:lnTo>
                    <a:lnTo>
                      <a:pt x="31076" y="2200"/>
                    </a:lnTo>
                    <a:lnTo>
                      <a:pt x="30734" y="2323"/>
                    </a:lnTo>
                    <a:lnTo>
                      <a:pt x="30695" y="2430"/>
                    </a:lnTo>
                    <a:lnTo>
                      <a:pt x="30599" y="2379"/>
                    </a:lnTo>
                    <a:lnTo>
                      <a:pt x="30248" y="2385"/>
                    </a:lnTo>
                    <a:lnTo>
                      <a:pt x="29866" y="2683"/>
                    </a:lnTo>
                    <a:lnTo>
                      <a:pt x="29935" y="2961"/>
                    </a:lnTo>
                    <a:lnTo>
                      <a:pt x="29842" y="2892"/>
                    </a:lnTo>
                    <a:lnTo>
                      <a:pt x="29425" y="3026"/>
                    </a:lnTo>
                    <a:lnTo>
                      <a:pt x="29371" y="3202"/>
                    </a:lnTo>
                    <a:lnTo>
                      <a:pt x="29237" y="3190"/>
                    </a:lnTo>
                    <a:lnTo>
                      <a:pt x="29005" y="3554"/>
                    </a:lnTo>
                    <a:lnTo>
                      <a:pt x="29020" y="3643"/>
                    </a:lnTo>
                    <a:lnTo>
                      <a:pt x="28876" y="3849"/>
                    </a:lnTo>
                    <a:lnTo>
                      <a:pt x="29097" y="4287"/>
                    </a:lnTo>
                    <a:lnTo>
                      <a:pt x="29407" y="4421"/>
                    </a:lnTo>
                    <a:lnTo>
                      <a:pt x="29505" y="4317"/>
                    </a:lnTo>
                    <a:lnTo>
                      <a:pt x="29532" y="4445"/>
                    </a:lnTo>
                    <a:lnTo>
                      <a:pt x="29911" y="4520"/>
                    </a:lnTo>
                    <a:lnTo>
                      <a:pt x="30024" y="4451"/>
                    </a:lnTo>
                    <a:lnTo>
                      <a:pt x="30084" y="4570"/>
                    </a:lnTo>
                    <a:lnTo>
                      <a:pt x="30456" y="4546"/>
                    </a:lnTo>
                    <a:lnTo>
                      <a:pt x="30549" y="4403"/>
                    </a:lnTo>
                    <a:lnTo>
                      <a:pt x="30725" y="4344"/>
                    </a:lnTo>
                    <a:lnTo>
                      <a:pt x="30856" y="4150"/>
                    </a:lnTo>
                    <a:lnTo>
                      <a:pt x="30868" y="4019"/>
                    </a:lnTo>
                    <a:lnTo>
                      <a:pt x="30903" y="4099"/>
                    </a:lnTo>
                    <a:lnTo>
                      <a:pt x="31205" y="4195"/>
                    </a:lnTo>
                    <a:cubicBezTo>
                      <a:pt x="31240" y="4535"/>
                      <a:pt x="31279" y="4943"/>
                      <a:pt x="31327" y="5345"/>
                    </a:cubicBezTo>
                    <a:lnTo>
                      <a:pt x="31258" y="5441"/>
                    </a:lnTo>
                    <a:lnTo>
                      <a:pt x="31339" y="5459"/>
                    </a:lnTo>
                    <a:cubicBezTo>
                      <a:pt x="31345" y="5494"/>
                      <a:pt x="31348" y="5527"/>
                      <a:pt x="31351" y="5563"/>
                    </a:cubicBezTo>
                    <a:cubicBezTo>
                      <a:pt x="31333" y="5569"/>
                      <a:pt x="31315" y="5578"/>
                      <a:pt x="31300" y="5593"/>
                    </a:cubicBezTo>
                    <a:cubicBezTo>
                      <a:pt x="31282" y="5640"/>
                      <a:pt x="31270" y="5688"/>
                      <a:pt x="31261" y="5739"/>
                    </a:cubicBezTo>
                    <a:cubicBezTo>
                      <a:pt x="31220" y="5734"/>
                      <a:pt x="31177" y="5732"/>
                      <a:pt x="31133" y="5732"/>
                    </a:cubicBezTo>
                    <a:cubicBezTo>
                      <a:pt x="31117" y="5732"/>
                      <a:pt x="31101" y="5732"/>
                      <a:pt x="31085" y="5733"/>
                    </a:cubicBezTo>
                    <a:cubicBezTo>
                      <a:pt x="31029" y="5679"/>
                      <a:pt x="30975" y="5620"/>
                      <a:pt x="30927" y="5557"/>
                    </a:cubicBezTo>
                    <a:lnTo>
                      <a:pt x="31008" y="5456"/>
                    </a:lnTo>
                    <a:lnTo>
                      <a:pt x="30978" y="5366"/>
                    </a:lnTo>
                    <a:lnTo>
                      <a:pt x="31064" y="5265"/>
                    </a:lnTo>
                    <a:lnTo>
                      <a:pt x="31070" y="5265"/>
                    </a:lnTo>
                    <a:lnTo>
                      <a:pt x="31127" y="5107"/>
                    </a:lnTo>
                    <a:lnTo>
                      <a:pt x="31029" y="4952"/>
                    </a:lnTo>
                    <a:lnTo>
                      <a:pt x="30576" y="4868"/>
                    </a:lnTo>
                    <a:lnTo>
                      <a:pt x="30504" y="4958"/>
                    </a:lnTo>
                    <a:lnTo>
                      <a:pt x="30415" y="4800"/>
                    </a:lnTo>
                    <a:lnTo>
                      <a:pt x="30236" y="4743"/>
                    </a:lnTo>
                    <a:lnTo>
                      <a:pt x="30057" y="4758"/>
                    </a:lnTo>
                    <a:lnTo>
                      <a:pt x="30063" y="4868"/>
                    </a:lnTo>
                    <a:lnTo>
                      <a:pt x="30000" y="4749"/>
                    </a:lnTo>
                    <a:lnTo>
                      <a:pt x="29708" y="4824"/>
                    </a:lnTo>
                    <a:lnTo>
                      <a:pt x="29643" y="4973"/>
                    </a:lnTo>
                    <a:lnTo>
                      <a:pt x="29505" y="4919"/>
                    </a:lnTo>
                    <a:lnTo>
                      <a:pt x="29389" y="5006"/>
                    </a:lnTo>
                    <a:lnTo>
                      <a:pt x="29416" y="5104"/>
                    </a:lnTo>
                    <a:lnTo>
                      <a:pt x="29306" y="5149"/>
                    </a:lnTo>
                    <a:lnTo>
                      <a:pt x="29321" y="5256"/>
                    </a:lnTo>
                    <a:lnTo>
                      <a:pt x="29368" y="5289"/>
                    </a:lnTo>
                    <a:lnTo>
                      <a:pt x="29312" y="5292"/>
                    </a:lnTo>
                    <a:lnTo>
                      <a:pt x="29252" y="5447"/>
                    </a:lnTo>
                    <a:lnTo>
                      <a:pt x="29324" y="5491"/>
                    </a:lnTo>
                    <a:lnTo>
                      <a:pt x="29231" y="5506"/>
                    </a:lnTo>
                    <a:lnTo>
                      <a:pt x="29201" y="5709"/>
                    </a:lnTo>
                    <a:lnTo>
                      <a:pt x="29279" y="5792"/>
                    </a:lnTo>
                    <a:lnTo>
                      <a:pt x="29255" y="5927"/>
                    </a:lnTo>
                    <a:lnTo>
                      <a:pt x="29306" y="5939"/>
                    </a:lnTo>
                    <a:lnTo>
                      <a:pt x="29523" y="5995"/>
                    </a:lnTo>
                    <a:lnTo>
                      <a:pt x="29702" y="6049"/>
                    </a:lnTo>
                    <a:lnTo>
                      <a:pt x="29970" y="6007"/>
                    </a:lnTo>
                    <a:lnTo>
                      <a:pt x="29982" y="5927"/>
                    </a:lnTo>
                    <a:lnTo>
                      <a:pt x="30024" y="5995"/>
                    </a:lnTo>
                    <a:lnTo>
                      <a:pt x="30236" y="5959"/>
                    </a:lnTo>
                    <a:lnTo>
                      <a:pt x="30334" y="6037"/>
                    </a:lnTo>
                    <a:lnTo>
                      <a:pt x="30483" y="5992"/>
                    </a:lnTo>
                    <a:lnTo>
                      <a:pt x="30507" y="5903"/>
                    </a:lnTo>
                    <a:lnTo>
                      <a:pt x="30632" y="5894"/>
                    </a:lnTo>
                    <a:lnTo>
                      <a:pt x="30671" y="5801"/>
                    </a:lnTo>
                    <a:lnTo>
                      <a:pt x="30644" y="5766"/>
                    </a:lnTo>
                    <a:lnTo>
                      <a:pt x="30644" y="5766"/>
                    </a:lnTo>
                    <a:lnTo>
                      <a:pt x="30698" y="5775"/>
                    </a:lnTo>
                    <a:lnTo>
                      <a:pt x="30823" y="5667"/>
                    </a:lnTo>
                    <a:cubicBezTo>
                      <a:pt x="30942" y="5742"/>
                      <a:pt x="31017" y="5795"/>
                      <a:pt x="31017" y="5795"/>
                    </a:cubicBezTo>
                    <a:cubicBezTo>
                      <a:pt x="31036" y="5794"/>
                      <a:pt x="31055" y="5793"/>
                      <a:pt x="31075" y="5793"/>
                    </a:cubicBezTo>
                    <a:cubicBezTo>
                      <a:pt x="31133" y="5793"/>
                      <a:pt x="31190" y="5800"/>
                      <a:pt x="31246" y="5813"/>
                    </a:cubicBezTo>
                    <a:cubicBezTo>
                      <a:pt x="31234" y="5867"/>
                      <a:pt x="31228" y="5909"/>
                      <a:pt x="31228" y="5909"/>
                    </a:cubicBezTo>
                    <a:lnTo>
                      <a:pt x="31348" y="6016"/>
                    </a:lnTo>
                    <a:lnTo>
                      <a:pt x="31199" y="6067"/>
                    </a:lnTo>
                    <a:lnTo>
                      <a:pt x="31199" y="6013"/>
                    </a:lnTo>
                    <a:lnTo>
                      <a:pt x="31130" y="5939"/>
                    </a:lnTo>
                    <a:lnTo>
                      <a:pt x="30975" y="5968"/>
                    </a:lnTo>
                    <a:lnTo>
                      <a:pt x="31061" y="6099"/>
                    </a:lnTo>
                    <a:cubicBezTo>
                      <a:pt x="30993" y="6099"/>
                      <a:pt x="30874" y="6097"/>
                      <a:pt x="30856" y="6085"/>
                    </a:cubicBezTo>
                    <a:cubicBezTo>
                      <a:pt x="30855" y="6084"/>
                      <a:pt x="30855" y="6084"/>
                      <a:pt x="30855" y="6084"/>
                    </a:cubicBezTo>
                    <a:cubicBezTo>
                      <a:pt x="30816" y="6084"/>
                      <a:pt x="30110" y="6619"/>
                      <a:pt x="30096" y="6645"/>
                    </a:cubicBezTo>
                    <a:cubicBezTo>
                      <a:pt x="30081" y="6669"/>
                      <a:pt x="29950" y="7000"/>
                      <a:pt x="29950" y="7000"/>
                    </a:cubicBezTo>
                    <a:cubicBezTo>
                      <a:pt x="29950" y="7000"/>
                      <a:pt x="29592" y="7325"/>
                      <a:pt x="29583" y="7351"/>
                    </a:cubicBezTo>
                    <a:cubicBezTo>
                      <a:pt x="29598" y="7441"/>
                      <a:pt x="29616" y="7527"/>
                      <a:pt x="29640" y="7611"/>
                    </a:cubicBezTo>
                    <a:lnTo>
                      <a:pt x="29663" y="7751"/>
                    </a:lnTo>
                    <a:lnTo>
                      <a:pt x="29485" y="7888"/>
                    </a:lnTo>
                    <a:lnTo>
                      <a:pt x="29425" y="8183"/>
                    </a:lnTo>
                    <a:lnTo>
                      <a:pt x="29327" y="8129"/>
                    </a:lnTo>
                    <a:cubicBezTo>
                      <a:pt x="29327" y="8129"/>
                      <a:pt x="29079" y="8117"/>
                      <a:pt x="28936" y="8117"/>
                    </a:cubicBezTo>
                    <a:cubicBezTo>
                      <a:pt x="28882" y="8117"/>
                      <a:pt x="28843" y="8119"/>
                      <a:pt x="28838" y="8124"/>
                    </a:cubicBezTo>
                    <a:cubicBezTo>
                      <a:pt x="28817" y="8144"/>
                      <a:pt x="28730" y="8222"/>
                      <a:pt x="28730" y="8222"/>
                    </a:cubicBezTo>
                    <a:cubicBezTo>
                      <a:pt x="28730" y="8222"/>
                      <a:pt x="28388" y="8353"/>
                      <a:pt x="28358" y="8356"/>
                    </a:cubicBezTo>
                    <a:cubicBezTo>
                      <a:pt x="28328" y="8356"/>
                      <a:pt x="28352" y="8425"/>
                      <a:pt x="28352" y="8425"/>
                    </a:cubicBezTo>
                    <a:lnTo>
                      <a:pt x="28274" y="8407"/>
                    </a:lnTo>
                    <a:cubicBezTo>
                      <a:pt x="28274" y="8407"/>
                      <a:pt x="27887" y="8594"/>
                      <a:pt x="27872" y="8612"/>
                    </a:cubicBezTo>
                    <a:cubicBezTo>
                      <a:pt x="27860" y="8630"/>
                      <a:pt x="27890" y="8758"/>
                      <a:pt x="27890" y="8758"/>
                    </a:cubicBezTo>
                    <a:lnTo>
                      <a:pt x="27705" y="8818"/>
                    </a:lnTo>
                    <a:cubicBezTo>
                      <a:pt x="27705" y="8818"/>
                      <a:pt x="27657" y="8913"/>
                      <a:pt x="27630" y="8985"/>
                    </a:cubicBezTo>
                    <a:lnTo>
                      <a:pt x="27610" y="8967"/>
                    </a:lnTo>
                    <a:lnTo>
                      <a:pt x="27616" y="8976"/>
                    </a:lnTo>
                    <a:lnTo>
                      <a:pt x="27616" y="8976"/>
                    </a:lnTo>
                    <a:lnTo>
                      <a:pt x="27610" y="8970"/>
                    </a:lnTo>
                    <a:cubicBezTo>
                      <a:pt x="27610" y="8970"/>
                      <a:pt x="27344" y="8988"/>
                      <a:pt x="27329" y="8991"/>
                    </a:cubicBezTo>
                    <a:cubicBezTo>
                      <a:pt x="27312" y="8994"/>
                      <a:pt x="27213" y="9051"/>
                      <a:pt x="27168" y="9077"/>
                    </a:cubicBezTo>
                    <a:lnTo>
                      <a:pt x="27121" y="9077"/>
                    </a:lnTo>
                    <a:lnTo>
                      <a:pt x="27022" y="9024"/>
                    </a:lnTo>
                    <a:cubicBezTo>
                      <a:pt x="27022" y="9024"/>
                      <a:pt x="26773" y="9011"/>
                      <a:pt x="26630" y="9011"/>
                    </a:cubicBezTo>
                    <a:cubicBezTo>
                      <a:pt x="26577" y="9011"/>
                      <a:pt x="26538" y="9013"/>
                      <a:pt x="26534" y="9018"/>
                    </a:cubicBezTo>
                    <a:cubicBezTo>
                      <a:pt x="26513" y="9039"/>
                      <a:pt x="26426" y="9116"/>
                      <a:pt x="26426" y="9116"/>
                    </a:cubicBezTo>
                    <a:cubicBezTo>
                      <a:pt x="26426" y="9116"/>
                      <a:pt x="26319" y="9158"/>
                      <a:pt x="26218" y="9194"/>
                    </a:cubicBezTo>
                    <a:cubicBezTo>
                      <a:pt x="26185" y="9158"/>
                      <a:pt x="26048" y="9009"/>
                      <a:pt x="26033" y="8994"/>
                    </a:cubicBezTo>
                    <a:cubicBezTo>
                      <a:pt x="26024" y="8988"/>
                      <a:pt x="25830" y="8919"/>
                      <a:pt x="25648" y="8860"/>
                    </a:cubicBezTo>
                    <a:lnTo>
                      <a:pt x="25547" y="8284"/>
                    </a:lnTo>
                    <a:lnTo>
                      <a:pt x="25526" y="8165"/>
                    </a:lnTo>
                    <a:lnTo>
                      <a:pt x="25457" y="7945"/>
                    </a:lnTo>
                    <a:cubicBezTo>
                      <a:pt x="25457" y="7927"/>
                      <a:pt x="25457" y="7906"/>
                      <a:pt x="25460" y="7888"/>
                    </a:cubicBezTo>
                    <a:lnTo>
                      <a:pt x="25460" y="7873"/>
                    </a:lnTo>
                    <a:cubicBezTo>
                      <a:pt x="25460" y="7852"/>
                      <a:pt x="25460" y="7834"/>
                      <a:pt x="25463" y="7813"/>
                    </a:cubicBezTo>
                    <a:lnTo>
                      <a:pt x="25463" y="7811"/>
                    </a:lnTo>
                    <a:cubicBezTo>
                      <a:pt x="25463" y="7760"/>
                      <a:pt x="25466" y="7709"/>
                      <a:pt x="25469" y="7656"/>
                    </a:cubicBezTo>
                    <a:cubicBezTo>
                      <a:pt x="25583" y="7605"/>
                      <a:pt x="25705" y="7575"/>
                      <a:pt x="25830" y="7569"/>
                    </a:cubicBezTo>
                    <a:cubicBezTo>
                      <a:pt x="25830" y="7569"/>
                      <a:pt x="25902" y="7521"/>
                      <a:pt x="26012" y="7453"/>
                    </a:cubicBezTo>
                    <a:lnTo>
                      <a:pt x="26152" y="7515"/>
                    </a:lnTo>
                    <a:lnTo>
                      <a:pt x="26203" y="7500"/>
                    </a:lnTo>
                    <a:lnTo>
                      <a:pt x="26203" y="7500"/>
                    </a:lnTo>
                    <a:lnTo>
                      <a:pt x="26179" y="7530"/>
                    </a:lnTo>
                    <a:lnTo>
                      <a:pt x="26226" y="7593"/>
                    </a:lnTo>
                    <a:lnTo>
                      <a:pt x="26352" y="7584"/>
                    </a:lnTo>
                    <a:lnTo>
                      <a:pt x="26384" y="7644"/>
                    </a:lnTo>
                    <a:lnTo>
                      <a:pt x="26539" y="7658"/>
                    </a:lnTo>
                    <a:lnTo>
                      <a:pt x="26632" y="7593"/>
                    </a:lnTo>
                    <a:lnTo>
                      <a:pt x="26844" y="7593"/>
                    </a:lnTo>
                    <a:lnTo>
                      <a:pt x="26882" y="7539"/>
                    </a:lnTo>
                    <a:lnTo>
                      <a:pt x="26900" y="7596"/>
                    </a:lnTo>
                    <a:lnTo>
                      <a:pt x="27171" y="7593"/>
                    </a:lnTo>
                    <a:lnTo>
                      <a:pt x="27341" y="7536"/>
                    </a:lnTo>
                    <a:lnTo>
                      <a:pt x="27553" y="7468"/>
                    </a:lnTo>
                    <a:lnTo>
                      <a:pt x="27601" y="7453"/>
                    </a:lnTo>
                    <a:lnTo>
                      <a:pt x="27562" y="7363"/>
                    </a:lnTo>
                    <a:lnTo>
                      <a:pt x="27630" y="7295"/>
                    </a:lnTo>
                    <a:lnTo>
                      <a:pt x="27580" y="7158"/>
                    </a:lnTo>
                    <a:lnTo>
                      <a:pt x="27490" y="7158"/>
                    </a:lnTo>
                    <a:lnTo>
                      <a:pt x="27553" y="7119"/>
                    </a:lnTo>
                    <a:lnTo>
                      <a:pt x="27478" y="7015"/>
                    </a:lnTo>
                    <a:lnTo>
                      <a:pt x="27425" y="7021"/>
                    </a:lnTo>
                    <a:lnTo>
                      <a:pt x="27425" y="7021"/>
                    </a:lnTo>
                    <a:lnTo>
                      <a:pt x="27467" y="6994"/>
                    </a:lnTo>
                    <a:lnTo>
                      <a:pt x="27469" y="6916"/>
                    </a:lnTo>
                    <a:lnTo>
                      <a:pt x="27356" y="6898"/>
                    </a:lnTo>
                    <a:lnTo>
                      <a:pt x="27374" y="6824"/>
                    </a:lnTo>
                    <a:lnTo>
                      <a:pt x="27252" y="6773"/>
                    </a:lnTo>
                    <a:lnTo>
                      <a:pt x="27121" y="6830"/>
                    </a:lnTo>
                    <a:lnTo>
                      <a:pt x="27040" y="6734"/>
                    </a:lnTo>
                    <a:lnTo>
                      <a:pt x="26745" y="6714"/>
                    </a:lnTo>
                    <a:lnTo>
                      <a:pt x="26691" y="6806"/>
                    </a:lnTo>
                    <a:lnTo>
                      <a:pt x="26689" y="6725"/>
                    </a:lnTo>
                    <a:lnTo>
                      <a:pt x="26510" y="6734"/>
                    </a:lnTo>
                    <a:lnTo>
                      <a:pt x="26337" y="6794"/>
                    </a:lnTo>
                    <a:lnTo>
                      <a:pt x="26262" y="6916"/>
                    </a:lnTo>
                    <a:lnTo>
                      <a:pt x="26185" y="6863"/>
                    </a:lnTo>
                    <a:lnTo>
                      <a:pt x="25738" y="6970"/>
                    </a:lnTo>
                    <a:lnTo>
                      <a:pt x="25654" y="7092"/>
                    </a:lnTo>
                    <a:lnTo>
                      <a:pt x="25726" y="7196"/>
                    </a:lnTo>
                    <a:lnTo>
                      <a:pt x="25732" y="7196"/>
                    </a:lnTo>
                    <a:lnTo>
                      <a:pt x="25830" y="7259"/>
                    </a:lnTo>
                    <a:lnTo>
                      <a:pt x="25806" y="7325"/>
                    </a:lnTo>
                    <a:lnTo>
                      <a:pt x="25899" y="7387"/>
                    </a:lnTo>
                    <a:cubicBezTo>
                      <a:pt x="25857" y="7441"/>
                      <a:pt x="25809" y="7489"/>
                      <a:pt x="25755" y="7533"/>
                    </a:cubicBezTo>
                    <a:cubicBezTo>
                      <a:pt x="25660" y="7539"/>
                      <a:pt x="25562" y="7554"/>
                      <a:pt x="25469" y="7578"/>
                    </a:cubicBezTo>
                    <a:cubicBezTo>
                      <a:pt x="25481" y="7205"/>
                      <a:pt x="25484" y="6788"/>
                      <a:pt x="25487" y="6457"/>
                    </a:cubicBezTo>
                    <a:lnTo>
                      <a:pt x="25779" y="6359"/>
                    </a:lnTo>
                    <a:lnTo>
                      <a:pt x="25809" y="6296"/>
                    </a:lnTo>
                    <a:lnTo>
                      <a:pt x="25833" y="6389"/>
                    </a:lnTo>
                    <a:lnTo>
                      <a:pt x="25982" y="6508"/>
                    </a:lnTo>
                    <a:lnTo>
                      <a:pt x="26164" y="6532"/>
                    </a:lnTo>
                    <a:lnTo>
                      <a:pt x="26271" y="6621"/>
                    </a:lnTo>
                    <a:lnTo>
                      <a:pt x="26644" y="6597"/>
                    </a:lnTo>
                    <a:lnTo>
                      <a:pt x="26691" y="6508"/>
                    </a:lnTo>
                    <a:lnTo>
                      <a:pt x="26808" y="6544"/>
                    </a:lnTo>
                    <a:lnTo>
                      <a:pt x="27177" y="6451"/>
                    </a:lnTo>
                    <a:lnTo>
                      <a:pt x="27189" y="6359"/>
                    </a:lnTo>
                    <a:lnTo>
                      <a:pt x="27297" y="6418"/>
                    </a:lnTo>
                    <a:lnTo>
                      <a:pt x="27589" y="6293"/>
                    </a:lnTo>
                    <a:lnTo>
                      <a:pt x="27762" y="5962"/>
                    </a:lnTo>
                    <a:lnTo>
                      <a:pt x="27601" y="5834"/>
                    </a:lnTo>
                    <a:lnTo>
                      <a:pt x="27607" y="5772"/>
                    </a:lnTo>
                    <a:lnTo>
                      <a:pt x="27341" y="5545"/>
                    </a:lnTo>
                    <a:lnTo>
                      <a:pt x="27210" y="5566"/>
                    </a:lnTo>
                    <a:lnTo>
                      <a:pt x="27142" y="5450"/>
                    </a:lnTo>
                    <a:lnTo>
                      <a:pt x="26715" y="5399"/>
                    </a:lnTo>
                    <a:lnTo>
                      <a:pt x="26632" y="5459"/>
                    </a:lnTo>
                    <a:lnTo>
                      <a:pt x="26671" y="5259"/>
                    </a:lnTo>
                    <a:lnTo>
                      <a:pt x="26262" y="5089"/>
                    </a:lnTo>
                    <a:lnTo>
                      <a:pt x="25913" y="5122"/>
                    </a:lnTo>
                    <a:lnTo>
                      <a:pt x="25824" y="5166"/>
                    </a:lnTo>
                    <a:lnTo>
                      <a:pt x="25773" y="5095"/>
                    </a:lnTo>
                    <a:lnTo>
                      <a:pt x="25419" y="5044"/>
                    </a:lnTo>
                    <a:lnTo>
                      <a:pt x="24972" y="5131"/>
                    </a:lnTo>
                    <a:lnTo>
                      <a:pt x="24927" y="5211"/>
                    </a:lnTo>
                    <a:lnTo>
                      <a:pt x="24822" y="5181"/>
                    </a:lnTo>
                    <a:lnTo>
                      <a:pt x="24226" y="5399"/>
                    </a:lnTo>
                    <a:lnTo>
                      <a:pt x="24226" y="5396"/>
                    </a:lnTo>
                    <a:lnTo>
                      <a:pt x="24223" y="5402"/>
                    </a:lnTo>
                    <a:lnTo>
                      <a:pt x="24208" y="5533"/>
                    </a:lnTo>
                    <a:lnTo>
                      <a:pt x="24110" y="5497"/>
                    </a:lnTo>
                    <a:lnTo>
                      <a:pt x="24071" y="5485"/>
                    </a:lnTo>
                    <a:lnTo>
                      <a:pt x="23869" y="5485"/>
                    </a:lnTo>
                    <a:lnTo>
                      <a:pt x="23490" y="5655"/>
                    </a:lnTo>
                    <a:lnTo>
                      <a:pt x="23341" y="5867"/>
                    </a:lnTo>
                    <a:lnTo>
                      <a:pt x="23338" y="5867"/>
                    </a:lnTo>
                    <a:lnTo>
                      <a:pt x="23338" y="5873"/>
                    </a:lnTo>
                    <a:lnTo>
                      <a:pt x="23341" y="5879"/>
                    </a:lnTo>
                    <a:lnTo>
                      <a:pt x="23344" y="5930"/>
                    </a:lnTo>
                    <a:lnTo>
                      <a:pt x="23278" y="5950"/>
                    </a:lnTo>
                    <a:lnTo>
                      <a:pt x="23150" y="6132"/>
                    </a:lnTo>
                    <a:lnTo>
                      <a:pt x="23168" y="6311"/>
                    </a:lnTo>
                    <a:lnTo>
                      <a:pt x="23278" y="6395"/>
                    </a:lnTo>
                    <a:lnTo>
                      <a:pt x="23404" y="6395"/>
                    </a:lnTo>
                    <a:lnTo>
                      <a:pt x="23284" y="6442"/>
                    </a:lnTo>
                    <a:lnTo>
                      <a:pt x="23269" y="6597"/>
                    </a:lnTo>
                    <a:lnTo>
                      <a:pt x="23296" y="6645"/>
                    </a:lnTo>
                    <a:lnTo>
                      <a:pt x="23392" y="6809"/>
                    </a:lnTo>
                    <a:lnTo>
                      <a:pt x="23681" y="6925"/>
                    </a:lnTo>
                    <a:lnTo>
                      <a:pt x="24253" y="6800"/>
                    </a:lnTo>
                    <a:lnTo>
                      <a:pt x="24313" y="6684"/>
                    </a:lnTo>
                    <a:lnTo>
                      <a:pt x="24489" y="6681"/>
                    </a:lnTo>
                    <a:lnTo>
                      <a:pt x="24724" y="6493"/>
                    </a:lnTo>
                    <a:lnTo>
                      <a:pt x="24912" y="6585"/>
                    </a:lnTo>
                    <a:lnTo>
                      <a:pt x="25216" y="6556"/>
                    </a:lnTo>
                    <a:lnTo>
                      <a:pt x="25243" y="6526"/>
                    </a:lnTo>
                    <a:cubicBezTo>
                      <a:pt x="25282" y="6624"/>
                      <a:pt x="25332" y="6717"/>
                      <a:pt x="25395" y="6803"/>
                    </a:cubicBezTo>
                    <a:lnTo>
                      <a:pt x="25395" y="6830"/>
                    </a:lnTo>
                    <a:lnTo>
                      <a:pt x="25395" y="6845"/>
                    </a:lnTo>
                    <a:lnTo>
                      <a:pt x="25395" y="6869"/>
                    </a:lnTo>
                    <a:lnTo>
                      <a:pt x="25395" y="6889"/>
                    </a:lnTo>
                    <a:lnTo>
                      <a:pt x="25395" y="6910"/>
                    </a:lnTo>
                    <a:lnTo>
                      <a:pt x="25395" y="6937"/>
                    </a:lnTo>
                    <a:lnTo>
                      <a:pt x="25395" y="6949"/>
                    </a:lnTo>
                    <a:cubicBezTo>
                      <a:pt x="25389" y="7322"/>
                      <a:pt x="25374" y="7682"/>
                      <a:pt x="25365" y="7852"/>
                    </a:cubicBezTo>
                    <a:cubicBezTo>
                      <a:pt x="25365" y="7867"/>
                      <a:pt x="25365" y="7882"/>
                      <a:pt x="25365" y="7894"/>
                    </a:cubicBezTo>
                    <a:lnTo>
                      <a:pt x="25365" y="7912"/>
                    </a:lnTo>
                    <a:lnTo>
                      <a:pt x="25365" y="7927"/>
                    </a:lnTo>
                    <a:cubicBezTo>
                      <a:pt x="25294" y="7917"/>
                      <a:pt x="25223" y="7911"/>
                      <a:pt x="25152" y="7911"/>
                    </a:cubicBezTo>
                    <a:cubicBezTo>
                      <a:pt x="25098" y="7911"/>
                      <a:pt x="25044" y="7914"/>
                      <a:pt x="24989" y="7921"/>
                    </a:cubicBezTo>
                    <a:cubicBezTo>
                      <a:pt x="24927" y="7891"/>
                      <a:pt x="24861" y="7864"/>
                      <a:pt x="24796" y="7840"/>
                    </a:cubicBezTo>
                    <a:cubicBezTo>
                      <a:pt x="24745" y="7793"/>
                      <a:pt x="24703" y="7739"/>
                      <a:pt x="24673" y="7679"/>
                    </a:cubicBezTo>
                    <a:lnTo>
                      <a:pt x="24790" y="7566"/>
                    </a:lnTo>
                    <a:lnTo>
                      <a:pt x="24745" y="7486"/>
                    </a:lnTo>
                    <a:lnTo>
                      <a:pt x="24745" y="7486"/>
                    </a:lnTo>
                    <a:lnTo>
                      <a:pt x="24822" y="7545"/>
                    </a:lnTo>
                    <a:lnTo>
                      <a:pt x="24989" y="7477"/>
                    </a:lnTo>
                    <a:lnTo>
                      <a:pt x="25022" y="7390"/>
                    </a:lnTo>
                    <a:lnTo>
                      <a:pt x="25022" y="7369"/>
                    </a:lnTo>
                    <a:lnTo>
                      <a:pt x="25022" y="7331"/>
                    </a:lnTo>
                    <a:lnTo>
                      <a:pt x="24897" y="7316"/>
                    </a:lnTo>
                    <a:lnTo>
                      <a:pt x="24834" y="7161"/>
                    </a:lnTo>
                    <a:lnTo>
                      <a:pt x="24641" y="7125"/>
                    </a:lnTo>
                    <a:lnTo>
                      <a:pt x="24483" y="7122"/>
                    </a:lnTo>
                    <a:lnTo>
                      <a:pt x="24334" y="7179"/>
                    </a:lnTo>
                    <a:lnTo>
                      <a:pt x="24307" y="7253"/>
                    </a:lnTo>
                    <a:lnTo>
                      <a:pt x="24205" y="7149"/>
                    </a:lnTo>
                    <a:lnTo>
                      <a:pt x="24036" y="7107"/>
                    </a:lnTo>
                    <a:lnTo>
                      <a:pt x="23869" y="7110"/>
                    </a:lnTo>
                    <a:lnTo>
                      <a:pt x="23857" y="7137"/>
                    </a:lnTo>
                    <a:lnTo>
                      <a:pt x="23827" y="7107"/>
                    </a:lnTo>
                    <a:lnTo>
                      <a:pt x="23568" y="7155"/>
                    </a:lnTo>
                    <a:lnTo>
                      <a:pt x="23466" y="7340"/>
                    </a:lnTo>
                    <a:lnTo>
                      <a:pt x="23532" y="7372"/>
                    </a:lnTo>
                    <a:lnTo>
                      <a:pt x="23454" y="7372"/>
                    </a:lnTo>
                    <a:lnTo>
                      <a:pt x="23287" y="7483"/>
                    </a:lnTo>
                    <a:lnTo>
                      <a:pt x="23258" y="7647"/>
                    </a:lnTo>
                    <a:lnTo>
                      <a:pt x="23350" y="7697"/>
                    </a:lnTo>
                    <a:lnTo>
                      <a:pt x="23237" y="7721"/>
                    </a:lnTo>
                    <a:lnTo>
                      <a:pt x="23201" y="7846"/>
                    </a:lnTo>
                    <a:lnTo>
                      <a:pt x="23353" y="7927"/>
                    </a:lnTo>
                    <a:lnTo>
                      <a:pt x="23600" y="7918"/>
                    </a:lnTo>
                    <a:lnTo>
                      <a:pt x="23699" y="7900"/>
                    </a:lnTo>
                    <a:lnTo>
                      <a:pt x="23749" y="7802"/>
                    </a:lnTo>
                    <a:lnTo>
                      <a:pt x="23800" y="7870"/>
                    </a:lnTo>
                    <a:lnTo>
                      <a:pt x="24092" y="7873"/>
                    </a:lnTo>
                    <a:lnTo>
                      <a:pt x="24295" y="7793"/>
                    </a:lnTo>
                    <a:lnTo>
                      <a:pt x="24268" y="7730"/>
                    </a:lnTo>
                    <a:lnTo>
                      <a:pt x="24298" y="7730"/>
                    </a:lnTo>
                    <a:lnTo>
                      <a:pt x="24363" y="7763"/>
                    </a:lnTo>
                    <a:lnTo>
                      <a:pt x="24489" y="7748"/>
                    </a:lnTo>
                    <a:cubicBezTo>
                      <a:pt x="24790" y="7855"/>
                      <a:pt x="24995" y="7951"/>
                      <a:pt x="24995" y="7951"/>
                    </a:cubicBezTo>
                    <a:cubicBezTo>
                      <a:pt x="25019" y="7949"/>
                      <a:pt x="25043" y="7948"/>
                      <a:pt x="25067" y="7948"/>
                    </a:cubicBezTo>
                    <a:cubicBezTo>
                      <a:pt x="25170" y="7948"/>
                      <a:pt x="25272" y="7964"/>
                      <a:pt x="25371" y="7995"/>
                    </a:cubicBezTo>
                    <a:lnTo>
                      <a:pt x="25401" y="8165"/>
                    </a:lnTo>
                    <a:cubicBezTo>
                      <a:pt x="25401" y="8165"/>
                      <a:pt x="25437" y="8481"/>
                      <a:pt x="25475" y="8806"/>
                    </a:cubicBezTo>
                    <a:cubicBezTo>
                      <a:pt x="25428" y="8788"/>
                      <a:pt x="25380" y="8773"/>
                      <a:pt x="25326" y="8767"/>
                    </a:cubicBezTo>
                    <a:cubicBezTo>
                      <a:pt x="25314" y="8782"/>
                      <a:pt x="25141" y="8818"/>
                      <a:pt x="25141" y="8818"/>
                    </a:cubicBezTo>
                    <a:lnTo>
                      <a:pt x="24858" y="8800"/>
                    </a:lnTo>
                    <a:lnTo>
                      <a:pt x="24858" y="8797"/>
                    </a:lnTo>
                    <a:lnTo>
                      <a:pt x="24754" y="8705"/>
                    </a:lnTo>
                    <a:lnTo>
                      <a:pt x="24760" y="8714"/>
                    </a:lnTo>
                    <a:lnTo>
                      <a:pt x="24754" y="8708"/>
                    </a:lnTo>
                    <a:cubicBezTo>
                      <a:pt x="24754" y="8708"/>
                      <a:pt x="24489" y="8726"/>
                      <a:pt x="24474" y="8729"/>
                    </a:cubicBezTo>
                    <a:cubicBezTo>
                      <a:pt x="24459" y="8732"/>
                      <a:pt x="24360" y="8788"/>
                      <a:pt x="24313" y="8815"/>
                    </a:cubicBezTo>
                    <a:lnTo>
                      <a:pt x="24265" y="8815"/>
                    </a:lnTo>
                    <a:lnTo>
                      <a:pt x="24167" y="8761"/>
                    </a:lnTo>
                    <a:cubicBezTo>
                      <a:pt x="24167" y="8761"/>
                      <a:pt x="23919" y="8749"/>
                      <a:pt x="23776" y="8749"/>
                    </a:cubicBezTo>
                    <a:cubicBezTo>
                      <a:pt x="23722" y="8749"/>
                      <a:pt x="23684" y="8751"/>
                      <a:pt x="23678" y="8755"/>
                    </a:cubicBezTo>
                    <a:cubicBezTo>
                      <a:pt x="23660" y="8776"/>
                      <a:pt x="23573" y="8854"/>
                      <a:pt x="23573" y="8854"/>
                    </a:cubicBezTo>
                    <a:cubicBezTo>
                      <a:pt x="23573" y="8854"/>
                      <a:pt x="23228" y="8988"/>
                      <a:pt x="23201" y="8988"/>
                    </a:cubicBezTo>
                    <a:cubicBezTo>
                      <a:pt x="23171" y="8988"/>
                      <a:pt x="23192" y="9059"/>
                      <a:pt x="23192" y="9059"/>
                    </a:cubicBezTo>
                    <a:lnTo>
                      <a:pt x="23114" y="9039"/>
                    </a:lnTo>
                    <a:cubicBezTo>
                      <a:pt x="23114" y="9039"/>
                      <a:pt x="22727" y="9229"/>
                      <a:pt x="22715" y="9244"/>
                    </a:cubicBezTo>
                    <a:cubicBezTo>
                      <a:pt x="22712" y="9250"/>
                      <a:pt x="22712" y="9256"/>
                      <a:pt x="22712" y="9265"/>
                    </a:cubicBezTo>
                    <a:lnTo>
                      <a:pt x="22685" y="9253"/>
                    </a:lnTo>
                    <a:cubicBezTo>
                      <a:pt x="22685" y="9253"/>
                      <a:pt x="22509" y="9059"/>
                      <a:pt x="22494" y="9045"/>
                    </a:cubicBezTo>
                    <a:cubicBezTo>
                      <a:pt x="22477" y="9033"/>
                      <a:pt x="21839" y="8815"/>
                      <a:pt x="21793" y="8815"/>
                    </a:cubicBezTo>
                    <a:cubicBezTo>
                      <a:pt x="21792" y="8815"/>
                      <a:pt x="21791" y="8815"/>
                      <a:pt x="21791" y="8815"/>
                    </a:cubicBezTo>
                    <a:cubicBezTo>
                      <a:pt x="21776" y="8830"/>
                      <a:pt x="21606" y="8869"/>
                      <a:pt x="21606" y="8869"/>
                    </a:cubicBezTo>
                    <a:lnTo>
                      <a:pt x="21320" y="8851"/>
                    </a:lnTo>
                    <a:lnTo>
                      <a:pt x="21320" y="8848"/>
                    </a:lnTo>
                    <a:lnTo>
                      <a:pt x="21219" y="8752"/>
                    </a:lnTo>
                    <a:lnTo>
                      <a:pt x="21225" y="8764"/>
                    </a:lnTo>
                    <a:lnTo>
                      <a:pt x="21219" y="8755"/>
                    </a:lnTo>
                    <a:cubicBezTo>
                      <a:pt x="21219" y="8755"/>
                      <a:pt x="20953" y="8776"/>
                      <a:pt x="20938" y="8779"/>
                    </a:cubicBezTo>
                    <a:cubicBezTo>
                      <a:pt x="20921" y="8782"/>
                      <a:pt x="20822" y="8839"/>
                      <a:pt x="20777" y="8863"/>
                    </a:cubicBezTo>
                    <a:lnTo>
                      <a:pt x="20730" y="8863"/>
                    </a:lnTo>
                    <a:lnTo>
                      <a:pt x="20631" y="8812"/>
                    </a:lnTo>
                    <a:cubicBezTo>
                      <a:pt x="20631" y="8812"/>
                      <a:pt x="20389" y="8798"/>
                      <a:pt x="20245" y="8798"/>
                    </a:cubicBezTo>
                    <a:cubicBezTo>
                      <a:pt x="20189" y="8798"/>
                      <a:pt x="20148" y="8800"/>
                      <a:pt x="20142" y="8806"/>
                    </a:cubicBezTo>
                    <a:cubicBezTo>
                      <a:pt x="20122" y="8824"/>
                      <a:pt x="20035" y="8904"/>
                      <a:pt x="20035" y="8904"/>
                    </a:cubicBezTo>
                    <a:cubicBezTo>
                      <a:pt x="20035" y="8904"/>
                      <a:pt x="19692" y="9036"/>
                      <a:pt x="19663" y="9036"/>
                    </a:cubicBezTo>
                    <a:cubicBezTo>
                      <a:pt x="19633" y="9036"/>
                      <a:pt x="19657" y="9107"/>
                      <a:pt x="19657" y="9107"/>
                    </a:cubicBezTo>
                    <a:lnTo>
                      <a:pt x="19579" y="9086"/>
                    </a:lnTo>
                    <a:cubicBezTo>
                      <a:pt x="19579" y="9086"/>
                      <a:pt x="19192" y="9277"/>
                      <a:pt x="19177" y="9295"/>
                    </a:cubicBezTo>
                    <a:cubicBezTo>
                      <a:pt x="19165" y="9310"/>
                      <a:pt x="19195" y="9438"/>
                      <a:pt x="19195" y="9438"/>
                    </a:cubicBezTo>
                    <a:lnTo>
                      <a:pt x="19010" y="9501"/>
                    </a:lnTo>
                    <a:cubicBezTo>
                      <a:pt x="19010" y="9501"/>
                      <a:pt x="18905" y="9712"/>
                      <a:pt x="18905" y="9745"/>
                    </a:cubicBezTo>
                    <a:cubicBezTo>
                      <a:pt x="18908" y="9778"/>
                      <a:pt x="18971" y="9840"/>
                      <a:pt x="18971" y="9840"/>
                    </a:cubicBezTo>
                    <a:cubicBezTo>
                      <a:pt x="18971" y="9840"/>
                      <a:pt x="18864" y="9885"/>
                      <a:pt x="18858" y="9900"/>
                    </a:cubicBezTo>
                    <a:cubicBezTo>
                      <a:pt x="18861" y="9942"/>
                      <a:pt x="18864" y="9984"/>
                      <a:pt x="18870" y="10028"/>
                    </a:cubicBezTo>
                    <a:lnTo>
                      <a:pt x="18959" y="10082"/>
                    </a:lnTo>
                    <a:cubicBezTo>
                      <a:pt x="18959" y="10082"/>
                      <a:pt x="18858" y="10133"/>
                      <a:pt x="18804" y="10165"/>
                    </a:cubicBezTo>
                    <a:cubicBezTo>
                      <a:pt x="18747" y="10151"/>
                      <a:pt x="18697" y="10142"/>
                      <a:pt x="18697" y="10142"/>
                    </a:cubicBezTo>
                    <a:lnTo>
                      <a:pt x="18792" y="10070"/>
                    </a:lnTo>
                    <a:cubicBezTo>
                      <a:pt x="18786" y="10025"/>
                      <a:pt x="18780" y="9984"/>
                      <a:pt x="18768" y="9945"/>
                    </a:cubicBezTo>
                    <a:cubicBezTo>
                      <a:pt x="18759" y="9930"/>
                      <a:pt x="18619" y="9906"/>
                      <a:pt x="18619" y="9906"/>
                    </a:cubicBezTo>
                    <a:cubicBezTo>
                      <a:pt x="18619" y="9906"/>
                      <a:pt x="18679" y="9832"/>
                      <a:pt x="18670" y="9799"/>
                    </a:cubicBezTo>
                    <a:cubicBezTo>
                      <a:pt x="18664" y="9769"/>
                      <a:pt x="18479" y="9578"/>
                      <a:pt x="18479" y="9578"/>
                    </a:cubicBezTo>
                    <a:lnTo>
                      <a:pt x="18235" y="9554"/>
                    </a:lnTo>
                    <a:cubicBezTo>
                      <a:pt x="18235" y="9554"/>
                      <a:pt x="18235" y="9423"/>
                      <a:pt x="18217" y="9411"/>
                    </a:cubicBezTo>
                    <a:cubicBezTo>
                      <a:pt x="18199" y="9396"/>
                      <a:pt x="17674" y="9286"/>
                      <a:pt x="17674" y="9286"/>
                    </a:cubicBezTo>
                    <a:lnTo>
                      <a:pt x="17585" y="9319"/>
                    </a:lnTo>
                    <a:cubicBezTo>
                      <a:pt x="17585" y="9319"/>
                      <a:pt x="17591" y="9250"/>
                      <a:pt x="17560" y="9250"/>
                    </a:cubicBezTo>
                    <a:cubicBezTo>
                      <a:pt x="17559" y="9250"/>
                      <a:pt x="17559" y="9250"/>
                      <a:pt x="17558" y="9250"/>
                    </a:cubicBezTo>
                    <a:cubicBezTo>
                      <a:pt x="17557" y="9251"/>
                      <a:pt x="17554" y="9251"/>
                      <a:pt x="17551" y="9251"/>
                    </a:cubicBezTo>
                    <a:cubicBezTo>
                      <a:pt x="17484" y="9251"/>
                      <a:pt x="17069" y="9191"/>
                      <a:pt x="17069" y="9191"/>
                    </a:cubicBezTo>
                    <a:cubicBezTo>
                      <a:pt x="17069" y="9191"/>
                      <a:pt x="16941" y="9131"/>
                      <a:pt x="16911" y="9116"/>
                    </a:cubicBezTo>
                    <a:cubicBezTo>
                      <a:pt x="16909" y="9115"/>
                      <a:pt x="16906" y="9115"/>
                      <a:pt x="16900" y="9115"/>
                    </a:cubicBezTo>
                    <a:cubicBezTo>
                      <a:pt x="16851" y="9115"/>
                      <a:pt x="16662" y="9149"/>
                      <a:pt x="16515" y="9179"/>
                    </a:cubicBezTo>
                    <a:lnTo>
                      <a:pt x="16384" y="9155"/>
                    </a:lnTo>
                    <a:lnTo>
                      <a:pt x="16384" y="9152"/>
                    </a:lnTo>
                    <a:lnTo>
                      <a:pt x="16285" y="9045"/>
                    </a:lnTo>
                    <a:lnTo>
                      <a:pt x="16288" y="9057"/>
                    </a:lnTo>
                    <a:lnTo>
                      <a:pt x="16282" y="9048"/>
                    </a:lnTo>
                    <a:cubicBezTo>
                      <a:pt x="16282" y="9048"/>
                      <a:pt x="16021" y="9032"/>
                      <a:pt x="15966" y="9032"/>
                    </a:cubicBezTo>
                    <a:cubicBezTo>
                      <a:pt x="15962" y="9032"/>
                      <a:pt x="15959" y="9032"/>
                      <a:pt x="15957" y="9033"/>
                    </a:cubicBezTo>
                    <a:cubicBezTo>
                      <a:pt x="15939" y="9033"/>
                      <a:pt x="15814" y="9074"/>
                      <a:pt x="15755" y="9095"/>
                    </a:cubicBezTo>
                    <a:lnTo>
                      <a:pt x="15701" y="9089"/>
                    </a:lnTo>
                    <a:lnTo>
                      <a:pt x="15600" y="9024"/>
                    </a:lnTo>
                    <a:cubicBezTo>
                      <a:pt x="15600" y="9024"/>
                      <a:pt x="15159" y="8950"/>
                      <a:pt x="15058" y="8950"/>
                    </a:cubicBezTo>
                    <a:cubicBezTo>
                      <a:pt x="15048" y="8950"/>
                      <a:pt x="15042" y="8951"/>
                      <a:pt x="15039" y="8952"/>
                    </a:cubicBezTo>
                    <a:cubicBezTo>
                      <a:pt x="15012" y="8967"/>
                      <a:pt x="14896" y="9033"/>
                      <a:pt x="14896" y="9033"/>
                    </a:cubicBezTo>
                    <a:cubicBezTo>
                      <a:pt x="14896" y="9033"/>
                      <a:pt x="14488" y="9113"/>
                      <a:pt x="14442" y="9113"/>
                    </a:cubicBezTo>
                    <a:cubicBezTo>
                      <a:pt x="14441" y="9113"/>
                      <a:pt x="14441" y="9113"/>
                      <a:pt x="14440" y="9113"/>
                    </a:cubicBezTo>
                    <a:cubicBezTo>
                      <a:pt x="14439" y="9113"/>
                      <a:pt x="14439" y="9113"/>
                      <a:pt x="14438" y="9113"/>
                    </a:cubicBezTo>
                    <a:cubicBezTo>
                      <a:pt x="14408" y="9113"/>
                      <a:pt x="14416" y="9182"/>
                      <a:pt x="14416" y="9182"/>
                    </a:cubicBezTo>
                    <a:lnTo>
                      <a:pt x="14333" y="9152"/>
                    </a:lnTo>
                    <a:cubicBezTo>
                      <a:pt x="14333" y="9152"/>
                      <a:pt x="13847" y="9289"/>
                      <a:pt x="13829" y="9301"/>
                    </a:cubicBezTo>
                    <a:cubicBezTo>
                      <a:pt x="13811" y="9316"/>
                      <a:pt x="13817" y="9447"/>
                      <a:pt x="13817" y="9447"/>
                    </a:cubicBezTo>
                    <a:lnTo>
                      <a:pt x="13594" y="9483"/>
                    </a:lnTo>
                    <a:cubicBezTo>
                      <a:pt x="13594" y="9483"/>
                      <a:pt x="13427" y="9680"/>
                      <a:pt x="13421" y="9712"/>
                    </a:cubicBezTo>
                    <a:cubicBezTo>
                      <a:pt x="13418" y="9742"/>
                      <a:pt x="13474" y="9817"/>
                      <a:pt x="13474" y="9817"/>
                    </a:cubicBezTo>
                    <a:cubicBezTo>
                      <a:pt x="13474" y="9817"/>
                      <a:pt x="13343" y="9843"/>
                      <a:pt x="13334" y="9858"/>
                    </a:cubicBezTo>
                    <a:cubicBezTo>
                      <a:pt x="13328" y="9900"/>
                      <a:pt x="13322" y="9942"/>
                      <a:pt x="13319" y="9984"/>
                    </a:cubicBezTo>
                    <a:lnTo>
                      <a:pt x="13409" y="10052"/>
                    </a:lnTo>
                    <a:cubicBezTo>
                      <a:pt x="13409" y="10052"/>
                      <a:pt x="13364" y="10064"/>
                      <a:pt x="13313" y="10082"/>
                    </a:cubicBezTo>
                    <a:cubicBezTo>
                      <a:pt x="13260" y="10049"/>
                      <a:pt x="13164" y="10007"/>
                      <a:pt x="13164" y="10007"/>
                    </a:cubicBezTo>
                    <a:lnTo>
                      <a:pt x="13245" y="9945"/>
                    </a:lnTo>
                    <a:cubicBezTo>
                      <a:pt x="13248" y="9903"/>
                      <a:pt x="13251" y="9861"/>
                      <a:pt x="13248" y="9820"/>
                    </a:cubicBezTo>
                    <a:cubicBezTo>
                      <a:pt x="13245" y="9805"/>
                      <a:pt x="13140" y="9766"/>
                      <a:pt x="13140" y="9766"/>
                    </a:cubicBezTo>
                    <a:cubicBezTo>
                      <a:pt x="13140" y="9766"/>
                      <a:pt x="13197" y="9697"/>
                      <a:pt x="13197" y="9668"/>
                    </a:cubicBezTo>
                    <a:cubicBezTo>
                      <a:pt x="13197" y="9635"/>
                      <a:pt x="13090" y="9426"/>
                      <a:pt x="13090" y="9426"/>
                    </a:cubicBezTo>
                    <a:lnTo>
                      <a:pt x="12914" y="9372"/>
                    </a:lnTo>
                    <a:cubicBezTo>
                      <a:pt x="12914" y="9372"/>
                      <a:pt x="12938" y="9244"/>
                      <a:pt x="12923" y="9226"/>
                    </a:cubicBezTo>
                    <a:cubicBezTo>
                      <a:pt x="12911" y="9212"/>
                      <a:pt x="12541" y="9039"/>
                      <a:pt x="12541" y="9039"/>
                    </a:cubicBezTo>
                    <a:lnTo>
                      <a:pt x="12467" y="9062"/>
                    </a:lnTo>
                    <a:cubicBezTo>
                      <a:pt x="12467" y="9062"/>
                      <a:pt x="12485" y="8991"/>
                      <a:pt x="12458" y="8991"/>
                    </a:cubicBezTo>
                    <a:cubicBezTo>
                      <a:pt x="12431" y="8991"/>
                      <a:pt x="12103" y="8875"/>
                      <a:pt x="12103" y="8875"/>
                    </a:cubicBezTo>
                    <a:cubicBezTo>
                      <a:pt x="12103" y="8875"/>
                      <a:pt x="12017" y="8800"/>
                      <a:pt x="11999" y="8782"/>
                    </a:cubicBezTo>
                    <a:cubicBezTo>
                      <a:pt x="11996" y="8779"/>
                      <a:pt x="11981" y="8778"/>
                      <a:pt x="11959" y="8778"/>
                    </a:cubicBezTo>
                    <a:cubicBezTo>
                      <a:pt x="11847" y="8778"/>
                      <a:pt x="11543" y="8809"/>
                      <a:pt x="11543" y="8809"/>
                    </a:cubicBezTo>
                    <a:lnTo>
                      <a:pt x="11450" y="8869"/>
                    </a:lnTo>
                    <a:lnTo>
                      <a:pt x="11409" y="8869"/>
                    </a:lnTo>
                    <a:cubicBezTo>
                      <a:pt x="11364" y="8842"/>
                      <a:pt x="11265" y="8791"/>
                      <a:pt x="11254" y="8788"/>
                    </a:cubicBezTo>
                    <a:cubicBezTo>
                      <a:pt x="11242" y="8785"/>
                      <a:pt x="10991" y="8779"/>
                      <a:pt x="10991" y="8779"/>
                    </a:cubicBezTo>
                    <a:lnTo>
                      <a:pt x="10982" y="8788"/>
                    </a:lnTo>
                    <a:lnTo>
                      <a:pt x="10988" y="8776"/>
                    </a:lnTo>
                    <a:lnTo>
                      <a:pt x="10896" y="8875"/>
                    </a:lnTo>
                    <a:lnTo>
                      <a:pt x="10896" y="8878"/>
                    </a:lnTo>
                    <a:lnTo>
                      <a:pt x="10633" y="8907"/>
                    </a:lnTo>
                    <a:cubicBezTo>
                      <a:pt x="10633" y="8907"/>
                      <a:pt x="10470" y="8878"/>
                      <a:pt x="10455" y="8866"/>
                    </a:cubicBezTo>
                    <a:cubicBezTo>
                      <a:pt x="10454" y="8865"/>
                      <a:pt x="10453" y="8865"/>
                      <a:pt x="10452" y="8865"/>
                    </a:cubicBezTo>
                    <a:cubicBezTo>
                      <a:pt x="10406" y="8865"/>
                      <a:pt x="9819" y="9111"/>
                      <a:pt x="9808" y="9125"/>
                    </a:cubicBezTo>
                    <a:cubicBezTo>
                      <a:pt x="9793" y="9140"/>
                      <a:pt x="9638" y="9340"/>
                      <a:pt x="9638" y="9340"/>
                    </a:cubicBezTo>
                    <a:lnTo>
                      <a:pt x="9614" y="9355"/>
                    </a:lnTo>
                    <a:cubicBezTo>
                      <a:pt x="9614" y="9346"/>
                      <a:pt x="9611" y="9340"/>
                      <a:pt x="9608" y="9334"/>
                    </a:cubicBezTo>
                    <a:cubicBezTo>
                      <a:pt x="9596" y="9319"/>
                      <a:pt x="9224" y="9146"/>
                      <a:pt x="9224" y="9146"/>
                    </a:cubicBezTo>
                    <a:lnTo>
                      <a:pt x="9152" y="9170"/>
                    </a:lnTo>
                    <a:cubicBezTo>
                      <a:pt x="9152" y="9170"/>
                      <a:pt x="9170" y="9098"/>
                      <a:pt x="9143" y="9098"/>
                    </a:cubicBezTo>
                    <a:cubicBezTo>
                      <a:pt x="9116" y="9098"/>
                      <a:pt x="8788" y="8982"/>
                      <a:pt x="8788" y="8982"/>
                    </a:cubicBezTo>
                    <a:cubicBezTo>
                      <a:pt x="8788" y="8982"/>
                      <a:pt x="8702" y="8907"/>
                      <a:pt x="8684" y="8890"/>
                    </a:cubicBezTo>
                    <a:cubicBezTo>
                      <a:pt x="8681" y="8887"/>
                      <a:pt x="8666" y="8885"/>
                      <a:pt x="8643" y="8885"/>
                    </a:cubicBezTo>
                    <a:cubicBezTo>
                      <a:pt x="8530" y="8885"/>
                      <a:pt x="8228" y="8916"/>
                      <a:pt x="8228" y="8916"/>
                    </a:cubicBezTo>
                    <a:lnTo>
                      <a:pt x="8136" y="8973"/>
                    </a:lnTo>
                    <a:lnTo>
                      <a:pt x="8094" y="8973"/>
                    </a:lnTo>
                    <a:cubicBezTo>
                      <a:pt x="8049" y="8949"/>
                      <a:pt x="7951" y="8899"/>
                      <a:pt x="7939" y="8896"/>
                    </a:cubicBezTo>
                    <a:cubicBezTo>
                      <a:pt x="7927" y="8893"/>
                      <a:pt x="7673" y="8887"/>
                      <a:pt x="7673" y="8887"/>
                    </a:cubicBezTo>
                    <a:lnTo>
                      <a:pt x="7668" y="8893"/>
                    </a:lnTo>
                    <a:lnTo>
                      <a:pt x="7668" y="8893"/>
                    </a:lnTo>
                    <a:lnTo>
                      <a:pt x="7673" y="8884"/>
                    </a:lnTo>
                    <a:lnTo>
                      <a:pt x="7581" y="8982"/>
                    </a:lnTo>
                    <a:lnTo>
                      <a:pt x="7581" y="8985"/>
                    </a:lnTo>
                    <a:lnTo>
                      <a:pt x="7316" y="9015"/>
                    </a:lnTo>
                    <a:cubicBezTo>
                      <a:pt x="7316" y="9015"/>
                      <a:pt x="7152" y="8985"/>
                      <a:pt x="7140" y="8970"/>
                    </a:cubicBezTo>
                    <a:cubicBezTo>
                      <a:pt x="7092" y="8982"/>
                      <a:pt x="7047" y="8997"/>
                      <a:pt x="7003" y="9018"/>
                    </a:cubicBezTo>
                    <a:cubicBezTo>
                      <a:pt x="7027" y="8693"/>
                      <a:pt x="7045" y="8374"/>
                      <a:pt x="7045" y="8374"/>
                    </a:cubicBezTo>
                    <a:lnTo>
                      <a:pt x="7065" y="8204"/>
                    </a:lnTo>
                    <a:cubicBezTo>
                      <a:pt x="7176" y="8159"/>
                      <a:pt x="7295" y="8141"/>
                      <a:pt x="7417" y="8141"/>
                    </a:cubicBezTo>
                    <a:cubicBezTo>
                      <a:pt x="7417" y="8141"/>
                      <a:pt x="7602" y="8037"/>
                      <a:pt x="7882" y="7915"/>
                    </a:cubicBezTo>
                    <a:lnTo>
                      <a:pt x="7998" y="7927"/>
                    </a:lnTo>
                    <a:lnTo>
                      <a:pt x="8061" y="7891"/>
                    </a:lnTo>
                    <a:lnTo>
                      <a:pt x="8088" y="7888"/>
                    </a:lnTo>
                    <a:lnTo>
                      <a:pt x="8064" y="7954"/>
                    </a:lnTo>
                    <a:lnTo>
                      <a:pt x="8258" y="8025"/>
                    </a:lnTo>
                    <a:lnTo>
                      <a:pt x="8529" y="8007"/>
                    </a:lnTo>
                    <a:lnTo>
                      <a:pt x="8574" y="7939"/>
                    </a:lnTo>
                    <a:lnTo>
                      <a:pt x="8627" y="8034"/>
                    </a:lnTo>
                    <a:lnTo>
                      <a:pt x="8720" y="8046"/>
                    </a:lnTo>
                    <a:lnTo>
                      <a:pt x="8952" y="8043"/>
                    </a:lnTo>
                    <a:lnTo>
                      <a:pt x="9092" y="7957"/>
                    </a:lnTo>
                    <a:lnTo>
                      <a:pt x="9051" y="7831"/>
                    </a:lnTo>
                    <a:lnTo>
                      <a:pt x="8946" y="7813"/>
                    </a:lnTo>
                    <a:lnTo>
                      <a:pt x="9030" y="7760"/>
                    </a:lnTo>
                    <a:lnTo>
                      <a:pt x="8994" y="7599"/>
                    </a:lnTo>
                    <a:lnTo>
                      <a:pt x="8833" y="7498"/>
                    </a:lnTo>
                    <a:lnTo>
                      <a:pt x="8762" y="7500"/>
                    </a:lnTo>
                    <a:lnTo>
                      <a:pt x="8821" y="7465"/>
                    </a:lnTo>
                    <a:lnTo>
                      <a:pt x="8717" y="7283"/>
                    </a:lnTo>
                    <a:lnTo>
                      <a:pt x="8472" y="7247"/>
                    </a:lnTo>
                    <a:lnTo>
                      <a:pt x="8446" y="7280"/>
                    </a:lnTo>
                    <a:lnTo>
                      <a:pt x="8434" y="7250"/>
                    </a:lnTo>
                    <a:lnTo>
                      <a:pt x="8279" y="7256"/>
                    </a:lnTo>
                    <a:lnTo>
                      <a:pt x="8118" y="7307"/>
                    </a:lnTo>
                    <a:lnTo>
                      <a:pt x="8028" y="7414"/>
                    </a:lnTo>
                    <a:lnTo>
                      <a:pt x="7998" y="7340"/>
                    </a:lnTo>
                    <a:lnTo>
                      <a:pt x="7858" y="7292"/>
                    </a:lnTo>
                    <a:lnTo>
                      <a:pt x="7709" y="7301"/>
                    </a:lnTo>
                    <a:lnTo>
                      <a:pt x="7530" y="7345"/>
                    </a:lnTo>
                    <a:lnTo>
                      <a:pt x="7477" y="7503"/>
                    </a:lnTo>
                    <a:lnTo>
                      <a:pt x="7363" y="7521"/>
                    </a:lnTo>
                    <a:lnTo>
                      <a:pt x="7363" y="7560"/>
                    </a:lnTo>
                    <a:lnTo>
                      <a:pt x="7363" y="7584"/>
                    </a:lnTo>
                    <a:lnTo>
                      <a:pt x="7396" y="7667"/>
                    </a:lnTo>
                    <a:lnTo>
                      <a:pt x="7557" y="7727"/>
                    </a:lnTo>
                    <a:lnTo>
                      <a:pt x="7629" y="7664"/>
                    </a:lnTo>
                    <a:lnTo>
                      <a:pt x="7590" y="7748"/>
                    </a:lnTo>
                    <a:lnTo>
                      <a:pt x="7703" y="7855"/>
                    </a:lnTo>
                    <a:cubicBezTo>
                      <a:pt x="7679" y="7915"/>
                      <a:pt x="7644" y="7971"/>
                      <a:pt x="7596" y="8019"/>
                    </a:cubicBezTo>
                    <a:cubicBezTo>
                      <a:pt x="7536" y="8049"/>
                      <a:pt x="7477" y="8079"/>
                      <a:pt x="7417" y="8109"/>
                    </a:cubicBezTo>
                    <a:cubicBezTo>
                      <a:pt x="7387" y="8106"/>
                      <a:pt x="7358" y="8105"/>
                      <a:pt x="7328" y="8105"/>
                    </a:cubicBezTo>
                    <a:cubicBezTo>
                      <a:pt x="7240" y="8105"/>
                      <a:pt x="7153" y="8115"/>
                      <a:pt x="7068" y="8132"/>
                    </a:cubicBezTo>
                    <a:lnTo>
                      <a:pt x="7068" y="8118"/>
                    </a:lnTo>
                    <a:lnTo>
                      <a:pt x="7068" y="8100"/>
                    </a:lnTo>
                    <a:cubicBezTo>
                      <a:pt x="7068" y="8088"/>
                      <a:pt x="7065" y="8073"/>
                      <a:pt x="7062" y="8058"/>
                    </a:cubicBezTo>
                    <a:cubicBezTo>
                      <a:pt x="7050" y="7888"/>
                      <a:pt x="7018" y="7530"/>
                      <a:pt x="6997" y="7158"/>
                    </a:cubicBezTo>
                    <a:lnTo>
                      <a:pt x="6997" y="7146"/>
                    </a:lnTo>
                    <a:lnTo>
                      <a:pt x="6997" y="7119"/>
                    </a:lnTo>
                    <a:lnTo>
                      <a:pt x="6997" y="7098"/>
                    </a:lnTo>
                    <a:lnTo>
                      <a:pt x="6997" y="7077"/>
                    </a:lnTo>
                    <a:lnTo>
                      <a:pt x="6997" y="7053"/>
                    </a:lnTo>
                    <a:lnTo>
                      <a:pt x="6997" y="7038"/>
                    </a:lnTo>
                    <a:lnTo>
                      <a:pt x="6997" y="7012"/>
                    </a:lnTo>
                    <a:cubicBezTo>
                      <a:pt x="7050" y="6922"/>
                      <a:pt x="7095" y="6827"/>
                      <a:pt x="7128" y="6728"/>
                    </a:cubicBezTo>
                    <a:lnTo>
                      <a:pt x="7152" y="6755"/>
                    </a:lnTo>
                    <a:lnTo>
                      <a:pt x="7441" y="6773"/>
                    </a:lnTo>
                    <a:lnTo>
                      <a:pt x="7611" y="6672"/>
                    </a:lnTo>
                    <a:lnTo>
                      <a:pt x="7840" y="6851"/>
                    </a:lnTo>
                    <a:lnTo>
                      <a:pt x="8004" y="6848"/>
                    </a:lnTo>
                    <a:lnTo>
                      <a:pt x="8067" y="6958"/>
                    </a:lnTo>
                    <a:lnTo>
                      <a:pt x="8609" y="7059"/>
                    </a:lnTo>
                    <a:lnTo>
                      <a:pt x="8875" y="6931"/>
                    </a:lnTo>
                    <a:lnTo>
                      <a:pt x="8955" y="6764"/>
                    </a:lnTo>
                    <a:lnTo>
                      <a:pt x="8979" y="6714"/>
                    </a:lnTo>
                    <a:lnTo>
                      <a:pt x="8958" y="6559"/>
                    </a:lnTo>
                    <a:lnTo>
                      <a:pt x="8842" y="6517"/>
                    </a:lnTo>
                    <a:lnTo>
                      <a:pt x="8961" y="6511"/>
                    </a:lnTo>
                    <a:lnTo>
                      <a:pt x="9060" y="6424"/>
                    </a:lnTo>
                    <a:lnTo>
                      <a:pt x="9072" y="6243"/>
                    </a:lnTo>
                    <a:lnTo>
                      <a:pt x="8940" y="6067"/>
                    </a:lnTo>
                    <a:lnTo>
                      <a:pt x="8881" y="6049"/>
                    </a:lnTo>
                    <a:lnTo>
                      <a:pt x="8881" y="6001"/>
                    </a:lnTo>
                    <a:lnTo>
                      <a:pt x="8884" y="5995"/>
                    </a:lnTo>
                    <a:lnTo>
                      <a:pt x="8881" y="5992"/>
                    </a:lnTo>
                    <a:lnTo>
                      <a:pt x="8881" y="5986"/>
                    </a:lnTo>
                    <a:lnTo>
                      <a:pt x="8878" y="5986"/>
                    </a:lnTo>
                    <a:lnTo>
                      <a:pt x="8729" y="5784"/>
                    </a:lnTo>
                    <a:lnTo>
                      <a:pt x="8365" y="5629"/>
                    </a:lnTo>
                    <a:lnTo>
                      <a:pt x="8186" y="5637"/>
                    </a:lnTo>
                    <a:lnTo>
                      <a:pt x="8177" y="5637"/>
                    </a:lnTo>
                    <a:lnTo>
                      <a:pt x="8144" y="5652"/>
                    </a:lnTo>
                    <a:lnTo>
                      <a:pt x="8052" y="5691"/>
                    </a:lnTo>
                    <a:lnTo>
                      <a:pt x="8034" y="5560"/>
                    </a:lnTo>
                    <a:lnTo>
                      <a:pt x="8028" y="5554"/>
                    </a:lnTo>
                    <a:lnTo>
                      <a:pt x="8028" y="5557"/>
                    </a:lnTo>
                    <a:lnTo>
                      <a:pt x="7462" y="5366"/>
                    </a:lnTo>
                    <a:lnTo>
                      <a:pt x="7366" y="5402"/>
                    </a:lnTo>
                    <a:lnTo>
                      <a:pt x="7322" y="5324"/>
                    </a:lnTo>
                    <a:lnTo>
                      <a:pt x="6898" y="5259"/>
                    </a:lnTo>
                    <a:lnTo>
                      <a:pt x="6568" y="5324"/>
                    </a:lnTo>
                    <a:lnTo>
                      <a:pt x="6523" y="5396"/>
                    </a:lnTo>
                    <a:lnTo>
                      <a:pt x="6439" y="5357"/>
                    </a:lnTo>
                    <a:lnTo>
                      <a:pt x="6109" y="5339"/>
                    </a:lnTo>
                    <a:lnTo>
                      <a:pt x="5733" y="5527"/>
                    </a:lnTo>
                    <a:lnTo>
                      <a:pt x="5781" y="5724"/>
                    </a:lnTo>
                    <a:lnTo>
                      <a:pt x="5781" y="5724"/>
                    </a:lnTo>
                    <a:lnTo>
                      <a:pt x="5700" y="5670"/>
                    </a:lnTo>
                    <a:lnTo>
                      <a:pt x="5304" y="5739"/>
                    </a:lnTo>
                    <a:lnTo>
                      <a:pt x="5241" y="5858"/>
                    </a:lnTo>
                    <a:lnTo>
                      <a:pt x="5119" y="5843"/>
                    </a:lnTo>
                    <a:lnTo>
                      <a:pt x="4880" y="6082"/>
                    </a:lnTo>
                    <a:lnTo>
                      <a:pt x="4889" y="6144"/>
                    </a:lnTo>
                    <a:lnTo>
                      <a:pt x="4746" y="6278"/>
                    </a:lnTo>
                    <a:lnTo>
                      <a:pt x="4922" y="6600"/>
                    </a:lnTo>
                    <a:lnTo>
                      <a:pt x="5199" y="6714"/>
                    </a:lnTo>
                    <a:lnTo>
                      <a:pt x="5298" y="6648"/>
                    </a:lnTo>
                    <a:lnTo>
                      <a:pt x="5313" y="6740"/>
                    </a:lnTo>
                    <a:lnTo>
                      <a:pt x="5664" y="6818"/>
                    </a:lnTo>
                    <a:lnTo>
                      <a:pt x="5772" y="6776"/>
                    </a:lnTo>
                    <a:lnTo>
                      <a:pt x="5819" y="6866"/>
                    </a:lnTo>
                    <a:lnTo>
                      <a:pt x="6171" y="6875"/>
                    </a:lnTo>
                    <a:lnTo>
                      <a:pt x="6267" y="6776"/>
                    </a:lnTo>
                    <a:lnTo>
                      <a:pt x="6436" y="6746"/>
                    </a:lnTo>
                    <a:lnTo>
                      <a:pt x="6571" y="6618"/>
                    </a:lnTo>
                    <a:lnTo>
                      <a:pt x="6588" y="6529"/>
                    </a:lnTo>
                    <a:lnTo>
                      <a:pt x="6621" y="6588"/>
                    </a:lnTo>
                    <a:lnTo>
                      <a:pt x="6898" y="6675"/>
                    </a:lnTo>
                    <a:cubicBezTo>
                      <a:pt x="6913" y="7003"/>
                      <a:pt x="6934" y="7420"/>
                      <a:pt x="6964" y="7793"/>
                    </a:cubicBezTo>
                    <a:cubicBezTo>
                      <a:pt x="6875" y="7775"/>
                      <a:pt x="6785" y="7763"/>
                      <a:pt x="6693" y="7760"/>
                    </a:cubicBezTo>
                    <a:cubicBezTo>
                      <a:pt x="6642" y="7718"/>
                      <a:pt x="6594" y="7670"/>
                      <a:pt x="6553" y="7620"/>
                    </a:cubicBezTo>
                    <a:lnTo>
                      <a:pt x="6636" y="7554"/>
                    </a:lnTo>
                    <a:lnTo>
                      <a:pt x="6612" y="7489"/>
                    </a:lnTo>
                    <a:lnTo>
                      <a:pt x="6702" y="7423"/>
                    </a:lnTo>
                    <a:lnTo>
                      <a:pt x="6705" y="7423"/>
                    </a:lnTo>
                    <a:lnTo>
                      <a:pt x="6767" y="7313"/>
                    </a:lnTo>
                    <a:lnTo>
                      <a:pt x="6684" y="7196"/>
                    </a:lnTo>
                    <a:lnTo>
                      <a:pt x="6261" y="7107"/>
                    </a:lnTo>
                    <a:lnTo>
                      <a:pt x="6192" y="7167"/>
                    </a:lnTo>
                    <a:lnTo>
                      <a:pt x="6117" y="7047"/>
                    </a:lnTo>
                    <a:lnTo>
                      <a:pt x="5954" y="6997"/>
                    </a:lnTo>
                    <a:lnTo>
                      <a:pt x="5784" y="6994"/>
                    </a:lnTo>
                    <a:lnTo>
                      <a:pt x="5784" y="7074"/>
                    </a:lnTo>
                    <a:lnTo>
                      <a:pt x="5733" y="6985"/>
                    </a:lnTo>
                    <a:lnTo>
                      <a:pt x="5456" y="7018"/>
                    </a:lnTo>
                    <a:lnTo>
                      <a:pt x="5384" y="7116"/>
                    </a:lnTo>
                    <a:lnTo>
                      <a:pt x="5259" y="7068"/>
                    </a:lnTo>
                    <a:lnTo>
                      <a:pt x="5149" y="7122"/>
                    </a:lnTo>
                    <a:lnTo>
                      <a:pt x="5167" y="7193"/>
                    </a:lnTo>
                    <a:lnTo>
                      <a:pt x="5062" y="7217"/>
                    </a:lnTo>
                    <a:lnTo>
                      <a:pt x="5068" y="7295"/>
                    </a:lnTo>
                    <a:lnTo>
                      <a:pt x="5110" y="7322"/>
                    </a:lnTo>
                    <a:lnTo>
                      <a:pt x="5059" y="7319"/>
                    </a:lnTo>
                    <a:lnTo>
                      <a:pt x="4994" y="7423"/>
                    </a:lnTo>
                    <a:lnTo>
                      <a:pt x="5056" y="7462"/>
                    </a:lnTo>
                    <a:lnTo>
                      <a:pt x="4973" y="7465"/>
                    </a:lnTo>
                    <a:lnTo>
                      <a:pt x="4928" y="7605"/>
                    </a:lnTo>
                    <a:lnTo>
                      <a:pt x="4997" y="7670"/>
                    </a:lnTo>
                    <a:lnTo>
                      <a:pt x="4967" y="7760"/>
                    </a:lnTo>
                    <a:lnTo>
                      <a:pt x="5012" y="7775"/>
                    </a:lnTo>
                    <a:lnTo>
                      <a:pt x="5211" y="7831"/>
                    </a:lnTo>
                    <a:lnTo>
                      <a:pt x="5375" y="7879"/>
                    </a:lnTo>
                    <a:lnTo>
                      <a:pt x="5629" y="7870"/>
                    </a:lnTo>
                    <a:lnTo>
                      <a:pt x="5644" y="7816"/>
                    </a:lnTo>
                    <a:lnTo>
                      <a:pt x="5682" y="7864"/>
                    </a:lnTo>
                    <a:lnTo>
                      <a:pt x="5879" y="7855"/>
                    </a:lnTo>
                    <a:lnTo>
                      <a:pt x="5968" y="7918"/>
                    </a:lnTo>
                    <a:lnTo>
                      <a:pt x="6112" y="7897"/>
                    </a:lnTo>
                    <a:lnTo>
                      <a:pt x="6141" y="7837"/>
                    </a:lnTo>
                    <a:lnTo>
                      <a:pt x="6258" y="7837"/>
                    </a:lnTo>
                    <a:lnTo>
                      <a:pt x="6302" y="7775"/>
                    </a:lnTo>
                    <a:lnTo>
                      <a:pt x="6278" y="7745"/>
                    </a:lnTo>
                    <a:lnTo>
                      <a:pt x="6326" y="7757"/>
                    </a:lnTo>
                    <a:lnTo>
                      <a:pt x="6454" y="7688"/>
                    </a:lnTo>
                    <a:cubicBezTo>
                      <a:pt x="6562" y="7751"/>
                      <a:pt x="6630" y="7796"/>
                      <a:pt x="6630" y="7796"/>
                    </a:cubicBezTo>
                    <a:cubicBezTo>
                      <a:pt x="6746" y="7799"/>
                      <a:pt x="6863" y="7822"/>
                      <a:pt x="6973" y="7867"/>
                    </a:cubicBezTo>
                    <a:cubicBezTo>
                      <a:pt x="6976" y="7918"/>
                      <a:pt x="6982" y="7971"/>
                      <a:pt x="6985" y="8022"/>
                    </a:cubicBezTo>
                    <a:lnTo>
                      <a:pt x="6985" y="8025"/>
                    </a:lnTo>
                    <a:cubicBezTo>
                      <a:pt x="6988" y="8043"/>
                      <a:pt x="6988" y="8061"/>
                      <a:pt x="6991" y="8082"/>
                    </a:cubicBezTo>
                    <a:lnTo>
                      <a:pt x="6991" y="8100"/>
                    </a:lnTo>
                    <a:cubicBezTo>
                      <a:pt x="6991" y="8118"/>
                      <a:pt x="6994" y="8135"/>
                      <a:pt x="6994" y="8153"/>
                    </a:cubicBezTo>
                    <a:lnTo>
                      <a:pt x="6940" y="8377"/>
                    </a:lnTo>
                    <a:lnTo>
                      <a:pt x="6925" y="8499"/>
                    </a:lnTo>
                    <a:lnTo>
                      <a:pt x="6857" y="9074"/>
                    </a:lnTo>
                    <a:cubicBezTo>
                      <a:pt x="6690" y="9143"/>
                      <a:pt x="6511" y="9220"/>
                      <a:pt x="6502" y="9229"/>
                    </a:cubicBezTo>
                    <a:cubicBezTo>
                      <a:pt x="6487" y="9241"/>
                      <a:pt x="6365" y="9399"/>
                      <a:pt x="6338" y="9435"/>
                    </a:cubicBezTo>
                    <a:cubicBezTo>
                      <a:pt x="6243" y="9405"/>
                      <a:pt x="6138" y="9367"/>
                      <a:pt x="6138" y="9367"/>
                    </a:cubicBezTo>
                    <a:cubicBezTo>
                      <a:pt x="6138" y="9367"/>
                      <a:pt x="6055" y="9292"/>
                      <a:pt x="6034" y="9274"/>
                    </a:cubicBezTo>
                    <a:cubicBezTo>
                      <a:pt x="6031" y="9271"/>
                      <a:pt x="6016" y="9270"/>
                      <a:pt x="5994" y="9270"/>
                    </a:cubicBezTo>
                    <a:cubicBezTo>
                      <a:pt x="5882" y="9270"/>
                      <a:pt x="5578" y="9301"/>
                      <a:pt x="5578" y="9301"/>
                    </a:cubicBezTo>
                    <a:lnTo>
                      <a:pt x="5489" y="9358"/>
                    </a:lnTo>
                    <a:lnTo>
                      <a:pt x="5444" y="9361"/>
                    </a:lnTo>
                    <a:cubicBezTo>
                      <a:pt x="5399" y="9337"/>
                      <a:pt x="5301" y="9283"/>
                      <a:pt x="5289" y="9283"/>
                    </a:cubicBezTo>
                    <a:cubicBezTo>
                      <a:pt x="5277" y="9280"/>
                      <a:pt x="5026" y="9271"/>
                      <a:pt x="5026" y="9271"/>
                    </a:cubicBezTo>
                    <a:lnTo>
                      <a:pt x="5021" y="9280"/>
                    </a:lnTo>
                    <a:lnTo>
                      <a:pt x="5023" y="9268"/>
                    </a:lnTo>
                    <a:lnTo>
                      <a:pt x="5006" y="9289"/>
                    </a:lnTo>
                    <a:cubicBezTo>
                      <a:pt x="4976" y="9217"/>
                      <a:pt x="4928" y="9125"/>
                      <a:pt x="4928" y="9125"/>
                    </a:cubicBezTo>
                    <a:lnTo>
                      <a:pt x="4749" y="9074"/>
                    </a:lnTo>
                    <a:cubicBezTo>
                      <a:pt x="4749" y="9074"/>
                      <a:pt x="4773" y="8943"/>
                      <a:pt x="4761" y="8928"/>
                    </a:cubicBezTo>
                    <a:cubicBezTo>
                      <a:pt x="4749" y="8913"/>
                      <a:pt x="4377" y="8741"/>
                      <a:pt x="4377" y="8741"/>
                    </a:cubicBezTo>
                    <a:lnTo>
                      <a:pt x="4305" y="8761"/>
                    </a:lnTo>
                    <a:cubicBezTo>
                      <a:pt x="4305" y="8761"/>
                      <a:pt x="4323" y="8693"/>
                      <a:pt x="4296" y="8693"/>
                    </a:cubicBezTo>
                    <a:cubicBezTo>
                      <a:pt x="4269" y="8693"/>
                      <a:pt x="3941" y="8577"/>
                      <a:pt x="3941" y="8577"/>
                    </a:cubicBezTo>
                    <a:cubicBezTo>
                      <a:pt x="3941" y="8577"/>
                      <a:pt x="3855" y="8502"/>
                      <a:pt x="3837" y="8484"/>
                    </a:cubicBezTo>
                    <a:cubicBezTo>
                      <a:pt x="3833" y="8480"/>
                      <a:pt x="3816" y="8479"/>
                      <a:pt x="3790" y="8479"/>
                    </a:cubicBezTo>
                    <a:cubicBezTo>
                      <a:pt x="3673" y="8479"/>
                      <a:pt x="3378" y="8511"/>
                      <a:pt x="3378" y="8511"/>
                    </a:cubicBezTo>
                    <a:lnTo>
                      <a:pt x="3289" y="8568"/>
                    </a:lnTo>
                    <a:lnTo>
                      <a:pt x="3244" y="8568"/>
                    </a:lnTo>
                    <a:cubicBezTo>
                      <a:pt x="3199" y="8544"/>
                      <a:pt x="3101" y="8490"/>
                      <a:pt x="3089" y="8487"/>
                    </a:cubicBezTo>
                    <a:cubicBezTo>
                      <a:pt x="3077" y="8487"/>
                      <a:pt x="2827" y="8478"/>
                      <a:pt x="2827" y="8478"/>
                    </a:cubicBezTo>
                    <a:lnTo>
                      <a:pt x="2821" y="8487"/>
                    </a:lnTo>
                    <a:lnTo>
                      <a:pt x="2827" y="8475"/>
                    </a:lnTo>
                    <a:lnTo>
                      <a:pt x="2734" y="8574"/>
                    </a:lnTo>
                    <a:lnTo>
                      <a:pt x="2734" y="8577"/>
                    </a:lnTo>
                    <a:lnTo>
                      <a:pt x="2469" y="8606"/>
                    </a:lnTo>
                    <a:cubicBezTo>
                      <a:pt x="2469" y="8606"/>
                      <a:pt x="2305" y="8577"/>
                      <a:pt x="2290" y="8565"/>
                    </a:cubicBezTo>
                    <a:cubicBezTo>
                      <a:pt x="2290" y="8564"/>
                      <a:pt x="2289" y="8564"/>
                      <a:pt x="2288" y="8564"/>
                    </a:cubicBezTo>
                    <a:cubicBezTo>
                      <a:pt x="2250" y="8564"/>
                      <a:pt x="1658" y="8810"/>
                      <a:pt x="1643" y="8827"/>
                    </a:cubicBezTo>
                    <a:cubicBezTo>
                      <a:pt x="1628" y="8842"/>
                      <a:pt x="1473" y="9042"/>
                      <a:pt x="1473" y="9042"/>
                    </a:cubicBezTo>
                    <a:cubicBezTo>
                      <a:pt x="1473" y="9042"/>
                      <a:pt x="1142" y="9215"/>
                      <a:pt x="1133" y="9229"/>
                    </a:cubicBezTo>
                    <a:cubicBezTo>
                      <a:pt x="1127" y="9289"/>
                      <a:pt x="1127" y="9349"/>
                      <a:pt x="1133" y="9408"/>
                    </a:cubicBezTo>
                    <a:lnTo>
                      <a:pt x="1130" y="9507"/>
                    </a:lnTo>
                    <a:lnTo>
                      <a:pt x="1065" y="9533"/>
                    </a:lnTo>
                    <a:cubicBezTo>
                      <a:pt x="1050" y="9533"/>
                      <a:pt x="1035" y="9527"/>
                      <a:pt x="1023" y="9522"/>
                    </a:cubicBezTo>
                    <a:cubicBezTo>
                      <a:pt x="1023" y="9521"/>
                      <a:pt x="1022" y="9521"/>
                      <a:pt x="1022" y="9521"/>
                    </a:cubicBezTo>
                    <a:cubicBezTo>
                      <a:pt x="993" y="9521"/>
                      <a:pt x="576" y="9695"/>
                      <a:pt x="564" y="9709"/>
                    </a:cubicBezTo>
                    <a:cubicBezTo>
                      <a:pt x="552" y="9721"/>
                      <a:pt x="445" y="9861"/>
                      <a:pt x="445" y="9861"/>
                    </a:cubicBezTo>
                    <a:cubicBezTo>
                      <a:pt x="445" y="9861"/>
                      <a:pt x="209" y="9984"/>
                      <a:pt x="200" y="9995"/>
                    </a:cubicBezTo>
                    <a:cubicBezTo>
                      <a:pt x="197" y="10037"/>
                      <a:pt x="197" y="10079"/>
                      <a:pt x="200" y="10121"/>
                    </a:cubicBezTo>
                    <a:lnTo>
                      <a:pt x="200" y="10189"/>
                    </a:lnTo>
                    <a:lnTo>
                      <a:pt x="84" y="10240"/>
                    </a:lnTo>
                    <a:lnTo>
                      <a:pt x="1" y="10401"/>
                    </a:lnTo>
                    <a:lnTo>
                      <a:pt x="75" y="10505"/>
                    </a:lnTo>
                    <a:lnTo>
                      <a:pt x="93" y="10526"/>
                    </a:lnTo>
                    <a:cubicBezTo>
                      <a:pt x="93" y="10526"/>
                      <a:pt x="39" y="10663"/>
                      <a:pt x="54" y="10687"/>
                    </a:cubicBezTo>
                    <a:cubicBezTo>
                      <a:pt x="57" y="10690"/>
                      <a:pt x="60" y="10693"/>
                      <a:pt x="63" y="10693"/>
                    </a:cubicBezTo>
                    <a:cubicBezTo>
                      <a:pt x="114" y="10738"/>
                      <a:pt x="364" y="10958"/>
                      <a:pt x="415" y="10967"/>
                    </a:cubicBezTo>
                    <a:cubicBezTo>
                      <a:pt x="475" y="10955"/>
                      <a:pt x="531" y="10940"/>
                      <a:pt x="588" y="10920"/>
                    </a:cubicBezTo>
                    <a:lnTo>
                      <a:pt x="656" y="10976"/>
                    </a:lnTo>
                    <a:cubicBezTo>
                      <a:pt x="719" y="10964"/>
                      <a:pt x="782" y="10946"/>
                      <a:pt x="841" y="10926"/>
                    </a:cubicBezTo>
                    <a:lnTo>
                      <a:pt x="841" y="10926"/>
                    </a:lnTo>
                    <a:cubicBezTo>
                      <a:pt x="833" y="11052"/>
                      <a:pt x="847" y="11149"/>
                      <a:pt x="910" y="11149"/>
                    </a:cubicBezTo>
                    <a:cubicBezTo>
                      <a:pt x="911" y="11149"/>
                      <a:pt x="912" y="11149"/>
                      <a:pt x="913" y="11149"/>
                    </a:cubicBezTo>
                    <a:cubicBezTo>
                      <a:pt x="975" y="11146"/>
                      <a:pt x="1026" y="11051"/>
                      <a:pt x="1071" y="10920"/>
                    </a:cubicBezTo>
                    <a:lnTo>
                      <a:pt x="1217" y="10872"/>
                    </a:lnTo>
                    <a:lnTo>
                      <a:pt x="1217" y="10872"/>
                    </a:lnTo>
                    <a:cubicBezTo>
                      <a:pt x="1184" y="11051"/>
                      <a:pt x="1151" y="11325"/>
                      <a:pt x="1247" y="11328"/>
                    </a:cubicBezTo>
                    <a:cubicBezTo>
                      <a:pt x="1277" y="11325"/>
                      <a:pt x="1303" y="11310"/>
                      <a:pt x="1327" y="11289"/>
                    </a:cubicBezTo>
                    <a:lnTo>
                      <a:pt x="1327" y="11289"/>
                    </a:lnTo>
                    <a:cubicBezTo>
                      <a:pt x="1241" y="11483"/>
                      <a:pt x="1169" y="11680"/>
                      <a:pt x="1169" y="11680"/>
                    </a:cubicBezTo>
                    <a:lnTo>
                      <a:pt x="1065" y="11808"/>
                    </a:lnTo>
                    <a:lnTo>
                      <a:pt x="1056" y="11808"/>
                    </a:lnTo>
                    <a:lnTo>
                      <a:pt x="999" y="11835"/>
                    </a:lnTo>
                    <a:lnTo>
                      <a:pt x="931" y="11835"/>
                    </a:lnTo>
                    <a:lnTo>
                      <a:pt x="868" y="11879"/>
                    </a:lnTo>
                    <a:lnTo>
                      <a:pt x="829" y="11882"/>
                    </a:lnTo>
                    <a:lnTo>
                      <a:pt x="770" y="11918"/>
                    </a:lnTo>
                    <a:lnTo>
                      <a:pt x="770" y="11918"/>
                    </a:lnTo>
                    <a:lnTo>
                      <a:pt x="981" y="11912"/>
                    </a:lnTo>
                    <a:lnTo>
                      <a:pt x="1008" y="11912"/>
                    </a:lnTo>
                    <a:lnTo>
                      <a:pt x="1089" y="11909"/>
                    </a:lnTo>
                    <a:lnTo>
                      <a:pt x="1354" y="11900"/>
                    </a:lnTo>
                    <a:lnTo>
                      <a:pt x="1750" y="11885"/>
                    </a:lnTo>
                    <a:lnTo>
                      <a:pt x="2025" y="11876"/>
                    </a:lnTo>
                    <a:lnTo>
                      <a:pt x="2102" y="11873"/>
                    </a:lnTo>
                    <a:lnTo>
                      <a:pt x="2072" y="11891"/>
                    </a:lnTo>
                    <a:lnTo>
                      <a:pt x="2016" y="11897"/>
                    </a:lnTo>
                    <a:lnTo>
                      <a:pt x="1932" y="11948"/>
                    </a:lnTo>
                    <a:lnTo>
                      <a:pt x="2233" y="11936"/>
                    </a:lnTo>
                    <a:lnTo>
                      <a:pt x="2269" y="11936"/>
                    </a:lnTo>
                    <a:lnTo>
                      <a:pt x="2382" y="11933"/>
                    </a:lnTo>
                    <a:lnTo>
                      <a:pt x="2758" y="11918"/>
                    </a:lnTo>
                    <a:lnTo>
                      <a:pt x="3318" y="11900"/>
                    </a:lnTo>
                    <a:lnTo>
                      <a:pt x="3703" y="11885"/>
                    </a:lnTo>
                    <a:lnTo>
                      <a:pt x="3927" y="11879"/>
                    </a:lnTo>
                    <a:lnTo>
                      <a:pt x="3876" y="11847"/>
                    </a:lnTo>
                    <a:lnTo>
                      <a:pt x="3828" y="11847"/>
                    </a:lnTo>
                    <a:lnTo>
                      <a:pt x="3748" y="11799"/>
                    </a:lnTo>
                    <a:lnTo>
                      <a:pt x="3652" y="11805"/>
                    </a:lnTo>
                    <a:lnTo>
                      <a:pt x="3566" y="11757"/>
                    </a:lnTo>
                    <a:lnTo>
                      <a:pt x="3521" y="11766"/>
                    </a:lnTo>
                    <a:cubicBezTo>
                      <a:pt x="3509" y="11754"/>
                      <a:pt x="3497" y="11742"/>
                      <a:pt x="3488" y="11727"/>
                    </a:cubicBezTo>
                    <a:lnTo>
                      <a:pt x="3476" y="11710"/>
                    </a:lnTo>
                    <a:lnTo>
                      <a:pt x="3476" y="11707"/>
                    </a:lnTo>
                    <a:lnTo>
                      <a:pt x="3467" y="11692"/>
                    </a:lnTo>
                    <a:lnTo>
                      <a:pt x="3464" y="11689"/>
                    </a:lnTo>
                    <a:lnTo>
                      <a:pt x="3459" y="11674"/>
                    </a:lnTo>
                    <a:lnTo>
                      <a:pt x="3459" y="11671"/>
                    </a:lnTo>
                    <a:cubicBezTo>
                      <a:pt x="3453" y="11662"/>
                      <a:pt x="3450" y="11650"/>
                      <a:pt x="3447" y="11638"/>
                    </a:cubicBezTo>
                    <a:cubicBezTo>
                      <a:pt x="3447" y="11638"/>
                      <a:pt x="3447" y="11638"/>
                      <a:pt x="3447" y="11635"/>
                    </a:cubicBezTo>
                    <a:cubicBezTo>
                      <a:pt x="3447" y="11632"/>
                      <a:pt x="3444" y="11626"/>
                      <a:pt x="3444" y="11623"/>
                    </a:cubicBezTo>
                    <a:lnTo>
                      <a:pt x="3444" y="11620"/>
                    </a:lnTo>
                    <a:lnTo>
                      <a:pt x="3438" y="11608"/>
                    </a:lnTo>
                    <a:lnTo>
                      <a:pt x="3438" y="11605"/>
                    </a:lnTo>
                    <a:cubicBezTo>
                      <a:pt x="3438" y="11596"/>
                      <a:pt x="3435" y="11587"/>
                      <a:pt x="3435" y="11578"/>
                    </a:cubicBezTo>
                    <a:lnTo>
                      <a:pt x="3435" y="11569"/>
                    </a:lnTo>
                    <a:lnTo>
                      <a:pt x="3435" y="11560"/>
                    </a:lnTo>
                    <a:cubicBezTo>
                      <a:pt x="3435" y="11557"/>
                      <a:pt x="3435" y="11554"/>
                      <a:pt x="3435" y="11552"/>
                    </a:cubicBezTo>
                    <a:lnTo>
                      <a:pt x="3435" y="11537"/>
                    </a:lnTo>
                    <a:lnTo>
                      <a:pt x="3435" y="11528"/>
                    </a:lnTo>
                    <a:cubicBezTo>
                      <a:pt x="3447" y="11459"/>
                      <a:pt x="3456" y="11391"/>
                      <a:pt x="3462" y="11322"/>
                    </a:cubicBezTo>
                    <a:cubicBezTo>
                      <a:pt x="3462" y="11319"/>
                      <a:pt x="3462" y="11316"/>
                      <a:pt x="3462" y="11313"/>
                    </a:cubicBezTo>
                    <a:lnTo>
                      <a:pt x="3464" y="11289"/>
                    </a:lnTo>
                    <a:cubicBezTo>
                      <a:pt x="3467" y="11292"/>
                      <a:pt x="3473" y="11292"/>
                      <a:pt x="3479" y="11295"/>
                    </a:cubicBezTo>
                    <a:cubicBezTo>
                      <a:pt x="3527" y="11337"/>
                      <a:pt x="3584" y="11373"/>
                      <a:pt x="3640" y="11399"/>
                    </a:cubicBezTo>
                    <a:cubicBezTo>
                      <a:pt x="3641" y="11400"/>
                      <a:pt x="3642" y="11400"/>
                      <a:pt x="3644" y="11400"/>
                    </a:cubicBezTo>
                    <a:cubicBezTo>
                      <a:pt x="3681" y="11400"/>
                      <a:pt x="3885" y="11331"/>
                      <a:pt x="3885" y="11331"/>
                    </a:cubicBezTo>
                    <a:lnTo>
                      <a:pt x="3980" y="11411"/>
                    </a:lnTo>
                    <a:cubicBezTo>
                      <a:pt x="4070" y="11394"/>
                      <a:pt x="4156" y="11370"/>
                      <a:pt x="4242" y="11340"/>
                    </a:cubicBezTo>
                    <a:lnTo>
                      <a:pt x="4242" y="11340"/>
                    </a:lnTo>
                    <a:cubicBezTo>
                      <a:pt x="4228" y="11518"/>
                      <a:pt x="4248" y="11656"/>
                      <a:pt x="4332" y="11656"/>
                    </a:cubicBezTo>
                    <a:cubicBezTo>
                      <a:pt x="4334" y="11656"/>
                      <a:pt x="4336" y="11656"/>
                      <a:pt x="4338" y="11656"/>
                    </a:cubicBezTo>
                    <a:cubicBezTo>
                      <a:pt x="4427" y="11653"/>
                      <a:pt x="4502" y="11516"/>
                      <a:pt x="4564" y="11331"/>
                    </a:cubicBezTo>
                    <a:cubicBezTo>
                      <a:pt x="4636" y="11307"/>
                      <a:pt x="4713" y="11280"/>
                      <a:pt x="4770" y="11262"/>
                    </a:cubicBezTo>
                    <a:lnTo>
                      <a:pt x="4770" y="11262"/>
                    </a:lnTo>
                    <a:cubicBezTo>
                      <a:pt x="4722" y="11519"/>
                      <a:pt x="4675" y="11903"/>
                      <a:pt x="4809" y="11906"/>
                    </a:cubicBezTo>
                    <a:cubicBezTo>
                      <a:pt x="4851" y="11903"/>
                      <a:pt x="4889" y="11885"/>
                      <a:pt x="4922" y="11856"/>
                    </a:cubicBezTo>
                    <a:lnTo>
                      <a:pt x="4922" y="11856"/>
                    </a:lnTo>
                    <a:cubicBezTo>
                      <a:pt x="4800" y="12124"/>
                      <a:pt x="4699" y="12407"/>
                      <a:pt x="4699" y="12407"/>
                    </a:cubicBezTo>
                    <a:lnTo>
                      <a:pt x="4553" y="12583"/>
                    </a:lnTo>
                    <a:lnTo>
                      <a:pt x="4541" y="12583"/>
                    </a:lnTo>
                    <a:lnTo>
                      <a:pt x="4463" y="12625"/>
                    </a:lnTo>
                    <a:lnTo>
                      <a:pt x="4365" y="12622"/>
                    </a:lnTo>
                    <a:lnTo>
                      <a:pt x="4275" y="12684"/>
                    </a:lnTo>
                    <a:lnTo>
                      <a:pt x="4219" y="12687"/>
                    </a:lnTo>
                    <a:lnTo>
                      <a:pt x="4135" y="12738"/>
                    </a:lnTo>
                    <a:lnTo>
                      <a:pt x="4436" y="12726"/>
                    </a:lnTo>
                    <a:lnTo>
                      <a:pt x="4472" y="12726"/>
                    </a:lnTo>
                    <a:lnTo>
                      <a:pt x="4585" y="12723"/>
                    </a:lnTo>
                    <a:lnTo>
                      <a:pt x="4961" y="12711"/>
                    </a:lnTo>
                    <a:lnTo>
                      <a:pt x="5521" y="12690"/>
                    </a:lnTo>
                    <a:lnTo>
                      <a:pt x="5906" y="12678"/>
                    </a:lnTo>
                    <a:lnTo>
                      <a:pt x="6129" y="12669"/>
                    </a:lnTo>
                    <a:lnTo>
                      <a:pt x="6079" y="12640"/>
                    </a:lnTo>
                    <a:lnTo>
                      <a:pt x="6031" y="12640"/>
                    </a:lnTo>
                    <a:lnTo>
                      <a:pt x="5951" y="12589"/>
                    </a:lnTo>
                    <a:lnTo>
                      <a:pt x="5852" y="12598"/>
                    </a:lnTo>
                    <a:lnTo>
                      <a:pt x="5769" y="12547"/>
                    </a:lnTo>
                    <a:lnTo>
                      <a:pt x="5724" y="12559"/>
                    </a:lnTo>
                    <a:cubicBezTo>
                      <a:pt x="5712" y="12544"/>
                      <a:pt x="5700" y="12532"/>
                      <a:pt x="5691" y="12517"/>
                    </a:cubicBezTo>
                    <a:lnTo>
                      <a:pt x="5679" y="12502"/>
                    </a:lnTo>
                    <a:lnTo>
                      <a:pt x="5676" y="12496"/>
                    </a:lnTo>
                    <a:cubicBezTo>
                      <a:pt x="5676" y="12493"/>
                      <a:pt x="5673" y="12488"/>
                      <a:pt x="5670" y="12485"/>
                    </a:cubicBezTo>
                    <a:lnTo>
                      <a:pt x="5667" y="12479"/>
                    </a:lnTo>
                    <a:lnTo>
                      <a:pt x="5661" y="12467"/>
                    </a:lnTo>
                    <a:cubicBezTo>
                      <a:pt x="5661" y="12464"/>
                      <a:pt x="5661" y="12464"/>
                      <a:pt x="5661" y="12464"/>
                    </a:cubicBezTo>
                    <a:cubicBezTo>
                      <a:pt x="5655" y="12452"/>
                      <a:pt x="5652" y="12440"/>
                      <a:pt x="5649" y="12431"/>
                    </a:cubicBezTo>
                    <a:lnTo>
                      <a:pt x="5649" y="12428"/>
                    </a:lnTo>
                    <a:cubicBezTo>
                      <a:pt x="5649" y="12422"/>
                      <a:pt x="5646" y="12419"/>
                      <a:pt x="5644" y="12416"/>
                    </a:cubicBezTo>
                    <a:lnTo>
                      <a:pt x="5644" y="12410"/>
                    </a:lnTo>
                    <a:cubicBezTo>
                      <a:pt x="5644" y="12407"/>
                      <a:pt x="5644" y="12404"/>
                      <a:pt x="5641" y="12398"/>
                    </a:cubicBezTo>
                    <a:cubicBezTo>
                      <a:pt x="5641" y="12389"/>
                      <a:pt x="5638" y="12380"/>
                      <a:pt x="5638" y="12374"/>
                    </a:cubicBezTo>
                    <a:lnTo>
                      <a:pt x="5638" y="12371"/>
                    </a:lnTo>
                    <a:lnTo>
                      <a:pt x="5638" y="12362"/>
                    </a:lnTo>
                    <a:cubicBezTo>
                      <a:pt x="5638" y="12359"/>
                      <a:pt x="5638" y="12359"/>
                      <a:pt x="5638" y="12359"/>
                    </a:cubicBezTo>
                    <a:cubicBezTo>
                      <a:pt x="5638" y="12356"/>
                      <a:pt x="5638" y="12353"/>
                      <a:pt x="5638" y="12350"/>
                    </a:cubicBezTo>
                    <a:lnTo>
                      <a:pt x="5638" y="12341"/>
                    </a:lnTo>
                    <a:lnTo>
                      <a:pt x="5638" y="12327"/>
                    </a:lnTo>
                    <a:lnTo>
                      <a:pt x="5638" y="12318"/>
                    </a:lnTo>
                    <a:cubicBezTo>
                      <a:pt x="5649" y="12255"/>
                      <a:pt x="5658" y="12186"/>
                      <a:pt x="5664" y="12112"/>
                    </a:cubicBezTo>
                    <a:lnTo>
                      <a:pt x="5664" y="12103"/>
                    </a:lnTo>
                    <a:cubicBezTo>
                      <a:pt x="5664" y="12100"/>
                      <a:pt x="5664" y="12088"/>
                      <a:pt x="5667" y="12082"/>
                    </a:cubicBezTo>
                    <a:cubicBezTo>
                      <a:pt x="5674" y="12085"/>
                      <a:pt x="5680" y="12086"/>
                      <a:pt x="5686" y="12086"/>
                    </a:cubicBezTo>
                    <a:cubicBezTo>
                      <a:pt x="5802" y="12086"/>
                      <a:pt x="5944" y="11684"/>
                      <a:pt x="6049" y="11322"/>
                    </a:cubicBezTo>
                    <a:lnTo>
                      <a:pt x="6049" y="11319"/>
                    </a:lnTo>
                    <a:cubicBezTo>
                      <a:pt x="6055" y="11295"/>
                      <a:pt x="6061" y="11271"/>
                      <a:pt x="6067" y="11244"/>
                    </a:cubicBezTo>
                    <a:lnTo>
                      <a:pt x="6067" y="11239"/>
                    </a:lnTo>
                    <a:lnTo>
                      <a:pt x="6076" y="11206"/>
                    </a:lnTo>
                    <a:lnTo>
                      <a:pt x="6076" y="11203"/>
                    </a:lnTo>
                    <a:cubicBezTo>
                      <a:pt x="6085" y="11179"/>
                      <a:pt x="6091" y="11155"/>
                      <a:pt x="6097" y="11131"/>
                    </a:cubicBezTo>
                    <a:lnTo>
                      <a:pt x="6097" y="11128"/>
                    </a:lnTo>
                    <a:lnTo>
                      <a:pt x="6097" y="11122"/>
                    </a:lnTo>
                    <a:lnTo>
                      <a:pt x="6159" y="11113"/>
                    </a:lnTo>
                    <a:cubicBezTo>
                      <a:pt x="6159" y="11140"/>
                      <a:pt x="6168" y="11164"/>
                      <a:pt x="6180" y="11185"/>
                    </a:cubicBezTo>
                    <a:cubicBezTo>
                      <a:pt x="6255" y="11206"/>
                      <a:pt x="6329" y="11221"/>
                      <a:pt x="6407" y="11233"/>
                    </a:cubicBezTo>
                    <a:cubicBezTo>
                      <a:pt x="6407" y="11233"/>
                      <a:pt x="6395" y="11322"/>
                      <a:pt x="6436" y="11349"/>
                    </a:cubicBezTo>
                    <a:cubicBezTo>
                      <a:pt x="6469" y="11358"/>
                      <a:pt x="6502" y="11364"/>
                      <a:pt x="6535" y="11364"/>
                    </a:cubicBezTo>
                    <a:lnTo>
                      <a:pt x="6514" y="11486"/>
                    </a:lnTo>
                    <a:lnTo>
                      <a:pt x="6496" y="11462"/>
                    </a:lnTo>
                    <a:lnTo>
                      <a:pt x="6150" y="11274"/>
                    </a:lnTo>
                    <a:lnTo>
                      <a:pt x="6150" y="11274"/>
                    </a:lnTo>
                    <a:lnTo>
                      <a:pt x="6445" y="11489"/>
                    </a:lnTo>
                    <a:cubicBezTo>
                      <a:pt x="6445" y="11489"/>
                      <a:pt x="6463" y="11528"/>
                      <a:pt x="6487" y="11581"/>
                    </a:cubicBezTo>
                    <a:lnTo>
                      <a:pt x="6416" y="11534"/>
                    </a:lnTo>
                    <a:lnTo>
                      <a:pt x="6189" y="11468"/>
                    </a:lnTo>
                    <a:lnTo>
                      <a:pt x="6013" y="11599"/>
                    </a:lnTo>
                    <a:lnTo>
                      <a:pt x="6183" y="11513"/>
                    </a:lnTo>
                    <a:lnTo>
                      <a:pt x="6371" y="11587"/>
                    </a:lnTo>
                    <a:lnTo>
                      <a:pt x="6422" y="11715"/>
                    </a:lnTo>
                    <a:lnTo>
                      <a:pt x="6347" y="11683"/>
                    </a:lnTo>
                    <a:lnTo>
                      <a:pt x="6210" y="11689"/>
                    </a:lnTo>
                    <a:lnTo>
                      <a:pt x="6296" y="11707"/>
                    </a:lnTo>
                    <a:lnTo>
                      <a:pt x="6401" y="11817"/>
                    </a:lnTo>
                    <a:lnTo>
                      <a:pt x="6878" y="11820"/>
                    </a:lnTo>
                    <a:lnTo>
                      <a:pt x="6985" y="11775"/>
                    </a:lnTo>
                    <a:lnTo>
                      <a:pt x="7161" y="11760"/>
                    </a:lnTo>
                    <a:lnTo>
                      <a:pt x="7012" y="11718"/>
                    </a:lnTo>
                    <a:lnTo>
                      <a:pt x="6898" y="11742"/>
                    </a:lnTo>
                    <a:lnTo>
                      <a:pt x="6898" y="11742"/>
                    </a:lnTo>
                    <a:lnTo>
                      <a:pt x="6958" y="11671"/>
                    </a:lnTo>
                    <a:lnTo>
                      <a:pt x="7122" y="11644"/>
                    </a:lnTo>
                    <a:lnTo>
                      <a:pt x="7304" y="11718"/>
                    </a:lnTo>
                    <a:lnTo>
                      <a:pt x="7131" y="11602"/>
                    </a:lnTo>
                    <a:lnTo>
                      <a:pt x="6943" y="11620"/>
                    </a:lnTo>
                    <a:lnTo>
                      <a:pt x="6851" y="11686"/>
                    </a:lnTo>
                    <a:lnTo>
                      <a:pt x="6872" y="11629"/>
                    </a:lnTo>
                    <a:lnTo>
                      <a:pt x="6845" y="11638"/>
                    </a:lnTo>
                    <a:cubicBezTo>
                      <a:pt x="6845" y="11593"/>
                      <a:pt x="6845" y="11546"/>
                      <a:pt x="6845" y="11495"/>
                    </a:cubicBezTo>
                    <a:lnTo>
                      <a:pt x="6878" y="11462"/>
                    </a:lnTo>
                    <a:cubicBezTo>
                      <a:pt x="6943" y="11444"/>
                      <a:pt x="7009" y="11420"/>
                      <a:pt x="7068" y="11391"/>
                    </a:cubicBezTo>
                    <a:lnTo>
                      <a:pt x="7071" y="11435"/>
                    </a:lnTo>
                    <a:lnTo>
                      <a:pt x="7143" y="11435"/>
                    </a:lnTo>
                    <a:lnTo>
                      <a:pt x="7131" y="11373"/>
                    </a:lnTo>
                    <a:lnTo>
                      <a:pt x="7107" y="11367"/>
                    </a:lnTo>
                    <a:cubicBezTo>
                      <a:pt x="7113" y="11364"/>
                      <a:pt x="7119" y="11358"/>
                      <a:pt x="7122" y="11355"/>
                    </a:cubicBezTo>
                    <a:lnTo>
                      <a:pt x="7128" y="11355"/>
                    </a:lnTo>
                    <a:lnTo>
                      <a:pt x="7140" y="11340"/>
                    </a:lnTo>
                    <a:cubicBezTo>
                      <a:pt x="7143" y="11337"/>
                      <a:pt x="7146" y="11334"/>
                      <a:pt x="7146" y="11328"/>
                    </a:cubicBezTo>
                    <a:lnTo>
                      <a:pt x="7185" y="11277"/>
                    </a:lnTo>
                    <a:cubicBezTo>
                      <a:pt x="7185" y="11277"/>
                      <a:pt x="7286" y="11236"/>
                      <a:pt x="7301" y="11227"/>
                    </a:cubicBezTo>
                    <a:lnTo>
                      <a:pt x="7301" y="11224"/>
                    </a:lnTo>
                    <a:lnTo>
                      <a:pt x="7304" y="11221"/>
                    </a:lnTo>
                    <a:lnTo>
                      <a:pt x="7307" y="11215"/>
                    </a:lnTo>
                    <a:lnTo>
                      <a:pt x="7313" y="11209"/>
                    </a:lnTo>
                    <a:lnTo>
                      <a:pt x="7313" y="11206"/>
                    </a:lnTo>
                    <a:lnTo>
                      <a:pt x="7316" y="11200"/>
                    </a:lnTo>
                    <a:lnTo>
                      <a:pt x="7322" y="11191"/>
                    </a:lnTo>
                    <a:lnTo>
                      <a:pt x="7334" y="11173"/>
                    </a:lnTo>
                    <a:lnTo>
                      <a:pt x="7340" y="11161"/>
                    </a:lnTo>
                    <a:lnTo>
                      <a:pt x="7363" y="11113"/>
                    </a:lnTo>
                    <a:cubicBezTo>
                      <a:pt x="7375" y="11098"/>
                      <a:pt x="7381" y="11081"/>
                      <a:pt x="7390" y="11066"/>
                    </a:cubicBezTo>
                    <a:lnTo>
                      <a:pt x="7390" y="11066"/>
                    </a:lnTo>
                    <a:cubicBezTo>
                      <a:pt x="7360" y="11289"/>
                      <a:pt x="7358" y="11519"/>
                      <a:pt x="7459" y="11522"/>
                    </a:cubicBezTo>
                    <a:cubicBezTo>
                      <a:pt x="7504" y="11516"/>
                      <a:pt x="7542" y="11498"/>
                      <a:pt x="7572" y="11471"/>
                    </a:cubicBezTo>
                    <a:lnTo>
                      <a:pt x="7572" y="11471"/>
                    </a:lnTo>
                    <a:cubicBezTo>
                      <a:pt x="7450" y="11739"/>
                      <a:pt x="7349" y="12022"/>
                      <a:pt x="7349" y="12022"/>
                    </a:cubicBezTo>
                    <a:lnTo>
                      <a:pt x="7205" y="12198"/>
                    </a:lnTo>
                    <a:lnTo>
                      <a:pt x="7191" y="12198"/>
                    </a:lnTo>
                    <a:lnTo>
                      <a:pt x="7113" y="12240"/>
                    </a:lnTo>
                    <a:lnTo>
                      <a:pt x="7018" y="12240"/>
                    </a:lnTo>
                    <a:lnTo>
                      <a:pt x="6928" y="12300"/>
                    </a:lnTo>
                    <a:lnTo>
                      <a:pt x="6872" y="12306"/>
                    </a:lnTo>
                    <a:lnTo>
                      <a:pt x="6788" y="12353"/>
                    </a:lnTo>
                    <a:lnTo>
                      <a:pt x="7089" y="12344"/>
                    </a:lnTo>
                    <a:lnTo>
                      <a:pt x="7122" y="12344"/>
                    </a:lnTo>
                    <a:lnTo>
                      <a:pt x="7238" y="12338"/>
                    </a:lnTo>
                    <a:lnTo>
                      <a:pt x="7611" y="12327"/>
                    </a:lnTo>
                    <a:lnTo>
                      <a:pt x="8174" y="12306"/>
                    </a:lnTo>
                    <a:lnTo>
                      <a:pt x="8559" y="12294"/>
                    </a:lnTo>
                    <a:lnTo>
                      <a:pt x="8782" y="12285"/>
                    </a:lnTo>
                    <a:lnTo>
                      <a:pt x="8732" y="12255"/>
                    </a:lnTo>
                    <a:lnTo>
                      <a:pt x="8681" y="12255"/>
                    </a:lnTo>
                    <a:lnTo>
                      <a:pt x="8604" y="12204"/>
                    </a:lnTo>
                    <a:lnTo>
                      <a:pt x="8505" y="12213"/>
                    </a:lnTo>
                    <a:lnTo>
                      <a:pt x="8422" y="12166"/>
                    </a:lnTo>
                    <a:lnTo>
                      <a:pt x="8374" y="12175"/>
                    </a:lnTo>
                    <a:cubicBezTo>
                      <a:pt x="8365" y="12163"/>
                      <a:pt x="8353" y="12148"/>
                      <a:pt x="8344" y="12133"/>
                    </a:cubicBezTo>
                    <a:lnTo>
                      <a:pt x="8332" y="12118"/>
                    </a:lnTo>
                    <a:lnTo>
                      <a:pt x="8329" y="12112"/>
                    </a:lnTo>
                    <a:cubicBezTo>
                      <a:pt x="8326" y="12109"/>
                      <a:pt x="8326" y="12103"/>
                      <a:pt x="8323" y="12100"/>
                    </a:cubicBezTo>
                    <a:lnTo>
                      <a:pt x="8320" y="12094"/>
                    </a:lnTo>
                    <a:cubicBezTo>
                      <a:pt x="8317" y="12091"/>
                      <a:pt x="8314" y="12085"/>
                      <a:pt x="8314" y="12082"/>
                    </a:cubicBezTo>
                    <a:lnTo>
                      <a:pt x="8314" y="12079"/>
                    </a:lnTo>
                    <a:cubicBezTo>
                      <a:pt x="8308" y="12067"/>
                      <a:pt x="8305" y="12055"/>
                      <a:pt x="8302" y="12046"/>
                    </a:cubicBezTo>
                    <a:lnTo>
                      <a:pt x="8302" y="12043"/>
                    </a:lnTo>
                    <a:cubicBezTo>
                      <a:pt x="8302" y="12037"/>
                      <a:pt x="8299" y="12034"/>
                      <a:pt x="8296" y="12031"/>
                    </a:cubicBezTo>
                    <a:lnTo>
                      <a:pt x="8296" y="12025"/>
                    </a:lnTo>
                    <a:cubicBezTo>
                      <a:pt x="8296" y="12022"/>
                      <a:pt x="8296" y="12020"/>
                      <a:pt x="8294" y="12014"/>
                    </a:cubicBezTo>
                    <a:cubicBezTo>
                      <a:pt x="8294" y="12005"/>
                      <a:pt x="8291" y="11996"/>
                      <a:pt x="8291" y="11987"/>
                    </a:cubicBezTo>
                    <a:lnTo>
                      <a:pt x="8291" y="11984"/>
                    </a:lnTo>
                    <a:lnTo>
                      <a:pt x="8291" y="11975"/>
                    </a:lnTo>
                    <a:lnTo>
                      <a:pt x="8291" y="11972"/>
                    </a:lnTo>
                    <a:cubicBezTo>
                      <a:pt x="8291" y="11972"/>
                      <a:pt x="8291" y="11969"/>
                      <a:pt x="8291" y="11966"/>
                    </a:cubicBezTo>
                    <a:lnTo>
                      <a:pt x="8291" y="11963"/>
                    </a:lnTo>
                    <a:lnTo>
                      <a:pt x="8291" y="11948"/>
                    </a:lnTo>
                    <a:lnTo>
                      <a:pt x="8291" y="11939"/>
                    </a:lnTo>
                    <a:cubicBezTo>
                      <a:pt x="8302" y="11876"/>
                      <a:pt x="8311" y="11805"/>
                      <a:pt x="8317" y="11733"/>
                    </a:cubicBezTo>
                    <a:cubicBezTo>
                      <a:pt x="8317" y="11730"/>
                      <a:pt x="8317" y="11727"/>
                      <a:pt x="8317" y="11724"/>
                    </a:cubicBezTo>
                    <a:cubicBezTo>
                      <a:pt x="8317" y="11715"/>
                      <a:pt x="8317" y="11710"/>
                      <a:pt x="8320" y="11701"/>
                    </a:cubicBezTo>
                    <a:cubicBezTo>
                      <a:pt x="8327" y="11703"/>
                      <a:pt x="8333" y="11705"/>
                      <a:pt x="8340" y="11705"/>
                    </a:cubicBezTo>
                    <a:cubicBezTo>
                      <a:pt x="8456" y="11705"/>
                      <a:pt x="8598" y="11301"/>
                      <a:pt x="8702" y="10940"/>
                    </a:cubicBezTo>
                    <a:cubicBezTo>
                      <a:pt x="8708" y="10914"/>
                      <a:pt x="8714" y="10890"/>
                      <a:pt x="8720" y="10866"/>
                    </a:cubicBezTo>
                    <a:lnTo>
                      <a:pt x="8720" y="10860"/>
                    </a:lnTo>
                    <a:cubicBezTo>
                      <a:pt x="8726" y="10848"/>
                      <a:pt x="8729" y="10836"/>
                      <a:pt x="8732" y="10827"/>
                    </a:cubicBezTo>
                    <a:lnTo>
                      <a:pt x="8732" y="10824"/>
                    </a:lnTo>
                    <a:cubicBezTo>
                      <a:pt x="8738" y="10800"/>
                      <a:pt x="8744" y="10776"/>
                      <a:pt x="8750" y="10753"/>
                    </a:cubicBezTo>
                    <a:lnTo>
                      <a:pt x="8750" y="10750"/>
                    </a:lnTo>
                    <a:lnTo>
                      <a:pt x="8750" y="10744"/>
                    </a:lnTo>
                    <a:lnTo>
                      <a:pt x="8812" y="10735"/>
                    </a:lnTo>
                    <a:cubicBezTo>
                      <a:pt x="8818" y="10768"/>
                      <a:pt x="8824" y="10800"/>
                      <a:pt x="8833" y="10806"/>
                    </a:cubicBezTo>
                    <a:cubicBezTo>
                      <a:pt x="8908" y="10824"/>
                      <a:pt x="8982" y="10842"/>
                      <a:pt x="9060" y="10851"/>
                    </a:cubicBezTo>
                    <a:cubicBezTo>
                      <a:pt x="9060" y="10851"/>
                      <a:pt x="9048" y="10940"/>
                      <a:pt x="9089" y="10967"/>
                    </a:cubicBezTo>
                    <a:cubicBezTo>
                      <a:pt x="9106" y="10979"/>
                      <a:pt x="9279" y="10994"/>
                      <a:pt x="9351" y="10994"/>
                    </a:cubicBezTo>
                    <a:cubicBezTo>
                      <a:pt x="9368" y="10994"/>
                      <a:pt x="9379" y="10993"/>
                      <a:pt x="9382" y="10991"/>
                    </a:cubicBezTo>
                    <a:cubicBezTo>
                      <a:pt x="9382" y="10991"/>
                      <a:pt x="9435" y="11081"/>
                      <a:pt x="9471" y="11089"/>
                    </a:cubicBezTo>
                    <a:cubicBezTo>
                      <a:pt x="9473" y="11090"/>
                      <a:pt x="9475" y="11090"/>
                      <a:pt x="9478" y="11090"/>
                    </a:cubicBezTo>
                    <a:cubicBezTo>
                      <a:pt x="9515" y="11090"/>
                      <a:pt x="9638" y="11056"/>
                      <a:pt x="9721" y="11012"/>
                    </a:cubicBezTo>
                    <a:lnTo>
                      <a:pt x="9724" y="11057"/>
                    </a:lnTo>
                    <a:lnTo>
                      <a:pt x="9793" y="11057"/>
                    </a:lnTo>
                    <a:lnTo>
                      <a:pt x="9781" y="10994"/>
                    </a:lnTo>
                    <a:lnTo>
                      <a:pt x="9757" y="10988"/>
                    </a:lnTo>
                    <a:cubicBezTo>
                      <a:pt x="9763" y="10985"/>
                      <a:pt x="9769" y="10979"/>
                      <a:pt x="9775" y="10976"/>
                    </a:cubicBezTo>
                    <a:lnTo>
                      <a:pt x="9778" y="10976"/>
                    </a:lnTo>
                    <a:lnTo>
                      <a:pt x="9790" y="10961"/>
                    </a:lnTo>
                    <a:cubicBezTo>
                      <a:pt x="9793" y="10958"/>
                      <a:pt x="9796" y="10952"/>
                      <a:pt x="9799" y="10949"/>
                    </a:cubicBezTo>
                    <a:lnTo>
                      <a:pt x="9835" y="10899"/>
                    </a:lnTo>
                    <a:lnTo>
                      <a:pt x="9891" y="10875"/>
                    </a:lnTo>
                    <a:lnTo>
                      <a:pt x="9948" y="10923"/>
                    </a:lnTo>
                    <a:cubicBezTo>
                      <a:pt x="10034" y="10902"/>
                      <a:pt x="10124" y="10878"/>
                      <a:pt x="10207" y="10851"/>
                    </a:cubicBezTo>
                    <a:lnTo>
                      <a:pt x="10207" y="10851"/>
                    </a:lnTo>
                    <a:cubicBezTo>
                      <a:pt x="10195" y="11028"/>
                      <a:pt x="10216" y="11167"/>
                      <a:pt x="10303" y="11167"/>
                    </a:cubicBezTo>
                    <a:cubicBezTo>
                      <a:pt x="10304" y="11167"/>
                      <a:pt x="10305" y="11167"/>
                      <a:pt x="10306" y="11167"/>
                    </a:cubicBezTo>
                    <a:cubicBezTo>
                      <a:pt x="10395" y="11161"/>
                      <a:pt x="10470" y="11024"/>
                      <a:pt x="10532" y="10839"/>
                    </a:cubicBezTo>
                    <a:cubicBezTo>
                      <a:pt x="10604" y="10815"/>
                      <a:pt x="10681" y="10791"/>
                      <a:pt x="10738" y="10771"/>
                    </a:cubicBezTo>
                    <a:lnTo>
                      <a:pt x="10738" y="10771"/>
                    </a:lnTo>
                    <a:cubicBezTo>
                      <a:pt x="10690" y="11027"/>
                      <a:pt x="10642" y="11414"/>
                      <a:pt x="10774" y="11417"/>
                    </a:cubicBezTo>
                    <a:cubicBezTo>
                      <a:pt x="10818" y="11411"/>
                      <a:pt x="10857" y="11394"/>
                      <a:pt x="10890" y="11364"/>
                    </a:cubicBezTo>
                    <a:lnTo>
                      <a:pt x="10890" y="11364"/>
                    </a:lnTo>
                    <a:cubicBezTo>
                      <a:pt x="10768" y="11635"/>
                      <a:pt x="10666" y="11915"/>
                      <a:pt x="10666" y="11915"/>
                    </a:cubicBezTo>
                    <a:lnTo>
                      <a:pt x="10520" y="12094"/>
                    </a:lnTo>
                    <a:lnTo>
                      <a:pt x="10508" y="12094"/>
                    </a:lnTo>
                    <a:lnTo>
                      <a:pt x="10428" y="12133"/>
                    </a:lnTo>
                    <a:lnTo>
                      <a:pt x="10332" y="12133"/>
                    </a:lnTo>
                    <a:lnTo>
                      <a:pt x="10243" y="12195"/>
                    </a:lnTo>
                    <a:lnTo>
                      <a:pt x="10186" y="12198"/>
                    </a:lnTo>
                    <a:lnTo>
                      <a:pt x="10103" y="12249"/>
                    </a:lnTo>
                    <a:lnTo>
                      <a:pt x="10404" y="12237"/>
                    </a:lnTo>
                    <a:lnTo>
                      <a:pt x="10440" y="12237"/>
                    </a:lnTo>
                    <a:lnTo>
                      <a:pt x="10553" y="12234"/>
                    </a:lnTo>
                    <a:lnTo>
                      <a:pt x="10926" y="12222"/>
                    </a:lnTo>
                    <a:lnTo>
                      <a:pt x="11486" y="12201"/>
                    </a:lnTo>
                    <a:lnTo>
                      <a:pt x="11874" y="12186"/>
                    </a:lnTo>
                    <a:lnTo>
                      <a:pt x="12097" y="12180"/>
                    </a:lnTo>
                    <a:lnTo>
                      <a:pt x="12043" y="12151"/>
                    </a:lnTo>
                    <a:lnTo>
                      <a:pt x="11996" y="12151"/>
                    </a:lnTo>
                    <a:lnTo>
                      <a:pt x="11915" y="12100"/>
                    </a:lnTo>
                    <a:lnTo>
                      <a:pt x="11820" y="12106"/>
                    </a:lnTo>
                    <a:lnTo>
                      <a:pt x="11733" y="12058"/>
                    </a:lnTo>
                    <a:lnTo>
                      <a:pt x="11689" y="12070"/>
                    </a:lnTo>
                    <a:cubicBezTo>
                      <a:pt x="11677" y="12055"/>
                      <a:pt x="11668" y="12043"/>
                      <a:pt x="11656" y="12028"/>
                    </a:cubicBezTo>
                    <a:lnTo>
                      <a:pt x="11647" y="12011"/>
                    </a:lnTo>
                    <a:cubicBezTo>
                      <a:pt x="11647" y="12011"/>
                      <a:pt x="11644" y="12008"/>
                      <a:pt x="11644" y="12008"/>
                    </a:cubicBezTo>
                    <a:cubicBezTo>
                      <a:pt x="11641" y="12002"/>
                      <a:pt x="11638" y="11999"/>
                      <a:pt x="11635" y="11993"/>
                    </a:cubicBezTo>
                    <a:lnTo>
                      <a:pt x="11635" y="11990"/>
                    </a:lnTo>
                    <a:cubicBezTo>
                      <a:pt x="11632" y="11984"/>
                      <a:pt x="11629" y="11981"/>
                      <a:pt x="11626" y="11975"/>
                    </a:cubicBezTo>
                    <a:lnTo>
                      <a:pt x="11626" y="11972"/>
                    </a:lnTo>
                    <a:cubicBezTo>
                      <a:pt x="11623" y="11963"/>
                      <a:pt x="11617" y="11951"/>
                      <a:pt x="11614" y="11939"/>
                    </a:cubicBezTo>
                    <a:lnTo>
                      <a:pt x="11614" y="11936"/>
                    </a:lnTo>
                    <a:cubicBezTo>
                      <a:pt x="11614" y="11933"/>
                      <a:pt x="11611" y="11930"/>
                      <a:pt x="11611" y="11924"/>
                    </a:cubicBezTo>
                    <a:lnTo>
                      <a:pt x="11611" y="11921"/>
                    </a:lnTo>
                    <a:cubicBezTo>
                      <a:pt x="11611" y="11918"/>
                      <a:pt x="11608" y="11912"/>
                      <a:pt x="11608" y="11909"/>
                    </a:cubicBezTo>
                    <a:lnTo>
                      <a:pt x="11608" y="11906"/>
                    </a:lnTo>
                    <a:cubicBezTo>
                      <a:pt x="11605" y="11897"/>
                      <a:pt x="11605" y="11888"/>
                      <a:pt x="11602" y="11882"/>
                    </a:cubicBezTo>
                    <a:lnTo>
                      <a:pt x="11602" y="11879"/>
                    </a:lnTo>
                    <a:lnTo>
                      <a:pt x="11602" y="11870"/>
                    </a:lnTo>
                    <a:lnTo>
                      <a:pt x="11602" y="11859"/>
                    </a:lnTo>
                    <a:lnTo>
                      <a:pt x="11602" y="11850"/>
                    </a:lnTo>
                    <a:lnTo>
                      <a:pt x="11602" y="11835"/>
                    </a:lnTo>
                    <a:lnTo>
                      <a:pt x="11602" y="11820"/>
                    </a:lnTo>
                    <a:cubicBezTo>
                      <a:pt x="11614" y="11751"/>
                      <a:pt x="11623" y="11683"/>
                      <a:pt x="11629" y="11614"/>
                    </a:cubicBezTo>
                    <a:cubicBezTo>
                      <a:pt x="11629" y="11611"/>
                      <a:pt x="11629" y="11608"/>
                      <a:pt x="11629" y="11605"/>
                    </a:cubicBezTo>
                    <a:lnTo>
                      <a:pt x="11629" y="11581"/>
                    </a:lnTo>
                    <a:cubicBezTo>
                      <a:pt x="11636" y="11584"/>
                      <a:pt x="11643" y="11585"/>
                      <a:pt x="11649" y="11585"/>
                    </a:cubicBezTo>
                    <a:cubicBezTo>
                      <a:pt x="11768" y="11585"/>
                      <a:pt x="11909" y="11185"/>
                      <a:pt x="12011" y="10824"/>
                    </a:cubicBezTo>
                    <a:lnTo>
                      <a:pt x="12011" y="10821"/>
                    </a:lnTo>
                    <a:cubicBezTo>
                      <a:pt x="12020" y="10797"/>
                      <a:pt x="12026" y="10771"/>
                      <a:pt x="12032" y="10747"/>
                    </a:cubicBezTo>
                    <a:lnTo>
                      <a:pt x="12032" y="10741"/>
                    </a:lnTo>
                    <a:lnTo>
                      <a:pt x="12040" y="10708"/>
                    </a:lnTo>
                    <a:cubicBezTo>
                      <a:pt x="12040" y="10708"/>
                      <a:pt x="12040" y="10705"/>
                      <a:pt x="12040" y="10705"/>
                    </a:cubicBezTo>
                    <a:lnTo>
                      <a:pt x="12061" y="10633"/>
                    </a:lnTo>
                    <a:lnTo>
                      <a:pt x="12061" y="10630"/>
                    </a:lnTo>
                    <a:cubicBezTo>
                      <a:pt x="12061" y="10627"/>
                      <a:pt x="12061" y="10627"/>
                      <a:pt x="12061" y="10624"/>
                    </a:cubicBezTo>
                    <a:lnTo>
                      <a:pt x="12124" y="10616"/>
                    </a:lnTo>
                    <a:cubicBezTo>
                      <a:pt x="12124" y="10642"/>
                      <a:pt x="12130" y="10666"/>
                      <a:pt x="12142" y="10687"/>
                    </a:cubicBezTo>
                    <a:cubicBezTo>
                      <a:pt x="12219" y="10708"/>
                      <a:pt x="12294" y="10723"/>
                      <a:pt x="12371" y="10735"/>
                    </a:cubicBezTo>
                    <a:cubicBezTo>
                      <a:pt x="12371" y="10735"/>
                      <a:pt x="12356" y="10824"/>
                      <a:pt x="12398" y="10851"/>
                    </a:cubicBezTo>
                    <a:cubicBezTo>
                      <a:pt x="12417" y="10860"/>
                      <a:pt x="12581" y="10875"/>
                      <a:pt x="12656" y="10875"/>
                    </a:cubicBezTo>
                    <a:cubicBezTo>
                      <a:pt x="12676" y="10875"/>
                      <a:pt x="12690" y="10874"/>
                      <a:pt x="12693" y="10872"/>
                    </a:cubicBezTo>
                    <a:cubicBezTo>
                      <a:pt x="12693" y="10872"/>
                      <a:pt x="12744" y="10964"/>
                      <a:pt x="12780" y="10973"/>
                    </a:cubicBezTo>
                    <a:cubicBezTo>
                      <a:pt x="12782" y="10974"/>
                      <a:pt x="12784" y="10974"/>
                      <a:pt x="12787" y="10974"/>
                    </a:cubicBezTo>
                    <a:cubicBezTo>
                      <a:pt x="12825" y="10974"/>
                      <a:pt x="12947" y="10937"/>
                      <a:pt x="13030" y="10893"/>
                    </a:cubicBezTo>
                    <a:lnTo>
                      <a:pt x="13030" y="10937"/>
                    </a:lnTo>
                    <a:lnTo>
                      <a:pt x="13102" y="10940"/>
                    </a:lnTo>
                    <a:lnTo>
                      <a:pt x="13102" y="10940"/>
                    </a:lnTo>
                    <a:lnTo>
                      <a:pt x="13090" y="10878"/>
                    </a:lnTo>
                    <a:lnTo>
                      <a:pt x="13066" y="10872"/>
                    </a:lnTo>
                    <a:cubicBezTo>
                      <a:pt x="13072" y="10866"/>
                      <a:pt x="13078" y="10863"/>
                      <a:pt x="13084" y="10857"/>
                    </a:cubicBezTo>
                    <a:lnTo>
                      <a:pt x="13087" y="10857"/>
                    </a:lnTo>
                    <a:lnTo>
                      <a:pt x="13099" y="10842"/>
                    </a:lnTo>
                    <a:cubicBezTo>
                      <a:pt x="13102" y="10839"/>
                      <a:pt x="13105" y="10836"/>
                      <a:pt x="13108" y="10833"/>
                    </a:cubicBezTo>
                    <a:lnTo>
                      <a:pt x="13143" y="10779"/>
                    </a:lnTo>
                    <a:lnTo>
                      <a:pt x="13185" y="10762"/>
                    </a:lnTo>
                    <a:cubicBezTo>
                      <a:pt x="13206" y="10774"/>
                      <a:pt x="13304" y="10815"/>
                      <a:pt x="13319" y="10824"/>
                    </a:cubicBezTo>
                    <a:lnTo>
                      <a:pt x="13295" y="10875"/>
                    </a:lnTo>
                    <a:lnTo>
                      <a:pt x="13367" y="10931"/>
                    </a:lnTo>
                    <a:lnTo>
                      <a:pt x="13349" y="10985"/>
                    </a:lnTo>
                    <a:lnTo>
                      <a:pt x="13436" y="10988"/>
                    </a:lnTo>
                    <a:lnTo>
                      <a:pt x="13436" y="10982"/>
                    </a:lnTo>
                    <a:lnTo>
                      <a:pt x="13462" y="11003"/>
                    </a:lnTo>
                    <a:lnTo>
                      <a:pt x="13498" y="11030"/>
                    </a:lnTo>
                    <a:cubicBezTo>
                      <a:pt x="13498" y="11030"/>
                      <a:pt x="13441" y="11233"/>
                      <a:pt x="13477" y="11262"/>
                    </a:cubicBezTo>
                    <a:cubicBezTo>
                      <a:pt x="13483" y="11265"/>
                      <a:pt x="13489" y="11268"/>
                      <a:pt x="13495" y="11271"/>
                    </a:cubicBezTo>
                    <a:cubicBezTo>
                      <a:pt x="13602" y="11322"/>
                      <a:pt x="14133" y="11569"/>
                      <a:pt x="14231" y="11575"/>
                    </a:cubicBezTo>
                    <a:cubicBezTo>
                      <a:pt x="14261" y="11575"/>
                      <a:pt x="14532" y="11468"/>
                      <a:pt x="14532" y="11468"/>
                    </a:cubicBezTo>
                    <a:lnTo>
                      <a:pt x="14679" y="11534"/>
                    </a:lnTo>
                    <a:cubicBezTo>
                      <a:pt x="14679" y="11534"/>
                      <a:pt x="14759" y="11510"/>
                      <a:pt x="14842" y="11483"/>
                    </a:cubicBezTo>
                    <a:cubicBezTo>
                      <a:pt x="14901" y="11649"/>
                      <a:pt x="14969" y="11768"/>
                      <a:pt x="15047" y="11768"/>
                    </a:cubicBezTo>
                    <a:cubicBezTo>
                      <a:pt x="15053" y="11768"/>
                      <a:pt x="15060" y="11768"/>
                      <a:pt x="15066" y="11766"/>
                    </a:cubicBezTo>
                    <a:lnTo>
                      <a:pt x="15066" y="11790"/>
                    </a:lnTo>
                    <a:lnTo>
                      <a:pt x="15066" y="11799"/>
                    </a:lnTo>
                    <a:cubicBezTo>
                      <a:pt x="15063" y="11867"/>
                      <a:pt x="15063" y="11936"/>
                      <a:pt x="15066" y="12005"/>
                    </a:cubicBezTo>
                    <a:lnTo>
                      <a:pt x="15066" y="12008"/>
                    </a:lnTo>
                    <a:lnTo>
                      <a:pt x="15066" y="12014"/>
                    </a:lnTo>
                    <a:cubicBezTo>
                      <a:pt x="15066" y="12017"/>
                      <a:pt x="15066" y="12022"/>
                      <a:pt x="15063" y="12025"/>
                    </a:cubicBezTo>
                    <a:lnTo>
                      <a:pt x="15063" y="12028"/>
                    </a:lnTo>
                    <a:lnTo>
                      <a:pt x="15060" y="12037"/>
                    </a:lnTo>
                    <a:lnTo>
                      <a:pt x="15060" y="12040"/>
                    </a:lnTo>
                    <a:cubicBezTo>
                      <a:pt x="15060" y="12040"/>
                      <a:pt x="15060" y="12043"/>
                      <a:pt x="15057" y="12046"/>
                    </a:cubicBezTo>
                    <a:lnTo>
                      <a:pt x="15057" y="12049"/>
                    </a:lnTo>
                    <a:cubicBezTo>
                      <a:pt x="15054" y="12058"/>
                      <a:pt x="15051" y="12067"/>
                      <a:pt x="15048" y="12076"/>
                    </a:cubicBezTo>
                    <a:lnTo>
                      <a:pt x="15042" y="12088"/>
                    </a:lnTo>
                    <a:lnTo>
                      <a:pt x="15039" y="12094"/>
                    </a:lnTo>
                    <a:lnTo>
                      <a:pt x="15033" y="12103"/>
                    </a:lnTo>
                    <a:cubicBezTo>
                      <a:pt x="15033" y="12106"/>
                      <a:pt x="15033" y="12106"/>
                      <a:pt x="15030" y="12106"/>
                    </a:cubicBezTo>
                    <a:cubicBezTo>
                      <a:pt x="15024" y="12118"/>
                      <a:pt x="15018" y="12130"/>
                      <a:pt x="15009" y="12139"/>
                    </a:cubicBezTo>
                    <a:lnTo>
                      <a:pt x="15009" y="12142"/>
                    </a:lnTo>
                    <a:cubicBezTo>
                      <a:pt x="15003" y="12145"/>
                      <a:pt x="15000" y="12151"/>
                      <a:pt x="14998" y="12154"/>
                    </a:cubicBezTo>
                    <a:lnTo>
                      <a:pt x="14995" y="12160"/>
                    </a:lnTo>
                    <a:lnTo>
                      <a:pt x="14983" y="12172"/>
                    </a:lnTo>
                    <a:lnTo>
                      <a:pt x="14980" y="12175"/>
                    </a:lnTo>
                    <a:cubicBezTo>
                      <a:pt x="14974" y="12180"/>
                      <a:pt x="14971" y="12186"/>
                      <a:pt x="14965" y="12189"/>
                    </a:cubicBezTo>
                    <a:cubicBezTo>
                      <a:pt x="14950" y="12204"/>
                      <a:pt x="14935" y="12216"/>
                      <a:pt x="14917" y="12228"/>
                    </a:cubicBezTo>
                    <a:lnTo>
                      <a:pt x="14863" y="12213"/>
                    </a:lnTo>
                    <a:lnTo>
                      <a:pt x="14753" y="12252"/>
                    </a:lnTo>
                    <a:lnTo>
                      <a:pt x="14634" y="12234"/>
                    </a:lnTo>
                    <a:lnTo>
                      <a:pt x="14527" y="12276"/>
                    </a:lnTo>
                    <a:lnTo>
                      <a:pt x="14467" y="12273"/>
                    </a:lnTo>
                    <a:lnTo>
                      <a:pt x="14398" y="12297"/>
                    </a:lnTo>
                    <a:lnTo>
                      <a:pt x="14673" y="12327"/>
                    </a:lnTo>
                    <a:lnTo>
                      <a:pt x="15147" y="12377"/>
                    </a:lnTo>
                    <a:lnTo>
                      <a:pt x="15802" y="12449"/>
                    </a:lnTo>
                    <a:lnTo>
                      <a:pt x="15692" y="12595"/>
                    </a:lnTo>
                    <a:lnTo>
                      <a:pt x="15674" y="12595"/>
                    </a:lnTo>
                    <a:lnTo>
                      <a:pt x="15579" y="12645"/>
                    </a:lnTo>
                    <a:lnTo>
                      <a:pt x="15454" y="12660"/>
                    </a:lnTo>
                    <a:lnTo>
                      <a:pt x="15349" y="12735"/>
                    </a:lnTo>
                    <a:lnTo>
                      <a:pt x="15275" y="12747"/>
                    </a:lnTo>
                    <a:lnTo>
                      <a:pt x="15176" y="12809"/>
                    </a:lnTo>
                    <a:lnTo>
                      <a:pt x="15570" y="12753"/>
                    </a:lnTo>
                    <a:lnTo>
                      <a:pt x="15615" y="12747"/>
                    </a:lnTo>
                    <a:lnTo>
                      <a:pt x="15764" y="12723"/>
                    </a:lnTo>
                    <a:lnTo>
                      <a:pt x="16249" y="12651"/>
                    </a:lnTo>
                    <a:lnTo>
                      <a:pt x="16980" y="12547"/>
                    </a:lnTo>
                    <a:lnTo>
                      <a:pt x="17481" y="12473"/>
                    </a:lnTo>
                    <a:lnTo>
                      <a:pt x="17773" y="12428"/>
                    </a:lnTo>
                    <a:lnTo>
                      <a:pt x="17698" y="12407"/>
                    </a:lnTo>
                    <a:lnTo>
                      <a:pt x="17636" y="12413"/>
                    </a:lnTo>
                    <a:lnTo>
                      <a:pt x="17519" y="12377"/>
                    </a:lnTo>
                    <a:lnTo>
                      <a:pt x="17394" y="12401"/>
                    </a:lnTo>
                    <a:lnTo>
                      <a:pt x="17272" y="12365"/>
                    </a:lnTo>
                    <a:lnTo>
                      <a:pt x="17215" y="12383"/>
                    </a:lnTo>
                    <a:cubicBezTo>
                      <a:pt x="17197" y="12371"/>
                      <a:pt x="17180" y="12359"/>
                      <a:pt x="17165" y="12347"/>
                    </a:cubicBezTo>
                    <a:lnTo>
                      <a:pt x="17147" y="12333"/>
                    </a:lnTo>
                    <a:lnTo>
                      <a:pt x="17144" y="12330"/>
                    </a:lnTo>
                    <a:lnTo>
                      <a:pt x="17129" y="12318"/>
                    </a:lnTo>
                    <a:lnTo>
                      <a:pt x="17126" y="12312"/>
                    </a:lnTo>
                    <a:lnTo>
                      <a:pt x="17114" y="12300"/>
                    </a:lnTo>
                    <a:lnTo>
                      <a:pt x="17111" y="12297"/>
                    </a:lnTo>
                    <a:cubicBezTo>
                      <a:pt x="17105" y="12288"/>
                      <a:pt x="17096" y="12279"/>
                      <a:pt x="17087" y="12267"/>
                    </a:cubicBezTo>
                    <a:lnTo>
                      <a:pt x="17087" y="12264"/>
                    </a:lnTo>
                    <a:lnTo>
                      <a:pt x="17078" y="12252"/>
                    </a:lnTo>
                    <a:lnTo>
                      <a:pt x="17075" y="12249"/>
                    </a:lnTo>
                    <a:lnTo>
                      <a:pt x="17069" y="12240"/>
                    </a:lnTo>
                    <a:lnTo>
                      <a:pt x="17069" y="12237"/>
                    </a:lnTo>
                    <a:cubicBezTo>
                      <a:pt x="17066" y="12228"/>
                      <a:pt x="17060" y="12219"/>
                      <a:pt x="17057" y="12210"/>
                    </a:cubicBezTo>
                    <a:cubicBezTo>
                      <a:pt x="17057" y="12207"/>
                      <a:pt x="17054" y="12204"/>
                      <a:pt x="17054" y="12201"/>
                    </a:cubicBezTo>
                    <a:lnTo>
                      <a:pt x="17054" y="12198"/>
                    </a:lnTo>
                    <a:cubicBezTo>
                      <a:pt x="17054" y="12195"/>
                      <a:pt x="17054" y="12192"/>
                      <a:pt x="17051" y="12189"/>
                    </a:cubicBezTo>
                    <a:cubicBezTo>
                      <a:pt x="17048" y="12183"/>
                      <a:pt x="17048" y="12180"/>
                      <a:pt x="17045" y="12175"/>
                    </a:cubicBezTo>
                    <a:lnTo>
                      <a:pt x="17045" y="12172"/>
                    </a:lnTo>
                    <a:lnTo>
                      <a:pt x="17045" y="12166"/>
                    </a:lnTo>
                    <a:cubicBezTo>
                      <a:pt x="17048" y="12097"/>
                      <a:pt x="17045" y="12028"/>
                      <a:pt x="17039" y="11960"/>
                    </a:cubicBezTo>
                    <a:cubicBezTo>
                      <a:pt x="17039" y="11957"/>
                      <a:pt x="17039" y="11954"/>
                      <a:pt x="17039" y="11951"/>
                    </a:cubicBezTo>
                    <a:cubicBezTo>
                      <a:pt x="17039" y="11942"/>
                      <a:pt x="17039" y="11936"/>
                      <a:pt x="17036" y="11927"/>
                    </a:cubicBezTo>
                    <a:lnTo>
                      <a:pt x="17036" y="11927"/>
                    </a:lnTo>
                    <a:cubicBezTo>
                      <a:pt x="17042" y="11928"/>
                      <a:pt x="17047" y="11928"/>
                      <a:pt x="17052" y="11928"/>
                    </a:cubicBezTo>
                    <a:cubicBezTo>
                      <a:pt x="17198" y="11928"/>
                      <a:pt x="17295" y="11566"/>
                      <a:pt x="17355" y="11209"/>
                    </a:cubicBezTo>
                    <a:lnTo>
                      <a:pt x="17388" y="11191"/>
                    </a:lnTo>
                    <a:cubicBezTo>
                      <a:pt x="17388" y="11191"/>
                      <a:pt x="17642" y="11283"/>
                      <a:pt x="17676" y="11283"/>
                    </a:cubicBezTo>
                    <a:cubicBezTo>
                      <a:pt x="17676" y="11283"/>
                      <a:pt x="17677" y="11283"/>
                      <a:pt x="17677" y="11283"/>
                    </a:cubicBezTo>
                    <a:cubicBezTo>
                      <a:pt x="17734" y="11277"/>
                      <a:pt x="17940" y="11176"/>
                      <a:pt x="18110" y="11084"/>
                    </a:cubicBezTo>
                    <a:cubicBezTo>
                      <a:pt x="18166" y="11081"/>
                      <a:pt x="18223" y="11075"/>
                      <a:pt x="18279" y="11063"/>
                    </a:cubicBezTo>
                    <a:cubicBezTo>
                      <a:pt x="18279" y="11063"/>
                      <a:pt x="18366" y="11146"/>
                      <a:pt x="18414" y="11149"/>
                    </a:cubicBezTo>
                    <a:cubicBezTo>
                      <a:pt x="18449" y="11149"/>
                      <a:pt x="18619" y="11092"/>
                      <a:pt x="18727" y="11030"/>
                    </a:cubicBezTo>
                    <a:lnTo>
                      <a:pt x="18739" y="11075"/>
                    </a:lnTo>
                    <a:lnTo>
                      <a:pt x="18831" y="11066"/>
                    </a:lnTo>
                    <a:lnTo>
                      <a:pt x="18804" y="11006"/>
                    </a:lnTo>
                    <a:lnTo>
                      <a:pt x="18768" y="11003"/>
                    </a:lnTo>
                    <a:cubicBezTo>
                      <a:pt x="18777" y="10997"/>
                      <a:pt x="18783" y="10994"/>
                      <a:pt x="18789" y="10988"/>
                    </a:cubicBezTo>
                    <a:lnTo>
                      <a:pt x="18795" y="10988"/>
                    </a:lnTo>
                    <a:lnTo>
                      <a:pt x="18807" y="10970"/>
                    </a:lnTo>
                    <a:cubicBezTo>
                      <a:pt x="18810" y="10967"/>
                      <a:pt x="18813" y="10964"/>
                      <a:pt x="18813" y="10958"/>
                    </a:cubicBezTo>
                    <a:lnTo>
                      <a:pt x="18852" y="10902"/>
                    </a:lnTo>
                    <a:cubicBezTo>
                      <a:pt x="18852" y="10902"/>
                      <a:pt x="18968" y="10848"/>
                      <a:pt x="18989" y="10836"/>
                    </a:cubicBezTo>
                    <a:lnTo>
                      <a:pt x="19037" y="10851"/>
                    </a:lnTo>
                    <a:lnTo>
                      <a:pt x="19081" y="10902"/>
                    </a:lnTo>
                    <a:cubicBezTo>
                      <a:pt x="19081" y="10905"/>
                      <a:pt x="19084" y="10908"/>
                      <a:pt x="19087" y="10911"/>
                    </a:cubicBezTo>
                    <a:lnTo>
                      <a:pt x="19102" y="10926"/>
                    </a:lnTo>
                    <a:lnTo>
                      <a:pt x="19105" y="10926"/>
                    </a:lnTo>
                    <a:lnTo>
                      <a:pt x="19123" y="10937"/>
                    </a:lnTo>
                    <a:lnTo>
                      <a:pt x="19099" y="10943"/>
                    </a:lnTo>
                    <a:lnTo>
                      <a:pt x="19090" y="11009"/>
                    </a:lnTo>
                    <a:lnTo>
                      <a:pt x="19165" y="11003"/>
                    </a:lnTo>
                    <a:lnTo>
                      <a:pt x="19165" y="10964"/>
                    </a:lnTo>
                    <a:cubicBezTo>
                      <a:pt x="19252" y="11001"/>
                      <a:pt x="19377" y="11031"/>
                      <a:pt x="19423" y="11031"/>
                    </a:cubicBezTo>
                    <a:cubicBezTo>
                      <a:pt x="19429" y="11031"/>
                      <a:pt x="19433" y="11031"/>
                      <a:pt x="19436" y="11030"/>
                    </a:cubicBezTo>
                    <a:cubicBezTo>
                      <a:pt x="19475" y="11021"/>
                      <a:pt x="19525" y="10926"/>
                      <a:pt x="19525" y="10926"/>
                    </a:cubicBezTo>
                    <a:cubicBezTo>
                      <a:pt x="19528" y="10927"/>
                      <a:pt x="19536" y="10928"/>
                      <a:pt x="19549" y="10928"/>
                    </a:cubicBezTo>
                    <a:cubicBezTo>
                      <a:pt x="19619" y="10928"/>
                      <a:pt x="19818" y="10902"/>
                      <a:pt x="19838" y="10890"/>
                    </a:cubicBezTo>
                    <a:cubicBezTo>
                      <a:pt x="19880" y="10860"/>
                      <a:pt x="19862" y="10774"/>
                      <a:pt x="19862" y="10774"/>
                    </a:cubicBezTo>
                    <a:cubicBezTo>
                      <a:pt x="19943" y="10756"/>
                      <a:pt x="20023" y="10738"/>
                      <a:pt x="20104" y="10714"/>
                    </a:cubicBezTo>
                    <a:cubicBezTo>
                      <a:pt x="20116" y="10693"/>
                      <a:pt x="20122" y="10669"/>
                      <a:pt x="20122" y="10642"/>
                    </a:cubicBezTo>
                    <a:lnTo>
                      <a:pt x="20187" y="10648"/>
                    </a:lnTo>
                    <a:lnTo>
                      <a:pt x="20190" y="10654"/>
                    </a:lnTo>
                    <a:lnTo>
                      <a:pt x="20190" y="10657"/>
                    </a:lnTo>
                    <a:cubicBezTo>
                      <a:pt x="20196" y="10681"/>
                      <a:pt x="20205" y="10705"/>
                      <a:pt x="20214" y="10729"/>
                    </a:cubicBezTo>
                    <a:lnTo>
                      <a:pt x="20214" y="10732"/>
                    </a:lnTo>
                    <a:lnTo>
                      <a:pt x="20226" y="10765"/>
                    </a:lnTo>
                    <a:lnTo>
                      <a:pt x="20226" y="10768"/>
                    </a:lnTo>
                    <a:cubicBezTo>
                      <a:pt x="20235" y="10791"/>
                      <a:pt x="20244" y="10815"/>
                      <a:pt x="20253" y="10839"/>
                    </a:cubicBezTo>
                    <a:lnTo>
                      <a:pt x="20253" y="10842"/>
                    </a:lnTo>
                    <a:cubicBezTo>
                      <a:pt x="20379" y="11196"/>
                      <a:pt x="20548" y="11589"/>
                      <a:pt x="20671" y="11589"/>
                    </a:cubicBezTo>
                    <a:cubicBezTo>
                      <a:pt x="20679" y="11589"/>
                      <a:pt x="20687" y="11587"/>
                      <a:pt x="20694" y="11584"/>
                    </a:cubicBezTo>
                    <a:lnTo>
                      <a:pt x="20697" y="11605"/>
                    </a:lnTo>
                    <a:lnTo>
                      <a:pt x="20697" y="11614"/>
                    </a:lnTo>
                    <a:cubicBezTo>
                      <a:pt x="20706" y="11683"/>
                      <a:pt x="20721" y="11751"/>
                      <a:pt x="20736" y="11817"/>
                    </a:cubicBezTo>
                    <a:lnTo>
                      <a:pt x="20736" y="11829"/>
                    </a:lnTo>
                    <a:cubicBezTo>
                      <a:pt x="20739" y="11835"/>
                      <a:pt x="20739" y="11838"/>
                      <a:pt x="20736" y="11844"/>
                    </a:cubicBezTo>
                    <a:lnTo>
                      <a:pt x="20736" y="11847"/>
                    </a:lnTo>
                    <a:cubicBezTo>
                      <a:pt x="20736" y="11847"/>
                      <a:pt x="20736" y="11850"/>
                      <a:pt x="20736" y="11853"/>
                    </a:cubicBezTo>
                    <a:lnTo>
                      <a:pt x="20736" y="11856"/>
                    </a:lnTo>
                    <a:lnTo>
                      <a:pt x="20736" y="11865"/>
                    </a:lnTo>
                    <a:lnTo>
                      <a:pt x="20736" y="11867"/>
                    </a:lnTo>
                    <a:cubicBezTo>
                      <a:pt x="20736" y="11873"/>
                      <a:pt x="20736" y="11885"/>
                      <a:pt x="20733" y="11894"/>
                    </a:cubicBezTo>
                    <a:cubicBezTo>
                      <a:pt x="20733" y="11900"/>
                      <a:pt x="20733" y="11903"/>
                      <a:pt x="20730" y="11906"/>
                    </a:cubicBezTo>
                    <a:cubicBezTo>
                      <a:pt x="20730" y="11909"/>
                      <a:pt x="20730" y="11909"/>
                      <a:pt x="20730" y="11912"/>
                    </a:cubicBezTo>
                    <a:cubicBezTo>
                      <a:pt x="20730" y="11915"/>
                      <a:pt x="20727" y="11918"/>
                      <a:pt x="20727" y="11924"/>
                    </a:cubicBezTo>
                    <a:cubicBezTo>
                      <a:pt x="20727" y="11924"/>
                      <a:pt x="20727" y="11927"/>
                      <a:pt x="20727" y="11927"/>
                    </a:cubicBezTo>
                    <a:cubicBezTo>
                      <a:pt x="20724" y="11939"/>
                      <a:pt x="20718" y="11948"/>
                      <a:pt x="20715" y="11960"/>
                    </a:cubicBezTo>
                    <a:lnTo>
                      <a:pt x="20715" y="11963"/>
                    </a:lnTo>
                    <a:lnTo>
                      <a:pt x="20709" y="11978"/>
                    </a:lnTo>
                    <a:cubicBezTo>
                      <a:pt x="20709" y="11978"/>
                      <a:pt x="20706" y="11981"/>
                      <a:pt x="20706" y="11981"/>
                    </a:cubicBezTo>
                    <a:cubicBezTo>
                      <a:pt x="20703" y="11987"/>
                      <a:pt x="20700" y="11990"/>
                      <a:pt x="20697" y="11996"/>
                    </a:cubicBezTo>
                    <a:lnTo>
                      <a:pt x="20697" y="11999"/>
                    </a:lnTo>
                    <a:cubicBezTo>
                      <a:pt x="20694" y="12005"/>
                      <a:pt x="20688" y="12011"/>
                      <a:pt x="20685" y="12017"/>
                    </a:cubicBezTo>
                    <a:cubicBezTo>
                      <a:pt x="20676" y="12031"/>
                      <a:pt x="20664" y="12046"/>
                      <a:pt x="20652" y="12058"/>
                    </a:cubicBezTo>
                    <a:lnTo>
                      <a:pt x="20605" y="12049"/>
                    </a:lnTo>
                    <a:lnTo>
                      <a:pt x="20515" y="12103"/>
                    </a:lnTo>
                    <a:lnTo>
                      <a:pt x="20414" y="12100"/>
                    </a:lnTo>
                    <a:lnTo>
                      <a:pt x="20330" y="12154"/>
                    </a:lnTo>
                    <a:lnTo>
                      <a:pt x="20280" y="12157"/>
                    </a:lnTo>
                    <a:lnTo>
                      <a:pt x="20226" y="12189"/>
                    </a:lnTo>
                    <a:lnTo>
                      <a:pt x="20461" y="12186"/>
                    </a:lnTo>
                    <a:lnTo>
                      <a:pt x="20873" y="12180"/>
                    </a:lnTo>
                    <a:lnTo>
                      <a:pt x="21472" y="12175"/>
                    </a:lnTo>
                    <a:lnTo>
                      <a:pt x="21871" y="12169"/>
                    </a:lnTo>
                    <a:lnTo>
                      <a:pt x="22029" y="12169"/>
                    </a:lnTo>
                    <a:lnTo>
                      <a:pt x="22351" y="12166"/>
                    </a:lnTo>
                    <a:lnTo>
                      <a:pt x="22262" y="12121"/>
                    </a:lnTo>
                    <a:lnTo>
                      <a:pt x="22199" y="12121"/>
                    </a:lnTo>
                    <a:lnTo>
                      <a:pt x="22101" y="12064"/>
                    </a:lnTo>
                    <a:lnTo>
                      <a:pt x="22000" y="12070"/>
                    </a:lnTo>
                    <a:lnTo>
                      <a:pt x="21913" y="12034"/>
                    </a:lnTo>
                    <a:lnTo>
                      <a:pt x="21898" y="12034"/>
                    </a:lnTo>
                    <a:lnTo>
                      <a:pt x="21737" y="11865"/>
                    </a:lnTo>
                    <a:cubicBezTo>
                      <a:pt x="21737" y="11865"/>
                      <a:pt x="21615" y="11590"/>
                      <a:pt x="21472" y="11325"/>
                    </a:cubicBezTo>
                    <a:lnTo>
                      <a:pt x="21472" y="11325"/>
                    </a:lnTo>
                    <a:cubicBezTo>
                      <a:pt x="21508" y="11352"/>
                      <a:pt x="21552" y="11370"/>
                      <a:pt x="21597" y="11373"/>
                    </a:cubicBezTo>
                    <a:cubicBezTo>
                      <a:pt x="21737" y="11361"/>
                      <a:pt x="21672" y="10979"/>
                      <a:pt x="21606" y="10726"/>
                    </a:cubicBezTo>
                    <a:lnTo>
                      <a:pt x="21606" y="10726"/>
                    </a:lnTo>
                    <a:cubicBezTo>
                      <a:pt x="21669" y="10741"/>
                      <a:pt x="21752" y="10762"/>
                      <a:pt x="21830" y="10785"/>
                    </a:cubicBezTo>
                    <a:cubicBezTo>
                      <a:pt x="21904" y="10967"/>
                      <a:pt x="21994" y="11098"/>
                      <a:pt x="22089" y="11098"/>
                    </a:cubicBezTo>
                    <a:cubicBezTo>
                      <a:pt x="22181" y="11098"/>
                      <a:pt x="22199" y="10958"/>
                      <a:pt x="22175" y="10779"/>
                    </a:cubicBezTo>
                    <a:lnTo>
                      <a:pt x="22175" y="10779"/>
                    </a:lnTo>
                    <a:cubicBezTo>
                      <a:pt x="22268" y="10803"/>
                      <a:pt x="22363" y="10824"/>
                      <a:pt x="22459" y="10839"/>
                    </a:cubicBezTo>
                    <a:lnTo>
                      <a:pt x="22515" y="10788"/>
                    </a:lnTo>
                    <a:lnTo>
                      <a:pt x="22578" y="10809"/>
                    </a:lnTo>
                    <a:lnTo>
                      <a:pt x="22620" y="10860"/>
                    </a:lnTo>
                    <a:cubicBezTo>
                      <a:pt x="22623" y="10863"/>
                      <a:pt x="22626" y="10866"/>
                      <a:pt x="22629" y="10869"/>
                    </a:cubicBezTo>
                    <a:lnTo>
                      <a:pt x="22640" y="10884"/>
                    </a:lnTo>
                    <a:lnTo>
                      <a:pt x="22646" y="10884"/>
                    </a:lnTo>
                    <a:cubicBezTo>
                      <a:pt x="22652" y="10890"/>
                      <a:pt x="22658" y="10893"/>
                      <a:pt x="22664" y="10896"/>
                    </a:cubicBezTo>
                    <a:lnTo>
                      <a:pt x="22637" y="10902"/>
                    </a:lnTo>
                    <a:lnTo>
                      <a:pt x="22632" y="10967"/>
                    </a:lnTo>
                    <a:lnTo>
                      <a:pt x="22706" y="10961"/>
                    </a:lnTo>
                    <a:lnTo>
                      <a:pt x="22706" y="10917"/>
                    </a:lnTo>
                    <a:cubicBezTo>
                      <a:pt x="22796" y="10957"/>
                      <a:pt x="22926" y="10986"/>
                      <a:pt x="22968" y="10986"/>
                    </a:cubicBezTo>
                    <a:cubicBezTo>
                      <a:pt x="22972" y="10986"/>
                      <a:pt x="22975" y="10986"/>
                      <a:pt x="22977" y="10985"/>
                    </a:cubicBezTo>
                    <a:cubicBezTo>
                      <a:pt x="23013" y="10973"/>
                      <a:pt x="23064" y="10881"/>
                      <a:pt x="23064" y="10881"/>
                    </a:cubicBezTo>
                    <a:cubicBezTo>
                      <a:pt x="23066" y="10882"/>
                      <a:pt x="23072" y="10882"/>
                      <a:pt x="23082" y="10882"/>
                    </a:cubicBezTo>
                    <a:cubicBezTo>
                      <a:pt x="23146" y="10882"/>
                      <a:pt x="23356" y="10858"/>
                      <a:pt x="23377" y="10842"/>
                    </a:cubicBezTo>
                    <a:cubicBezTo>
                      <a:pt x="23418" y="10815"/>
                      <a:pt x="23401" y="10726"/>
                      <a:pt x="23401" y="10726"/>
                    </a:cubicBezTo>
                    <a:cubicBezTo>
                      <a:pt x="23401" y="10726"/>
                      <a:pt x="23621" y="10681"/>
                      <a:pt x="23642" y="10669"/>
                    </a:cubicBezTo>
                    <a:cubicBezTo>
                      <a:pt x="23654" y="10645"/>
                      <a:pt x="23660" y="10621"/>
                      <a:pt x="23660" y="10595"/>
                    </a:cubicBezTo>
                    <a:lnTo>
                      <a:pt x="23728" y="10601"/>
                    </a:lnTo>
                    <a:cubicBezTo>
                      <a:pt x="23728" y="10604"/>
                      <a:pt x="23728" y="10607"/>
                      <a:pt x="23728" y="10607"/>
                    </a:cubicBezTo>
                    <a:lnTo>
                      <a:pt x="23728" y="10610"/>
                    </a:lnTo>
                    <a:cubicBezTo>
                      <a:pt x="23737" y="10633"/>
                      <a:pt x="23743" y="10657"/>
                      <a:pt x="23752" y="10681"/>
                    </a:cubicBezTo>
                    <a:lnTo>
                      <a:pt x="23752" y="10684"/>
                    </a:lnTo>
                    <a:lnTo>
                      <a:pt x="23764" y="10717"/>
                    </a:lnTo>
                    <a:cubicBezTo>
                      <a:pt x="23764" y="10717"/>
                      <a:pt x="23764" y="10720"/>
                      <a:pt x="23764" y="10720"/>
                    </a:cubicBezTo>
                    <a:cubicBezTo>
                      <a:pt x="23773" y="10744"/>
                      <a:pt x="23782" y="10771"/>
                      <a:pt x="23791" y="10794"/>
                    </a:cubicBezTo>
                    <a:cubicBezTo>
                      <a:pt x="23917" y="11151"/>
                      <a:pt x="24086" y="11541"/>
                      <a:pt x="24210" y="11541"/>
                    </a:cubicBezTo>
                    <a:cubicBezTo>
                      <a:pt x="24217" y="11541"/>
                      <a:pt x="24225" y="11540"/>
                      <a:pt x="24232" y="11537"/>
                    </a:cubicBezTo>
                    <a:lnTo>
                      <a:pt x="24235" y="11560"/>
                    </a:lnTo>
                    <a:lnTo>
                      <a:pt x="24235" y="11569"/>
                    </a:lnTo>
                    <a:cubicBezTo>
                      <a:pt x="24247" y="11638"/>
                      <a:pt x="24259" y="11704"/>
                      <a:pt x="24277" y="11772"/>
                    </a:cubicBezTo>
                    <a:lnTo>
                      <a:pt x="24277" y="11799"/>
                    </a:lnTo>
                    <a:cubicBezTo>
                      <a:pt x="24277" y="11802"/>
                      <a:pt x="24277" y="11805"/>
                      <a:pt x="24277" y="11808"/>
                    </a:cubicBezTo>
                    <a:lnTo>
                      <a:pt x="24277" y="11817"/>
                    </a:lnTo>
                    <a:lnTo>
                      <a:pt x="24277" y="11820"/>
                    </a:lnTo>
                    <a:cubicBezTo>
                      <a:pt x="24277" y="11829"/>
                      <a:pt x="24274" y="11838"/>
                      <a:pt x="24271" y="11847"/>
                    </a:cubicBezTo>
                    <a:lnTo>
                      <a:pt x="24271" y="11850"/>
                    </a:lnTo>
                    <a:cubicBezTo>
                      <a:pt x="24271" y="11853"/>
                      <a:pt x="24271" y="11856"/>
                      <a:pt x="24268" y="11862"/>
                    </a:cubicBezTo>
                    <a:lnTo>
                      <a:pt x="24268" y="11865"/>
                    </a:lnTo>
                    <a:cubicBezTo>
                      <a:pt x="24268" y="11867"/>
                      <a:pt x="24265" y="11873"/>
                      <a:pt x="24265" y="11876"/>
                    </a:cubicBezTo>
                    <a:cubicBezTo>
                      <a:pt x="24265" y="11879"/>
                      <a:pt x="24265" y="11879"/>
                      <a:pt x="24265" y="11879"/>
                    </a:cubicBezTo>
                    <a:cubicBezTo>
                      <a:pt x="24262" y="11891"/>
                      <a:pt x="24259" y="11903"/>
                      <a:pt x="24253" y="11912"/>
                    </a:cubicBezTo>
                    <a:lnTo>
                      <a:pt x="24253" y="11915"/>
                    </a:lnTo>
                    <a:lnTo>
                      <a:pt x="24247" y="11930"/>
                    </a:lnTo>
                    <a:lnTo>
                      <a:pt x="24244" y="11936"/>
                    </a:lnTo>
                    <a:cubicBezTo>
                      <a:pt x="24241" y="11939"/>
                      <a:pt x="24238" y="11945"/>
                      <a:pt x="24238" y="11948"/>
                    </a:cubicBezTo>
                    <a:cubicBezTo>
                      <a:pt x="24235" y="11951"/>
                      <a:pt x="24235" y="11951"/>
                      <a:pt x="24235" y="11954"/>
                    </a:cubicBezTo>
                    <a:cubicBezTo>
                      <a:pt x="24232" y="11960"/>
                      <a:pt x="24229" y="11963"/>
                      <a:pt x="24223" y="11969"/>
                    </a:cubicBezTo>
                    <a:cubicBezTo>
                      <a:pt x="24214" y="11984"/>
                      <a:pt x="24202" y="11999"/>
                      <a:pt x="24191" y="12011"/>
                    </a:cubicBezTo>
                    <a:lnTo>
                      <a:pt x="24143" y="12005"/>
                    </a:lnTo>
                    <a:lnTo>
                      <a:pt x="24053" y="12055"/>
                    </a:lnTo>
                    <a:lnTo>
                      <a:pt x="23952" y="12052"/>
                    </a:lnTo>
                    <a:lnTo>
                      <a:pt x="23869" y="12106"/>
                    </a:lnTo>
                    <a:lnTo>
                      <a:pt x="23818" y="12109"/>
                    </a:lnTo>
                    <a:lnTo>
                      <a:pt x="23764" y="12142"/>
                    </a:lnTo>
                    <a:lnTo>
                      <a:pt x="23764" y="12142"/>
                    </a:lnTo>
                    <a:lnTo>
                      <a:pt x="24000" y="12139"/>
                    </a:lnTo>
                    <a:lnTo>
                      <a:pt x="24411" y="12136"/>
                    </a:lnTo>
                    <a:lnTo>
                      <a:pt x="25010" y="12127"/>
                    </a:lnTo>
                    <a:lnTo>
                      <a:pt x="25410" y="12124"/>
                    </a:lnTo>
                    <a:lnTo>
                      <a:pt x="25568" y="12124"/>
                    </a:lnTo>
                    <a:lnTo>
                      <a:pt x="25890" y="12121"/>
                    </a:lnTo>
                    <a:lnTo>
                      <a:pt x="25800" y="12073"/>
                    </a:lnTo>
                    <a:lnTo>
                      <a:pt x="25738" y="12073"/>
                    </a:lnTo>
                    <a:lnTo>
                      <a:pt x="25639" y="12017"/>
                    </a:lnTo>
                    <a:lnTo>
                      <a:pt x="25538" y="12022"/>
                    </a:lnTo>
                    <a:lnTo>
                      <a:pt x="25451" y="11987"/>
                    </a:lnTo>
                    <a:lnTo>
                      <a:pt x="25437" y="11990"/>
                    </a:lnTo>
                    <a:lnTo>
                      <a:pt x="25276" y="11820"/>
                    </a:lnTo>
                    <a:cubicBezTo>
                      <a:pt x="25276" y="11820"/>
                      <a:pt x="25153" y="11543"/>
                      <a:pt x="25010" y="11280"/>
                    </a:cubicBezTo>
                    <a:lnTo>
                      <a:pt x="25010" y="11280"/>
                    </a:lnTo>
                    <a:cubicBezTo>
                      <a:pt x="25046" y="11307"/>
                      <a:pt x="25091" y="11322"/>
                      <a:pt x="25135" y="11325"/>
                    </a:cubicBezTo>
                    <a:cubicBezTo>
                      <a:pt x="25246" y="11319"/>
                      <a:pt x="25228" y="11086"/>
                      <a:pt x="25186" y="10866"/>
                    </a:cubicBezTo>
                    <a:lnTo>
                      <a:pt x="25186" y="10866"/>
                    </a:lnTo>
                    <a:cubicBezTo>
                      <a:pt x="25195" y="10881"/>
                      <a:pt x="25207" y="10896"/>
                      <a:pt x="25216" y="10914"/>
                    </a:cubicBezTo>
                    <a:cubicBezTo>
                      <a:pt x="25225" y="10929"/>
                      <a:pt x="25237" y="10943"/>
                      <a:pt x="25246" y="10958"/>
                    </a:cubicBezTo>
                    <a:lnTo>
                      <a:pt x="25255" y="10970"/>
                    </a:lnTo>
                    <a:lnTo>
                      <a:pt x="25267" y="10988"/>
                    </a:lnTo>
                    <a:lnTo>
                      <a:pt x="25273" y="10994"/>
                    </a:lnTo>
                    <a:lnTo>
                      <a:pt x="25273" y="10997"/>
                    </a:lnTo>
                    <a:lnTo>
                      <a:pt x="25276" y="11003"/>
                    </a:lnTo>
                    <a:cubicBezTo>
                      <a:pt x="25279" y="11006"/>
                      <a:pt x="25279" y="11009"/>
                      <a:pt x="25282" y="11009"/>
                    </a:cubicBezTo>
                    <a:lnTo>
                      <a:pt x="25285" y="11015"/>
                    </a:lnTo>
                    <a:cubicBezTo>
                      <a:pt x="25287" y="11018"/>
                      <a:pt x="25287" y="11018"/>
                      <a:pt x="25287" y="11018"/>
                    </a:cubicBezTo>
                    <a:lnTo>
                      <a:pt x="25287" y="11021"/>
                    </a:lnTo>
                    <a:lnTo>
                      <a:pt x="25290" y="11021"/>
                    </a:lnTo>
                    <a:cubicBezTo>
                      <a:pt x="25305" y="11027"/>
                      <a:pt x="25416" y="11066"/>
                      <a:pt x="25416" y="11066"/>
                    </a:cubicBezTo>
                    <a:lnTo>
                      <a:pt x="25460" y="11116"/>
                    </a:lnTo>
                    <a:cubicBezTo>
                      <a:pt x="25463" y="11119"/>
                      <a:pt x="25466" y="11122"/>
                      <a:pt x="25469" y="11125"/>
                    </a:cubicBezTo>
                    <a:lnTo>
                      <a:pt x="25481" y="11140"/>
                    </a:lnTo>
                    <a:lnTo>
                      <a:pt x="25487" y="11140"/>
                    </a:lnTo>
                    <a:cubicBezTo>
                      <a:pt x="25490" y="11143"/>
                      <a:pt x="25499" y="11149"/>
                      <a:pt x="25505" y="11152"/>
                    </a:cubicBezTo>
                    <a:lnTo>
                      <a:pt x="25478" y="11158"/>
                    </a:lnTo>
                    <a:lnTo>
                      <a:pt x="25469" y="11224"/>
                    </a:lnTo>
                    <a:lnTo>
                      <a:pt x="25544" y="11218"/>
                    </a:lnTo>
                    <a:lnTo>
                      <a:pt x="25544" y="11173"/>
                    </a:lnTo>
                    <a:cubicBezTo>
                      <a:pt x="25612" y="11200"/>
                      <a:pt x="25684" y="11224"/>
                      <a:pt x="25755" y="11236"/>
                    </a:cubicBezTo>
                    <a:lnTo>
                      <a:pt x="25788" y="11268"/>
                    </a:lnTo>
                    <a:cubicBezTo>
                      <a:pt x="25791" y="11319"/>
                      <a:pt x="25794" y="11367"/>
                      <a:pt x="25797" y="11408"/>
                    </a:cubicBezTo>
                    <a:lnTo>
                      <a:pt x="25770" y="11402"/>
                    </a:lnTo>
                    <a:lnTo>
                      <a:pt x="25794" y="11459"/>
                    </a:lnTo>
                    <a:lnTo>
                      <a:pt x="25794" y="11459"/>
                    </a:lnTo>
                    <a:lnTo>
                      <a:pt x="25690" y="11397"/>
                    </a:lnTo>
                    <a:lnTo>
                      <a:pt x="25490" y="11391"/>
                    </a:lnTo>
                    <a:lnTo>
                      <a:pt x="25308" y="11513"/>
                    </a:lnTo>
                    <a:lnTo>
                      <a:pt x="25308" y="11513"/>
                    </a:lnTo>
                    <a:lnTo>
                      <a:pt x="25502" y="11429"/>
                    </a:lnTo>
                    <a:lnTo>
                      <a:pt x="25678" y="11450"/>
                    </a:lnTo>
                    <a:lnTo>
                      <a:pt x="25744" y="11516"/>
                    </a:lnTo>
                    <a:lnTo>
                      <a:pt x="25621" y="11498"/>
                    </a:lnTo>
                    <a:lnTo>
                      <a:pt x="25463" y="11549"/>
                    </a:lnTo>
                    <a:lnTo>
                      <a:pt x="25651" y="11554"/>
                    </a:lnTo>
                    <a:lnTo>
                      <a:pt x="25767" y="11593"/>
                    </a:lnTo>
                    <a:lnTo>
                      <a:pt x="26274" y="11566"/>
                    </a:lnTo>
                    <a:lnTo>
                      <a:pt x="26378" y="11453"/>
                    </a:lnTo>
                    <a:lnTo>
                      <a:pt x="26471" y="11429"/>
                    </a:lnTo>
                    <a:lnTo>
                      <a:pt x="26322" y="11429"/>
                    </a:lnTo>
                    <a:lnTo>
                      <a:pt x="26244" y="11468"/>
                    </a:lnTo>
                    <a:lnTo>
                      <a:pt x="26295" y="11337"/>
                    </a:lnTo>
                    <a:lnTo>
                      <a:pt x="26492" y="11253"/>
                    </a:lnTo>
                    <a:lnTo>
                      <a:pt x="26677" y="11328"/>
                    </a:lnTo>
                    <a:lnTo>
                      <a:pt x="26483" y="11206"/>
                    </a:lnTo>
                    <a:lnTo>
                      <a:pt x="26247" y="11283"/>
                    </a:lnTo>
                    <a:lnTo>
                      <a:pt x="26173" y="11334"/>
                    </a:lnTo>
                    <a:cubicBezTo>
                      <a:pt x="26197" y="11280"/>
                      <a:pt x="26215" y="11239"/>
                      <a:pt x="26215" y="11239"/>
                    </a:cubicBezTo>
                    <a:lnTo>
                      <a:pt x="26519" y="11012"/>
                    </a:lnTo>
                    <a:lnTo>
                      <a:pt x="26158" y="11215"/>
                    </a:lnTo>
                    <a:lnTo>
                      <a:pt x="26140" y="11242"/>
                    </a:lnTo>
                    <a:lnTo>
                      <a:pt x="26113" y="11119"/>
                    </a:lnTo>
                    <a:cubicBezTo>
                      <a:pt x="26149" y="11116"/>
                      <a:pt x="26185" y="11110"/>
                      <a:pt x="26218" y="11098"/>
                    </a:cubicBezTo>
                    <a:cubicBezTo>
                      <a:pt x="26259" y="11072"/>
                      <a:pt x="26241" y="10982"/>
                      <a:pt x="26241" y="10982"/>
                    </a:cubicBezTo>
                    <a:cubicBezTo>
                      <a:pt x="26241" y="10982"/>
                      <a:pt x="26462" y="10937"/>
                      <a:pt x="26483" y="10926"/>
                    </a:cubicBezTo>
                    <a:cubicBezTo>
                      <a:pt x="26495" y="10902"/>
                      <a:pt x="26501" y="10878"/>
                      <a:pt x="26501" y="10851"/>
                    </a:cubicBezTo>
                    <a:lnTo>
                      <a:pt x="26569" y="10857"/>
                    </a:lnTo>
                    <a:cubicBezTo>
                      <a:pt x="26569" y="10860"/>
                      <a:pt x="26569" y="10863"/>
                      <a:pt x="26569" y="10863"/>
                    </a:cubicBezTo>
                    <a:lnTo>
                      <a:pt x="26569" y="10866"/>
                    </a:lnTo>
                    <a:lnTo>
                      <a:pt x="26593" y="10937"/>
                    </a:lnTo>
                    <a:lnTo>
                      <a:pt x="26593" y="10940"/>
                    </a:lnTo>
                    <a:lnTo>
                      <a:pt x="26605" y="10973"/>
                    </a:lnTo>
                    <a:lnTo>
                      <a:pt x="26605" y="10979"/>
                    </a:lnTo>
                    <a:cubicBezTo>
                      <a:pt x="26614" y="11003"/>
                      <a:pt x="26623" y="11027"/>
                      <a:pt x="26632" y="11051"/>
                    </a:cubicBezTo>
                    <a:cubicBezTo>
                      <a:pt x="26758" y="11407"/>
                      <a:pt x="26927" y="11798"/>
                      <a:pt x="27050" y="11798"/>
                    </a:cubicBezTo>
                    <a:cubicBezTo>
                      <a:pt x="27058" y="11798"/>
                      <a:pt x="27066" y="11796"/>
                      <a:pt x="27073" y="11793"/>
                    </a:cubicBezTo>
                    <a:lnTo>
                      <a:pt x="27076" y="11817"/>
                    </a:lnTo>
                    <a:lnTo>
                      <a:pt x="27076" y="11826"/>
                    </a:lnTo>
                    <a:cubicBezTo>
                      <a:pt x="27088" y="11894"/>
                      <a:pt x="27100" y="11963"/>
                      <a:pt x="27118" y="12028"/>
                    </a:cubicBezTo>
                    <a:lnTo>
                      <a:pt x="27118" y="12052"/>
                    </a:lnTo>
                    <a:lnTo>
                      <a:pt x="27118" y="12061"/>
                    </a:lnTo>
                    <a:lnTo>
                      <a:pt x="27118" y="12064"/>
                    </a:lnTo>
                    <a:lnTo>
                      <a:pt x="27118" y="12073"/>
                    </a:lnTo>
                    <a:lnTo>
                      <a:pt x="27118" y="12076"/>
                    </a:lnTo>
                    <a:cubicBezTo>
                      <a:pt x="27118" y="12082"/>
                      <a:pt x="27115" y="12091"/>
                      <a:pt x="27112" y="12103"/>
                    </a:cubicBezTo>
                    <a:cubicBezTo>
                      <a:pt x="27112" y="12109"/>
                      <a:pt x="27112" y="12112"/>
                      <a:pt x="27109" y="12115"/>
                    </a:cubicBezTo>
                    <a:lnTo>
                      <a:pt x="27109" y="12121"/>
                    </a:lnTo>
                    <a:cubicBezTo>
                      <a:pt x="27109" y="12124"/>
                      <a:pt x="27109" y="12130"/>
                      <a:pt x="27106" y="12133"/>
                    </a:cubicBezTo>
                    <a:lnTo>
                      <a:pt x="27106" y="12136"/>
                    </a:lnTo>
                    <a:cubicBezTo>
                      <a:pt x="27103" y="12145"/>
                      <a:pt x="27100" y="12157"/>
                      <a:pt x="27094" y="12169"/>
                    </a:cubicBezTo>
                    <a:lnTo>
                      <a:pt x="27094" y="12172"/>
                    </a:lnTo>
                    <a:cubicBezTo>
                      <a:pt x="27091" y="12178"/>
                      <a:pt x="27091" y="12180"/>
                      <a:pt x="27088" y="12186"/>
                    </a:cubicBezTo>
                    <a:lnTo>
                      <a:pt x="27085" y="12189"/>
                    </a:lnTo>
                    <a:cubicBezTo>
                      <a:pt x="27082" y="12195"/>
                      <a:pt x="27082" y="12198"/>
                      <a:pt x="27079" y="12204"/>
                    </a:cubicBezTo>
                    <a:cubicBezTo>
                      <a:pt x="27079" y="12204"/>
                      <a:pt x="27076" y="12207"/>
                      <a:pt x="27076" y="12207"/>
                    </a:cubicBezTo>
                    <a:cubicBezTo>
                      <a:pt x="27073" y="12213"/>
                      <a:pt x="27070" y="12219"/>
                      <a:pt x="27067" y="12225"/>
                    </a:cubicBezTo>
                    <a:cubicBezTo>
                      <a:pt x="27055" y="12240"/>
                      <a:pt x="27046" y="12255"/>
                      <a:pt x="27034" y="12267"/>
                    </a:cubicBezTo>
                    <a:lnTo>
                      <a:pt x="26984" y="12261"/>
                    </a:lnTo>
                    <a:lnTo>
                      <a:pt x="26897" y="12312"/>
                    </a:lnTo>
                    <a:lnTo>
                      <a:pt x="26793" y="12309"/>
                    </a:lnTo>
                    <a:lnTo>
                      <a:pt x="26709" y="12362"/>
                    </a:lnTo>
                    <a:lnTo>
                      <a:pt x="26659" y="12365"/>
                    </a:lnTo>
                    <a:lnTo>
                      <a:pt x="26605" y="12398"/>
                    </a:lnTo>
                    <a:lnTo>
                      <a:pt x="26844" y="12395"/>
                    </a:lnTo>
                    <a:lnTo>
                      <a:pt x="27252" y="12389"/>
                    </a:lnTo>
                    <a:lnTo>
                      <a:pt x="27851" y="12383"/>
                    </a:lnTo>
                    <a:lnTo>
                      <a:pt x="28250" y="12377"/>
                    </a:lnTo>
                    <a:lnTo>
                      <a:pt x="28411" y="12377"/>
                    </a:lnTo>
                    <a:lnTo>
                      <a:pt x="28733" y="12374"/>
                    </a:lnTo>
                    <a:lnTo>
                      <a:pt x="28641" y="12330"/>
                    </a:lnTo>
                    <a:lnTo>
                      <a:pt x="28578" y="12330"/>
                    </a:lnTo>
                    <a:lnTo>
                      <a:pt x="28483" y="12273"/>
                    </a:lnTo>
                    <a:lnTo>
                      <a:pt x="28379" y="12279"/>
                    </a:lnTo>
                    <a:lnTo>
                      <a:pt x="28292" y="12243"/>
                    </a:lnTo>
                    <a:lnTo>
                      <a:pt x="28280" y="12243"/>
                    </a:lnTo>
                    <a:lnTo>
                      <a:pt x="28116" y="12073"/>
                    </a:lnTo>
                    <a:cubicBezTo>
                      <a:pt x="28116" y="12073"/>
                      <a:pt x="27997" y="11799"/>
                      <a:pt x="27851" y="11534"/>
                    </a:cubicBezTo>
                    <a:lnTo>
                      <a:pt x="27851" y="11534"/>
                    </a:lnTo>
                    <a:cubicBezTo>
                      <a:pt x="27887" y="11563"/>
                      <a:pt x="27932" y="11578"/>
                      <a:pt x="27976" y="11581"/>
                    </a:cubicBezTo>
                    <a:cubicBezTo>
                      <a:pt x="28119" y="11569"/>
                      <a:pt x="28051" y="11188"/>
                      <a:pt x="27988" y="10934"/>
                    </a:cubicBezTo>
                    <a:lnTo>
                      <a:pt x="27988" y="10934"/>
                    </a:lnTo>
                    <a:cubicBezTo>
                      <a:pt x="28051" y="10952"/>
                      <a:pt x="28131" y="10970"/>
                      <a:pt x="28212" y="10994"/>
                    </a:cubicBezTo>
                    <a:cubicBezTo>
                      <a:pt x="28286" y="11176"/>
                      <a:pt x="28373" y="11307"/>
                      <a:pt x="28468" y="11307"/>
                    </a:cubicBezTo>
                    <a:cubicBezTo>
                      <a:pt x="28560" y="11307"/>
                      <a:pt x="28578" y="11167"/>
                      <a:pt x="28558" y="10988"/>
                    </a:cubicBezTo>
                    <a:lnTo>
                      <a:pt x="28558" y="10988"/>
                    </a:lnTo>
                    <a:cubicBezTo>
                      <a:pt x="28650" y="11012"/>
                      <a:pt x="28742" y="11033"/>
                      <a:pt x="28838" y="11048"/>
                    </a:cubicBezTo>
                    <a:lnTo>
                      <a:pt x="28936" y="10961"/>
                    </a:lnTo>
                    <a:cubicBezTo>
                      <a:pt x="28936" y="10961"/>
                      <a:pt x="29153" y="11018"/>
                      <a:pt x="29194" y="11018"/>
                    </a:cubicBezTo>
                    <a:cubicBezTo>
                      <a:pt x="29196" y="11018"/>
                      <a:pt x="29197" y="11018"/>
                      <a:pt x="29198" y="11018"/>
                    </a:cubicBezTo>
                    <a:cubicBezTo>
                      <a:pt x="29258" y="10988"/>
                      <a:pt x="29315" y="10952"/>
                      <a:pt x="29365" y="10908"/>
                    </a:cubicBezTo>
                    <a:cubicBezTo>
                      <a:pt x="29371" y="10905"/>
                      <a:pt x="29377" y="10905"/>
                      <a:pt x="29380" y="10902"/>
                    </a:cubicBezTo>
                    <a:cubicBezTo>
                      <a:pt x="29380" y="10911"/>
                      <a:pt x="29380" y="10917"/>
                      <a:pt x="29383" y="10926"/>
                    </a:cubicBezTo>
                    <a:cubicBezTo>
                      <a:pt x="29383" y="10929"/>
                      <a:pt x="29383" y="10931"/>
                      <a:pt x="29383" y="10934"/>
                    </a:cubicBezTo>
                    <a:cubicBezTo>
                      <a:pt x="29392" y="11003"/>
                      <a:pt x="29407" y="11072"/>
                      <a:pt x="29422" y="11137"/>
                    </a:cubicBezTo>
                    <a:lnTo>
                      <a:pt x="29422" y="11146"/>
                    </a:lnTo>
                    <a:lnTo>
                      <a:pt x="29422" y="11161"/>
                    </a:lnTo>
                    <a:lnTo>
                      <a:pt x="29422" y="11170"/>
                    </a:lnTo>
                    <a:lnTo>
                      <a:pt x="29422" y="11173"/>
                    </a:lnTo>
                    <a:cubicBezTo>
                      <a:pt x="29422" y="11176"/>
                      <a:pt x="29422" y="11179"/>
                      <a:pt x="29422" y="11182"/>
                    </a:cubicBezTo>
                    <a:cubicBezTo>
                      <a:pt x="29422" y="11191"/>
                      <a:pt x="29419" y="11200"/>
                      <a:pt x="29419" y="11209"/>
                    </a:cubicBezTo>
                    <a:lnTo>
                      <a:pt x="29419" y="11212"/>
                    </a:lnTo>
                    <a:cubicBezTo>
                      <a:pt x="29419" y="11215"/>
                      <a:pt x="29419" y="11221"/>
                      <a:pt x="29416" y="11224"/>
                    </a:cubicBezTo>
                    <a:lnTo>
                      <a:pt x="29416" y="11227"/>
                    </a:lnTo>
                    <a:lnTo>
                      <a:pt x="29410" y="11239"/>
                    </a:lnTo>
                    <a:lnTo>
                      <a:pt x="29410" y="11244"/>
                    </a:lnTo>
                    <a:cubicBezTo>
                      <a:pt x="29407" y="11253"/>
                      <a:pt x="29404" y="11265"/>
                      <a:pt x="29398" y="11277"/>
                    </a:cubicBezTo>
                    <a:lnTo>
                      <a:pt x="29398" y="11280"/>
                    </a:lnTo>
                    <a:cubicBezTo>
                      <a:pt x="29398" y="11283"/>
                      <a:pt x="29395" y="11289"/>
                      <a:pt x="29392" y="11292"/>
                    </a:cubicBezTo>
                    <a:lnTo>
                      <a:pt x="29392" y="11298"/>
                    </a:lnTo>
                    <a:lnTo>
                      <a:pt x="29383" y="11310"/>
                    </a:lnTo>
                    <a:cubicBezTo>
                      <a:pt x="29383" y="11313"/>
                      <a:pt x="29383" y="11313"/>
                      <a:pt x="29380" y="11316"/>
                    </a:cubicBezTo>
                    <a:cubicBezTo>
                      <a:pt x="29377" y="11322"/>
                      <a:pt x="29374" y="11328"/>
                      <a:pt x="29371" y="11334"/>
                    </a:cubicBezTo>
                    <a:cubicBezTo>
                      <a:pt x="29362" y="11349"/>
                      <a:pt x="29350" y="11361"/>
                      <a:pt x="29339" y="11376"/>
                    </a:cubicBezTo>
                    <a:lnTo>
                      <a:pt x="29291" y="11367"/>
                    </a:lnTo>
                    <a:lnTo>
                      <a:pt x="29201" y="11420"/>
                    </a:lnTo>
                    <a:lnTo>
                      <a:pt x="29097" y="11417"/>
                    </a:lnTo>
                    <a:lnTo>
                      <a:pt x="29014" y="11471"/>
                    </a:lnTo>
                    <a:lnTo>
                      <a:pt x="28963" y="11471"/>
                    </a:lnTo>
                    <a:lnTo>
                      <a:pt x="28909" y="11504"/>
                    </a:lnTo>
                    <a:lnTo>
                      <a:pt x="29148" y="11504"/>
                    </a:lnTo>
                    <a:lnTo>
                      <a:pt x="29559" y="11498"/>
                    </a:lnTo>
                    <a:lnTo>
                      <a:pt x="30158" y="11492"/>
                    </a:lnTo>
                    <a:lnTo>
                      <a:pt x="30558" y="11486"/>
                    </a:lnTo>
                    <a:lnTo>
                      <a:pt x="30662" y="11486"/>
                    </a:lnTo>
                    <a:cubicBezTo>
                      <a:pt x="30734" y="11549"/>
                      <a:pt x="30805" y="11608"/>
                      <a:pt x="30829" y="11614"/>
                    </a:cubicBezTo>
                    <a:cubicBezTo>
                      <a:pt x="30883" y="11602"/>
                      <a:pt x="30933" y="11587"/>
                      <a:pt x="30984" y="11566"/>
                    </a:cubicBezTo>
                    <a:lnTo>
                      <a:pt x="31047" y="11626"/>
                    </a:lnTo>
                    <a:cubicBezTo>
                      <a:pt x="31106" y="11611"/>
                      <a:pt x="31160" y="11596"/>
                      <a:pt x="31216" y="11575"/>
                    </a:cubicBezTo>
                    <a:lnTo>
                      <a:pt x="31216" y="11575"/>
                    </a:lnTo>
                    <a:cubicBezTo>
                      <a:pt x="31208" y="11702"/>
                      <a:pt x="31222" y="11799"/>
                      <a:pt x="31277" y="11799"/>
                    </a:cubicBezTo>
                    <a:cubicBezTo>
                      <a:pt x="31277" y="11799"/>
                      <a:pt x="31278" y="11799"/>
                      <a:pt x="31279" y="11799"/>
                    </a:cubicBezTo>
                    <a:cubicBezTo>
                      <a:pt x="31339" y="11796"/>
                      <a:pt x="31383" y="11698"/>
                      <a:pt x="31425" y="11566"/>
                    </a:cubicBezTo>
                    <a:cubicBezTo>
                      <a:pt x="31473" y="11552"/>
                      <a:pt x="31521" y="11534"/>
                      <a:pt x="31556" y="11519"/>
                    </a:cubicBezTo>
                    <a:lnTo>
                      <a:pt x="31556" y="11519"/>
                    </a:lnTo>
                    <a:cubicBezTo>
                      <a:pt x="31526" y="11701"/>
                      <a:pt x="31497" y="11975"/>
                      <a:pt x="31583" y="11975"/>
                    </a:cubicBezTo>
                    <a:cubicBezTo>
                      <a:pt x="31613" y="11972"/>
                      <a:pt x="31640" y="11960"/>
                      <a:pt x="31658" y="11939"/>
                    </a:cubicBezTo>
                    <a:lnTo>
                      <a:pt x="31658" y="11939"/>
                    </a:lnTo>
                    <a:cubicBezTo>
                      <a:pt x="31580" y="12130"/>
                      <a:pt x="31515" y="12330"/>
                      <a:pt x="31515" y="12330"/>
                    </a:cubicBezTo>
                    <a:lnTo>
                      <a:pt x="31422" y="12455"/>
                    </a:lnTo>
                    <a:lnTo>
                      <a:pt x="31413" y="12455"/>
                    </a:lnTo>
                    <a:lnTo>
                      <a:pt x="31363" y="12485"/>
                    </a:lnTo>
                    <a:lnTo>
                      <a:pt x="31300" y="12485"/>
                    </a:lnTo>
                    <a:lnTo>
                      <a:pt x="31243" y="12526"/>
                    </a:lnTo>
                    <a:lnTo>
                      <a:pt x="31205" y="12529"/>
                    </a:lnTo>
                    <a:lnTo>
                      <a:pt x="31151" y="12565"/>
                    </a:lnTo>
                    <a:lnTo>
                      <a:pt x="31348" y="12556"/>
                    </a:lnTo>
                    <a:lnTo>
                      <a:pt x="31368" y="12556"/>
                    </a:lnTo>
                    <a:lnTo>
                      <a:pt x="31443" y="12553"/>
                    </a:lnTo>
                    <a:lnTo>
                      <a:pt x="31684" y="12547"/>
                    </a:lnTo>
                    <a:lnTo>
                      <a:pt x="32048" y="12532"/>
                    </a:lnTo>
                    <a:lnTo>
                      <a:pt x="32296" y="12523"/>
                    </a:lnTo>
                    <a:lnTo>
                      <a:pt x="32367" y="12520"/>
                    </a:lnTo>
                    <a:lnTo>
                      <a:pt x="32340" y="12541"/>
                    </a:lnTo>
                    <a:lnTo>
                      <a:pt x="32290" y="12544"/>
                    </a:lnTo>
                    <a:lnTo>
                      <a:pt x="32212" y="12595"/>
                    </a:lnTo>
                    <a:lnTo>
                      <a:pt x="32486" y="12583"/>
                    </a:lnTo>
                    <a:lnTo>
                      <a:pt x="32519" y="12583"/>
                    </a:lnTo>
                    <a:lnTo>
                      <a:pt x="32623" y="12580"/>
                    </a:lnTo>
                    <a:lnTo>
                      <a:pt x="32963" y="12568"/>
                    </a:lnTo>
                    <a:lnTo>
                      <a:pt x="33476" y="12550"/>
                    </a:lnTo>
                    <a:lnTo>
                      <a:pt x="33828" y="12538"/>
                    </a:lnTo>
                    <a:lnTo>
                      <a:pt x="34030" y="12529"/>
                    </a:lnTo>
                    <a:lnTo>
                      <a:pt x="33983" y="12499"/>
                    </a:lnTo>
                    <a:lnTo>
                      <a:pt x="33938" y="12499"/>
                    </a:lnTo>
                    <a:lnTo>
                      <a:pt x="33866" y="12449"/>
                    </a:lnTo>
                    <a:lnTo>
                      <a:pt x="33777" y="12458"/>
                    </a:lnTo>
                    <a:lnTo>
                      <a:pt x="33700" y="12407"/>
                    </a:lnTo>
                    <a:lnTo>
                      <a:pt x="33658" y="12419"/>
                    </a:lnTo>
                    <a:cubicBezTo>
                      <a:pt x="33649" y="12404"/>
                      <a:pt x="33637" y="12392"/>
                      <a:pt x="33628" y="12377"/>
                    </a:cubicBezTo>
                    <a:cubicBezTo>
                      <a:pt x="33625" y="12371"/>
                      <a:pt x="33622" y="12365"/>
                      <a:pt x="33619" y="12359"/>
                    </a:cubicBezTo>
                    <a:lnTo>
                      <a:pt x="33616" y="12356"/>
                    </a:lnTo>
                    <a:lnTo>
                      <a:pt x="33610" y="12344"/>
                    </a:lnTo>
                    <a:lnTo>
                      <a:pt x="33607" y="12338"/>
                    </a:lnTo>
                    <a:cubicBezTo>
                      <a:pt x="33607" y="12335"/>
                      <a:pt x="33604" y="12330"/>
                      <a:pt x="33601" y="12324"/>
                    </a:cubicBezTo>
                    <a:cubicBezTo>
                      <a:pt x="33598" y="12312"/>
                      <a:pt x="33592" y="12300"/>
                      <a:pt x="33589" y="12291"/>
                    </a:cubicBezTo>
                    <a:cubicBezTo>
                      <a:pt x="33589" y="12288"/>
                      <a:pt x="33589" y="12288"/>
                      <a:pt x="33589" y="12285"/>
                    </a:cubicBezTo>
                    <a:cubicBezTo>
                      <a:pt x="33589" y="12282"/>
                      <a:pt x="33586" y="12279"/>
                      <a:pt x="33586" y="12273"/>
                    </a:cubicBezTo>
                    <a:lnTo>
                      <a:pt x="33586" y="12270"/>
                    </a:lnTo>
                    <a:cubicBezTo>
                      <a:pt x="33586" y="12267"/>
                      <a:pt x="33583" y="12261"/>
                      <a:pt x="33583" y="12258"/>
                    </a:cubicBezTo>
                    <a:lnTo>
                      <a:pt x="33583" y="12255"/>
                    </a:lnTo>
                    <a:cubicBezTo>
                      <a:pt x="33580" y="12246"/>
                      <a:pt x="33580" y="12237"/>
                      <a:pt x="33577" y="12231"/>
                    </a:cubicBezTo>
                    <a:lnTo>
                      <a:pt x="33577" y="12222"/>
                    </a:lnTo>
                    <a:lnTo>
                      <a:pt x="33577" y="12219"/>
                    </a:lnTo>
                    <a:cubicBezTo>
                      <a:pt x="33577" y="12216"/>
                      <a:pt x="33577" y="12213"/>
                      <a:pt x="33577" y="12210"/>
                    </a:cubicBezTo>
                    <a:lnTo>
                      <a:pt x="33577" y="12195"/>
                    </a:lnTo>
                    <a:lnTo>
                      <a:pt x="33577" y="12186"/>
                    </a:lnTo>
                    <a:cubicBezTo>
                      <a:pt x="33589" y="12124"/>
                      <a:pt x="33598" y="12052"/>
                      <a:pt x="33604" y="11981"/>
                    </a:cubicBezTo>
                    <a:lnTo>
                      <a:pt x="33604" y="11972"/>
                    </a:lnTo>
                    <a:cubicBezTo>
                      <a:pt x="33604" y="11969"/>
                      <a:pt x="33604" y="11957"/>
                      <a:pt x="33604" y="11948"/>
                    </a:cubicBezTo>
                    <a:cubicBezTo>
                      <a:pt x="33610" y="11951"/>
                      <a:pt x="33616" y="11951"/>
                      <a:pt x="33619" y="11951"/>
                    </a:cubicBezTo>
                    <a:cubicBezTo>
                      <a:pt x="33664" y="11993"/>
                      <a:pt x="33714" y="12028"/>
                      <a:pt x="33768" y="12058"/>
                    </a:cubicBezTo>
                    <a:cubicBezTo>
                      <a:pt x="33769" y="12058"/>
                      <a:pt x="33769" y="12058"/>
                      <a:pt x="33770" y="12058"/>
                    </a:cubicBezTo>
                    <a:cubicBezTo>
                      <a:pt x="33797" y="12058"/>
                      <a:pt x="33992" y="11990"/>
                      <a:pt x="33992" y="11990"/>
                    </a:cubicBezTo>
                    <a:lnTo>
                      <a:pt x="34078" y="12070"/>
                    </a:lnTo>
                    <a:cubicBezTo>
                      <a:pt x="34159" y="12052"/>
                      <a:pt x="34239" y="12028"/>
                      <a:pt x="34317" y="11999"/>
                    </a:cubicBezTo>
                    <a:lnTo>
                      <a:pt x="34317" y="11999"/>
                    </a:lnTo>
                    <a:cubicBezTo>
                      <a:pt x="34305" y="12177"/>
                      <a:pt x="34322" y="12315"/>
                      <a:pt x="34401" y="12315"/>
                    </a:cubicBezTo>
                    <a:cubicBezTo>
                      <a:pt x="34403" y="12315"/>
                      <a:pt x="34404" y="12315"/>
                      <a:pt x="34406" y="12315"/>
                    </a:cubicBezTo>
                    <a:cubicBezTo>
                      <a:pt x="34486" y="12312"/>
                      <a:pt x="34555" y="12175"/>
                      <a:pt x="34612" y="11990"/>
                    </a:cubicBezTo>
                    <a:cubicBezTo>
                      <a:pt x="34677" y="11966"/>
                      <a:pt x="34746" y="11942"/>
                      <a:pt x="34796" y="11921"/>
                    </a:cubicBezTo>
                    <a:lnTo>
                      <a:pt x="34796" y="11921"/>
                    </a:lnTo>
                    <a:cubicBezTo>
                      <a:pt x="34755" y="12178"/>
                      <a:pt x="34713" y="12562"/>
                      <a:pt x="34835" y="12568"/>
                    </a:cubicBezTo>
                    <a:cubicBezTo>
                      <a:pt x="34874" y="12562"/>
                      <a:pt x="34910" y="12544"/>
                      <a:pt x="34940" y="12514"/>
                    </a:cubicBezTo>
                    <a:lnTo>
                      <a:pt x="34940" y="12514"/>
                    </a:lnTo>
                    <a:cubicBezTo>
                      <a:pt x="34826" y="12786"/>
                      <a:pt x="34737" y="13066"/>
                      <a:pt x="34737" y="13066"/>
                    </a:cubicBezTo>
                    <a:lnTo>
                      <a:pt x="34603" y="13242"/>
                    </a:lnTo>
                    <a:lnTo>
                      <a:pt x="34591" y="13242"/>
                    </a:lnTo>
                    <a:lnTo>
                      <a:pt x="34522" y="13283"/>
                    </a:lnTo>
                    <a:lnTo>
                      <a:pt x="34433" y="13283"/>
                    </a:lnTo>
                    <a:lnTo>
                      <a:pt x="34352" y="13343"/>
                    </a:lnTo>
                    <a:lnTo>
                      <a:pt x="34299" y="13346"/>
                    </a:lnTo>
                    <a:lnTo>
                      <a:pt x="34224" y="13397"/>
                    </a:lnTo>
                    <a:lnTo>
                      <a:pt x="34498" y="13385"/>
                    </a:lnTo>
                    <a:lnTo>
                      <a:pt x="34531" y="13385"/>
                    </a:lnTo>
                    <a:lnTo>
                      <a:pt x="34636" y="13382"/>
                    </a:lnTo>
                    <a:lnTo>
                      <a:pt x="34975" y="13370"/>
                    </a:lnTo>
                    <a:lnTo>
                      <a:pt x="35488" y="13352"/>
                    </a:lnTo>
                    <a:lnTo>
                      <a:pt x="35840" y="13340"/>
                    </a:lnTo>
                    <a:lnTo>
                      <a:pt x="36043" y="13331"/>
                    </a:lnTo>
                    <a:lnTo>
                      <a:pt x="35995" y="13301"/>
                    </a:lnTo>
                    <a:lnTo>
                      <a:pt x="35950" y="13301"/>
                    </a:lnTo>
                    <a:lnTo>
                      <a:pt x="35876" y="13251"/>
                    </a:lnTo>
                    <a:lnTo>
                      <a:pt x="35789" y="13260"/>
                    </a:lnTo>
                    <a:lnTo>
                      <a:pt x="35712" y="13212"/>
                    </a:lnTo>
                    <a:lnTo>
                      <a:pt x="35670" y="13221"/>
                    </a:lnTo>
                    <a:cubicBezTo>
                      <a:pt x="35658" y="13206"/>
                      <a:pt x="35649" y="13194"/>
                      <a:pt x="35640" y="13179"/>
                    </a:cubicBezTo>
                    <a:cubicBezTo>
                      <a:pt x="35637" y="13173"/>
                      <a:pt x="35634" y="13167"/>
                      <a:pt x="35631" y="13164"/>
                    </a:cubicBezTo>
                    <a:lnTo>
                      <a:pt x="35628" y="13158"/>
                    </a:lnTo>
                    <a:lnTo>
                      <a:pt x="35622" y="13146"/>
                    </a:lnTo>
                    <a:lnTo>
                      <a:pt x="35619" y="13140"/>
                    </a:lnTo>
                    <a:cubicBezTo>
                      <a:pt x="35616" y="13137"/>
                      <a:pt x="35616" y="13131"/>
                      <a:pt x="35613" y="13128"/>
                    </a:cubicBezTo>
                    <a:lnTo>
                      <a:pt x="35613" y="13125"/>
                    </a:lnTo>
                    <a:cubicBezTo>
                      <a:pt x="35607" y="13113"/>
                      <a:pt x="35604" y="13102"/>
                      <a:pt x="35601" y="13093"/>
                    </a:cubicBezTo>
                    <a:cubicBezTo>
                      <a:pt x="35601" y="13090"/>
                      <a:pt x="35601" y="13090"/>
                      <a:pt x="35601" y="13087"/>
                    </a:cubicBezTo>
                    <a:cubicBezTo>
                      <a:pt x="35601" y="13084"/>
                      <a:pt x="35598" y="13081"/>
                      <a:pt x="35598" y="13075"/>
                    </a:cubicBezTo>
                    <a:cubicBezTo>
                      <a:pt x="35598" y="13075"/>
                      <a:pt x="35598" y="13075"/>
                      <a:pt x="35598" y="13072"/>
                    </a:cubicBezTo>
                    <a:cubicBezTo>
                      <a:pt x="35598" y="13069"/>
                      <a:pt x="35598" y="13063"/>
                      <a:pt x="35595" y="13060"/>
                    </a:cubicBezTo>
                    <a:lnTo>
                      <a:pt x="35595" y="13057"/>
                    </a:lnTo>
                    <a:cubicBezTo>
                      <a:pt x="35592" y="13048"/>
                      <a:pt x="35592" y="13039"/>
                      <a:pt x="35589" y="13033"/>
                    </a:cubicBezTo>
                    <a:lnTo>
                      <a:pt x="35589" y="13030"/>
                    </a:lnTo>
                    <a:lnTo>
                      <a:pt x="35589" y="13021"/>
                    </a:lnTo>
                    <a:lnTo>
                      <a:pt x="35589" y="13012"/>
                    </a:lnTo>
                    <a:cubicBezTo>
                      <a:pt x="35589" y="13009"/>
                      <a:pt x="35589" y="13006"/>
                      <a:pt x="35589" y="13003"/>
                    </a:cubicBezTo>
                    <a:lnTo>
                      <a:pt x="35589" y="12988"/>
                    </a:lnTo>
                    <a:lnTo>
                      <a:pt x="35589" y="12979"/>
                    </a:lnTo>
                    <a:cubicBezTo>
                      <a:pt x="35601" y="12917"/>
                      <a:pt x="35610" y="12848"/>
                      <a:pt x="35616" y="12774"/>
                    </a:cubicBezTo>
                    <a:lnTo>
                      <a:pt x="35616" y="12765"/>
                    </a:lnTo>
                    <a:cubicBezTo>
                      <a:pt x="35616" y="12762"/>
                      <a:pt x="35616" y="12750"/>
                      <a:pt x="35616" y="12741"/>
                    </a:cubicBezTo>
                    <a:cubicBezTo>
                      <a:pt x="35622" y="12744"/>
                      <a:pt x="35628" y="12745"/>
                      <a:pt x="35635" y="12745"/>
                    </a:cubicBezTo>
                    <a:cubicBezTo>
                      <a:pt x="35741" y="12745"/>
                      <a:pt x="35869" y="12344"/>
                      <a:pt x="35962" y="11984"/>
                    </a:cubicBezTo>
                    <a:cubicBezTo>
                      <a:pt x="35968" y="11960"/>
                      <a:pt x="35974" y="11933"/>
                      <a:pt x="35980" y="11909"/>
                    </a:cubicBezTo>
                    <a:lnTo>
                      <a:pt x="35980" y="11903"/>
                    </a:lnTo>
                    <a:cubicBezTo>
                      <a:pt x="35983" y="11891"/>
                      <a:pt x="35986" y="11882"/>
                      <a:pt x="35989" y="11870"/>
                    </a:cubicBezTo>
                    <a:lnTo>
                      <a:pt x="35989" y="11867"/>
                    </a:lnTo>
                    <a:cubicBezTo>
                      <a:pt x="35995" y="11844"/>
                      <a:pt x="36001" y="11820"/>
                      <a:pt x="36007" y="11796"/>
                    </a:cubicBezTo>
                    <a:lnTo>
                      <a:pt x="36007" y="11793"/>
                    </a:lnTo>
                    <a:cubicBezTo>
                      <a:pt x="36007" y="11790"/>
                      <a:pt x="36007" y="11790"/>
                      <a:pt x="36007" y="11787"/>
                    </a:cubicBezTo>
                    <a:lnTo>
                      <a:pt x="36063" y="11778"/>
                    </a:lnTo>
                    <a:cubicBezTo>
                      <a:pt x="36063" y="11802"/>
                      <a:pt x="36069" y="11829"/>
                      <a:pt x="36081" y="11850"/>
                    </a:cubicBezTo>
                    <a:cubicBezTo>
                      <a:pt x="36147" y="11867"/>
                      <a:pt x="36215" y="11882"/>
                      <a:pt x="36284" y="11894"/>
                    </a:cubicBezTo>
                    <a:cubicBezTo>
                      <a:pt x="36284" y="11894"/>
                      <a:pt x="36272" y="11984"/>
                      <a:pt x="36308" y="12011"/>
                    </a:cubicBezTo>
                    <a:cubicBezTo>
                      <a:pt x="36338" y="12020"/>
                      <a:pt x="36367" y="12025"/>
                      <a:pt x="36400" y="12025"/>
                    </a:cubicBezTo>
                    <a:lnTo>
                      <a:pt x="36382" y="12148"/>
                    </a:lnTo>
                    <a:lnTo>
                      <a:pt x="36364" y="12124"/>
                    </a:lnTo>
                    <a:lnTo>
                      <a:pt x="36048" y="11936"/>
                    </a:lnTo>
                    <a:lnTo>
                      <a:pt x="36317" y="12151"/>
                    </a:lnTo>
                    <a:lnTo>
                      <a:pt x="36358" y="12243"/>
                    </a:lnTo>
                    <a:lnTo>
                      <a:pt x="36358" y="12243"/>
                    </a:lnTo>
                    <a:lnTo>
                      <a:pt x="36293" y="12195"/>
                    </a:lnTo>
                    <a:lnTo>
                      <a:pt x="36087" y="12130"/>
                    </a:lnTo>
                    <a:lnTo>
                      <a:pt x="35926" y="12261"/>
                    </a:lnTo>
                    <a:lnTo>
                      <a:pt x="35926" y="12261"/>
                    </a:lnTo>
                    <a:lnTo>
                      <a:pt x="36081" y="12175"/>
                    </a:lnTo>
                    <a:lnTo>
                      <a:pt x="36251" y="12249"/>
                    </a:lnTo>
                    <a:lnTo>
                      <a:pt x="36299" y="12377"/>
                    </a:lnTo>
                    <a:lnTo>
                      <a:pt x="36299" y="12377"/>
                    </a:lnTo>
                    <a:lnTo>
                      <a:pt x="36230" y="12344"/>
                    </a:lnTo>
                    <a:lnTo>
                      <a:pt x="36105" y="12350"/>
                    </a:lnTo>
                    <a:lnTo>
                      <a:pt x="36186" y="12368"/>
                    </a:lnTo>
                    <a:lnTo>
                      <a:pt x="36278" y="12479"/>
                    </a:lnTo>
                    <a:lnTo>
                      <a:pt x="36713" y="12485"/>
                    </a:lnTo>
                    <a:lnTo>
                      <a:pt x="36812" y="12437"/>
                    </a:lnTo>
                    <a:lnTo>
                      <a:pt x="36973" y="12425"/>
                    </a:lnTo>
                    <a:lnTo>
                      <a:pt x="36835" y="12383"/>
                    </a:lnTo>
                    <a:lnTo>
                      <a:pt x="36731" y="12407"/>
                    </a:lnTo>
                    <a:lnTo>
                      <a:pt x="36785" y="12335"/>
                    </a:lnTo>
                    <a:lnTo>
                      <a:pt x="36934" y="12309"/>
                    </a:lnTo>
                    <a:lnTo>
                      <a:pt x="37101" y="12383"/>
                    </a:lnTo>
                    <a:lnTo>
                      <a:pt x="36943" y="12267"/>
                    </a:lnTo>
                    <a:lnTo>
                      <a:pt x="36770" y="12282"/>
                    </a:lnTo>
                    <a:lnTo>
                      <a:pt x="36686" y="12350"/>
                    </a:lnTo>
                    <a:lnTo>
                      <a:pt x="36704" y="12291"/>
                    </a:lnTo>
                    <a:lnTo>
                      <a:pt x="36680" y="12300"/>
                    </a:lnTo>
                    <a:cubicBezTo>
                      <a:pt x="36680" y="12255"/>
                      <a:pt x="36680" y="12207"/>
                      <a:pt x="36680" y="12157"/>
                    </a:cubicBezTo>
                    <a:lnTo>
                      <a:pt x="36710" y="12124"/>
                    </a:lnTo>
                    <a:cubicBezTo>
                      <a:pt x="36770" y="12106"/>
                      <a:pt x="36829" y="12082"/>
                      <a:pt x="36886" y="12052"/>
                    </a:cubicBezTo>
                    <a:lnTo>
                      <a:pt x="36886" y="12097"/>
                    </a:lnTo>
                    <a:lnTo>
                      <a:pt x="36952" y="12100"/>
                    </a:lnTo>
                    <a:lnTo>
                      <a:pt x="36940" y="12037"/>
                    </a:lnTo>
                    <a:lnTo>
                      <a:pt x="36919" y="12031"/>
                    </a:lnTo>
                    <a:cubicBezTo>
                      <a:pt x="36925" y="12025"/>
                      <a:pt x="36928" y="12022"/>
                      <a:pt x="36934" y="12017"/>
                    </a:cubicBezTo>
                    <a:lnTo>
                      <a:pt x="36937" y="12017"/>
                    </a:lnTo>
                    <a:lnTo>
                      <a:pt x="36949" y="12002"/>
                    </a:lnTo>
                    <a:cubicBezTo>
                      <a:pt x="36952" y="11999"/>
                      <a:pt x="36955" y="11996"/>
                      <a:pt x="36955" y="11993"/>
                    </a:cubicBezTo>
                    <a:lnTo>
                      <a:pt x="36990" y="11939"/>
                    </a:lnTo>
                    <a:cubicBezTo>
                      <a:pt x="36990" y="11939"/>
                      <a:pt x="37083" y="11897"/>
                      <a:pt x="37095" y="11888"/>
                    </a:cubicBezTo>
                    <a:lnTo>
                      <a:pt x="37098" y="11888"/>
                    </a:lnTo>
                    <a:lnTo>
                      <a:pt x="37101" y="11885"/>
                    </a:lnTo>
                    <a:lnTo>
                      <a:pt x="37104" y="11879"/>
                    </a:lnTo>
                    <a:lnTo>
                      <a:pt x="37107" y="11873"/>
                    </a:lnTo>
                    <a:lnTo>
                      <a:pt x="37107" y="11870"/>
                    </a:lnTo>
                    <a:lnTo>
                      <a:pt x="37110" y="11865"/>
                    </a:lnTo>
                    <a:lnTo>
                      <a:pt x="37110" y="11862"/>
                    </a:lnTo>
                    <a:lnTo>
                      <a:pt x="37116" y="11856"/>
                    </a:lnTo>
                    <a:cubicBezTo>
                      <a:pt x="37119" y="11850"/>
                      <a:pt x="37122" y="11844"/>
                      <a:pt x="37125" y="11835"/>
                    </a:cubicBezTo>
                    <a:cubicBezTo>
                      <a:pt x="37128" y="11832"/>
                      <a:pt x="37128" y="11829"/>
                      <a:pt x="37131" y="11826"/>
                    </a:cubicBezTo>
                    <a:cubicBezTo>
                      <a:pt x="37139" y="11811"/>
                      <a:pt x="37145" y="11793"/>
                      <a:pt x="37154" y="11778"/>
                    </a:cubicBezTo>
                    <a:cubicBezTo>
                      <a:pt x="37163" y="11760"/>
                      <a:pt x="37169" y="11745"/>
                      <a:pt x="37178" y="11730"/>
                    </a:cubicBezTo>
                    <a:lnTo>
                      <a:pt x="37178" y="11730"/>
                    </a:lnTo>
                    <a:cubicBezTo>
                      <a:pt x="37151" y="11954"/>
                      <a:pt x="37148" y="12183"/>
                      <a:pt x="37241" y="12186"/>
                    </a:cubicBezTo>
                    <a:cubicBezTo>
                      <a:pt x="37280" y="12180"/>
                      <a:pt x="37318" y="12163"/>
                      <a:pt x="37345" y="12136"/>
                    </a:cubicBezTo>
                    <a:lnTo>
                      <a:pt x="37345" y="12136"/>
                    </a:lnTo>
                    <a:cubicBezTo>
                      <a:pt x="37235" y="12404"/>
                      <a:pt x="37142" y="12684"/>
                      <a:pt x="37142" y="12684"/>
                    </a:cubicBezTo>
                    <a:lnTo>
                      <a:pt x="37011" y="12863"/>
                    </a:lnTo>
                    <a:lnTo>
                      <a:pt x="36999" y="12863"/>
                    </a:lnTo>
                    <a:lnTo>
                      <a:pt x="36928" y="12902"/>
                    </a:lnTo>
                    <a:lnTo>
                      <a:pt x="36841" y="12902"/>
                    </a:lnTo>
                    <a:lnTo>
                      <a:pt x="36758" y="12964"/>
                    </a:lnTo>
                    <a:lnTo>
                      <a:pt x="36707" y="12967"/>
                    </a:lnTo>
                    <a:lnTo>
                      <a:pt x="36633" y="13018"/>
                    </a:lnTo>
                    <a:lnTo>
                      <a:pt x="36907" y="13006"/>
                    </a:lnTo>
                    <a:lnTo>
                      <a:pt x="36940" y="13006"/>
                    </a:lnTo>
                    <a:lnTo>
                      <a:pt x="37041" y="13003"/>
                    </a:lnTo>
                    <a:lnTo>
                      <a:pt x="37384" y="12991"/>
                    </a:lnTo>
                    <a:lnTo>
                      <a:pt x="37897" y="12973"/>
                    </a:lnTo>
                    <a:lnTo>
                      <a:pt x="38245" y="12958"/>
                    </a:lnTo>
                    <a:lnTo>
                      <a:pt x="38448" y="12953"/>
                    </a:lnTo>
                    <a:lnTo>
                      <a:pt x="38403" y="12923"/>
                    </a:lnTo>
                    <a:lnTo>
                      <a:pt x="38359" y="12923"/>
                    </a:lnTo>
                    <a:lnTo>
                      <a:pt x="38284" y="12872"/>
                    </a:lnTo>
                    <a:lnTo>
                      <a:pt x="38195" y="12878"/>
                    </a:lnTo>
                    <a:lnTo>
                      <a:pt x="38117" y="12830"/>
                    </a:lnTo>
                    <a:lnTo>
                      <a:pt x="38075" y="12842"/>
                    </a:lnTo>
                    <a:cubicBezTo>
                      <a:pt x="38067" y="12827"/>
                      <a:pt x="38055" y="12815"/>
                      <a:pt x="38049" y="12801"/>
                    </a:cubicBezTo>
                    <a:cubicBezTo>
                      <a:pt x="38043" y="12795"/>
                      <a:pt x="38040" y="12789"/>
                      <a:pt x="38037" y="12783"/>
                    </a:cubicBezTo>
                    <a:lnTo>
                      <a:pt x="38037" y="12780"/>
                    </a:lnTo>
                    <a:lnTo>
                      <a:pt x="38028" y="12765"/>
                    </a:lnTo>
                    <a:lnTo>
                      <a:pt x="38028" y="12762"/>
                    </a:lnTo>
                    <a:cubicBezTo>
                      <a:pt x="38025" y="12759"/>
                      <a:pt x="38022" y="12753"/>
                      <a:pt x="38022" y="12747"/>
                    </a:cubicBezTo>
                    <a:lnTo>
                      <a:pt x="38022" y="12744"/>
                    </a:lnTo>
                    <a:cubicBezTo>
                      <a:pt x="38016" y="12735"/>
                      <a:pt x="38013" y="12723"/>
                      <a:pt x="38010" y="12711"/>
                    </a:cubicBezTo>
                    <a:lnTo>
                      <a:pt x="38010" y="12708"/>
                    </a:lnTo>
                    <a:cubicBezTo>
                      <a:pt x="38010" y="12708"/>
                      <a:pt x="38007" y="12702"/>
                      <a:pt x="38004" y="12696"/>
                    </a:cubicBezTo>
                    <a:lnTo>
                      <a:pt x="38004" y="12693"/>
                    </a:lnTo>
                    <a:cubicBezTo>
                      <a:pt x="38004" y="12690"/>
                      <a:pt x="38004" y="12684"/>
                      <a:pt x="38001" y="12681"/>
                    </a:cubicBezTo>
                    <a:lnTo>
                      <a:pt x="38001" y="12678"/>
                    </a:lnTo>
                    <a:cubicBezTo>
                      <a:pt x="38001" y="12669"/>
                      <a:pt x="37998" y="12660"/>
                      <a:pt x="37998" y="12654"/>
                    </a:cubicBezTo>
                    <a:lnTo>
                      <a:pt x="37998" y="12640"/>
                    </a:lnTo>
                    <a:lnTo>
                      <a:pt x="37998" y="12631"/>
                    </a:lnTo>
                    <a:lnTo>
                      <a:pt x="37998" y="12628"/>
                    </a:lnTo>
                    <a:cubicBezTo>
                      <a:pt x="37998" y="12625"/>
                      <a:pt x="37998" y="12622"/>
                      <a:pt x="37998" y="12622"/>
                    </a:cubicBezTo>
                    <a:lnTo>
                      <a:pt x="37998" y="12619"/>
                    </a:lnTo>
                    <a:lnTo>
                      <a:pt x="37998" y="12604"/>
                    </a:lnTo>
                    <a:lnTo>
                      <a:pt x="37998" y="12595"/>
                    </a:lnTo>
                    <a:cubicBezTo>
                      <a:pt x="38007" y="12529"/>
                      <a:pt x="38016" y="12461"/>
                      <a:pt x="38022" y="12389"/>
                    </a:cubicBezTo>
                    <a:lnTo>
                      <a:pt x="38022" y="12380"/>
                    </a:lnTo>
                    <a:cubicBezTo>
                      <a:pt x="38022" y="12377"/>
                      <a:pt x="38022" y="12362"/>
                      <a:pt x="38025" y="12356"/>
                    </a:cubicBezTo>
                    <a:cubicBezTo>
                      <a:pt x="38030" y="12359"/>
                      <a:pt x="38036" y="12360"/>
                      <a:pt x="38042" y="12360"/>
                    </a:cubicBezTo>
                    <a:cubicBezTo>
                      <a:pt x="38146" y="12360"/>
                      <a:pt x="38277" y="11958"/>
                      <a:pt x="38371" y="11596"/>
                    </a:cubicBezTo>
                    <a:cubicBezTo>
                      <a:pt x="38377" y="11572"/>
                      <a:pt x="38382" y="11549"/>
                      <a:pt x="38388" y="11522"/>
                    </a:cubicBezTo>
                    <a:lnTo>
                      <a:pt x="38388" y="11516"/>
                    </a:lnTo>
                    <a:cubicBezTo>
                      <a:pt x="38391" y="11507"/>
                      <a:pt x="38394" y="11495"/>
                      <a:pt x="38397" y="11483"/>
                    </a:cubicBezTo>
                    <a:lnTo>
                      <a:pt x="38397" y="11480"/>
                    </a:lnTo>
                    <a:cubicBezTo>
                      <a:pt x="38403" y="11456"/>
                      <a:pt x="38409" y="11432"/>
                      <a:pt x="38412" y="11408"/>
                    </a:cubicBezTo>
                    <a:lnTo>
                      <a:pt x="38412" y="11405"/>
                    </a:lnTo>
                    <a:cubicBezTo>
                      <a:pt x="38412" y="11405"/>
                      <a:pt x="38412" y="11402"/>
                      <a:pt x="38412" y="11399"/>
                    </a:cubicBezTo>
                    <a:lnTo>
                      <a:pt x="38472" y="11391"/>
                    </a:lnTo>
                    <a:cubicBezTo>
                      <a:pt x="38472" y="11417"/>
                      <a:pt x="38478" y="11441"/>
                      <a:pt x="38490" y="11462"/>
                    </a:cubicBezTo>
                    <a:cubicBezTo>
                      <a:pt x="38558" y="11483"/>
                      <a:pt x="38627" y="11498"/>
                      <a:pt x="38695" y="11510"/>
                    </a:cubicBezTo>
                    <a:cubicBezTo>
                      <a:pt x="38695" y="11510"/>
                      <a:pt x="38684" y="11599"/>
                      <a:pt x="38722" y="11626"/>
                    </a:cubicBezTo>
                    <a:cubicBezTo>
                      <a:pt x="38739" y="11638"/>
                      <a:pt x="38897" y="11652"/>
                      <a:pt x="38962" y="11652"/>
                    </a:cubicBezTo>
                    <a:cubicBezTo>
                      <a:pt x="38978" y="11652"/>
                      <a:pt x="38988" y="11652"/>
                      <a:pt x="38991" y="11650"/>
                    </a:cubicBezTo>
                    <a:cubicBezTo>
                      <a:pt x="38991" y="11650"/>
                      <a:pt x="39038" y="11739"/>
                      <a:pt x="39071" y="11748"/>
                    </a:cubicBezTo>
                    <a:cubicBezTo>
                      <a:pt x="39073" y="11749"/>
                      <a:pt x="39075" y="11749"/>
                      <a:pt x="39077" y="11749"/>
                    </a:cubicBezTo>
                    <a:cubicBezTo>
                      <a:pt x="39110" y="11749"/>
                      <a:pt x="39223" y="11715"/>
                      <a:pt x="39298" y="11671"/>
                    </a:cubicBezTo>
                    <a:lnTo>
                      <a:pt x="39301" y="11715"/>
                    </a:lnTo>
                    <a:lnTo>
                      <a:pt x="39363" y="11718"/>
                    </a:lnTo>
                    <a:lnTo>
                      <a:pt x="39354" y="11653"/>
                    </a:lnTo>
                    <a:lnTo>
                      <a:pt x="39333" y="11647"/>
                    </a:lnTo>
                    <a:cubicBezTo>
                      <a:pt x="39336" y="11644"/>
                      <a:pt x="39342" y="11641"/>
                      <a:pt x="39348" y="11635"/>
                    </a:cubicBezTo>
                    <a:lnTo>
                      <a:pt x="39351" y="11635"/>
                    </a:lnTo>
                    <a:lnTo>
                      <a:pt x="39363" y="11620"/>
                    </a:lnTo>
                    <a:cubicBezTo>
                      <a:pt x="39363" y="11617"/>
                      <a:pt x="39366" y="11614"/>
                      <a:pt x="39369" y="11608"/>
                    </a:cubicBezTo>
                    <a:lnTo>
                      <a:pt x="39405" y="11557"/>
                    </a:lnTo>
                    <a:lnTo>
                      <a:pt x="39456" y="11534"/>
                    </a:lnTo>
                    <a:lnTo>
                      <a:pt x="39506" y="11581"/>
                    </a:lnTo>
                    <a:cubicBezTo>
                      <a:pt x="39587" y="11563"/>
                      <a:pt x="39667" y="11540"/>
                      <a:pt x="39745" y="11510"/>
                    </a:cubicBezTo>
                    <a:lnTo>
                      <a:pt x="39745" y="11510"/>
                    </a:lnTo>
                    <a:cubicBezTo>
                      <a:pt x="39733" y="11687"/>
                      <a:pt x="39750" y="11826"/>
                      <a:pt x="39832" y="11826"/>
                    </a:cubicBezTo>
                    <a:cubicBezTo>
                      <a:pt x="39832" y="11826"/>
                      <a:pt x="39833" y="11826"/>
                      <a:pt x="39834" y="11826"/>
                    </a:cubicBezTo>
                    <a:cubicBezTo>
                      <a:pt x="39915" y="11823"/>
                      <a:pt x="39983" y="11686"/>
                      <a:pt x="40040" y="11501"/>
                    </a:cubicBezTo>
                    <a:cubicBezTo>
                      <a:pt x="40105" y="11477"/>
                      <a:pt x="40174" y="11453"/>
                      <a:pt x="40225" y="11432"/>
                    </a:cubicBezTo>
                    <a:lnTo>
                      <a:pt x="40225" y="11432"/>
                    </a:lnTo>
                    <a:cubicBezTo>
                      <a:pt x="40183" y="11689"/>
                      <a:pt x="40141" y="12073"/>
                      <a:pt x="40263" y="12076"/>
                    </a:cubicBezTo>
                    <a:cubicBezTo>
                      <a:pt x="40302" y="12073"/>
                      <a:pt x="40338" y="12055"/>
                      <a:pt x="40365" y="12025"/>
                    </a:cubicBezTo>
                    <a:lnTo>
                      <a:pt x="40365" y="12025"/>
                    </a:lnTo>
                    <a:cubicBezTo>
                      <a:pt x="40254" y="12297"/>
                      <a:pt x="40165" y="12577"/>
                      <a:pt x="40165" y="12577"/>
                    </a:cubicBezTo>
                    <a:lnTo>
                      <a:pt x="40031" y="12753"/>
                    </a:lnTo>
                    <a:lnTo>
                      <a:pt x="40019" y="12753"/>
                    </a:lnTo>
                    <a:lnTo>
                      <a:pt x="39947" y="12795"/>
                    </a:lnTo>
                    <a:lnTo>
                      <a:pt x="39861" y="12795"/>
                    </a:lnTo>
                    <a:lnTo>
                      <a:pt x="39781" y="12854"/>
                    </a:lnTo>
                    <a:lnTo>
                      <a:pt x="39727" y="12860"/>
                    </a:lnTo>
                    <a:lnTo>
                      <a:pt x="39652" y="12908"/>
                    </a:lnTo>
                    <a:lnTo>
                      <a:pt x="39652" y="12908"/>
                    </a:lnTo>
                    <a:lnTo>
                      <a:pt x="39927" y="12899"/>
                    </a:lnTo>
                    <a:lnTo>
                      <a:pt x="39956" y="12899"/>
                    </a:lnTo>
                    <a:lnTo>
                      <a:pt x="40061" y="12896"/>
                    </a:lnTo>
                    <a:lnTo>
                      <a:pt x="40404" y="12884"/>
                    </a:lnTo>
                    <a:lnTo>
                      <a:pt x="40913" y="12863"/>
                    </a:lnTo>
                    <a:lnTo>
                      <a:pt x="41265" y="12851"/>
                    </a:lnTo>
                    <a:lnTo>
                      <a:pt x="41468" y="12845"/>
                    </a:lnTo>
                    <a:lnTo>
                      <a:pt x="41420" y="12812"/>
                    </a:lnTo>
                    <a:lnTo>
                      <a:pt x="41378" y="12812"/>
                    </a:lnTo>
                    <a:lnTo>
                      <a:pt x="41304" y="12765"/>
                    </a:lnTo>
                    <a:lnTo>
                      <a:pt x="41217" y="12771"/>
                    </a:lnTo>
                    <a:lnTo>
                      <a:pt x="41140" y="12723"/>
                    </a:lnTo>
                    <a:lnTo>
                      <a:pt x="41098" y="12732"/>
                    </a:lnTo>
                    <a:cubicBezTo>
                      <a:pt x="41086" y="12720"/>
                      <a:pt x="41077" y="12705"/>
                      <a:pt x="41068" y="12690"/>
                    </a:cubicBezTo>
                    <a:cubicBezTo>
                      <a:pt x="41065" y="12687"/>
                      <a:pt x="41062" y="12681"/>
                      <a:pt x="41059" y="12675"/>
                    </a:cubicBezTo>
                    <a:lnTo>
                      <a:pt x="41056" y="12672"/>
                    </a:lnTo>
                    <a:lnTo>
                      <a:pt x="41050" y="12657"/>
                    </a:lnTo>
                    <a:lnTo>
                      <a:pt x="41047" y="12654"/>
                    </a:lnTo>
                    <a:cubicBezTo>
                      <a:pt x="41044" y="12648"/>
                      <a:pt x="41044" y="12645"/>
                      <a:pt x="41041" y="12640"/>
                    </a:cubicBezTo>
                    <a:lnTo>
                      <a:pt x="41041" y="12637"/>
                    </a:lnTo>
                    <a:cubicBezTo>
                      <a:pt x="41035" y="12625"/>
                      <a:pt x="41032" y="12616"/>
                      <a:pt x="41030" y="12604"/>
                    </a:cubicBezTo>
                    <a:lnTo>
                      <a:pt x="41030" y="12601"/>
                    </a:lnTo>
                    <a:lnTo>
                      <a:pt x="41027" y="12589"/>
                    </a:lnTo>
                    <a:lnTo>
                      <a:pt x="41027" y="12586"/>
                    </a:lnTo>
                    <a:cubicBezTo>
                      <a:pt x="41027" y="12583"/>
                      <a:pt x="41024" y="12577"/>
                      <a:pt x="41024" y="12574"/>
                    </a:cubicBezTo>
                    <a:lnTo>
                      <a:pt x="41024" y="12571"/>
                    </a:lnTo>
                    <a:cubicBezTo>
                      <a:pt x="41021" y="12562"/>
                      <a:pt x="41021" y="12553"/>
                      <a:pt x="41018" y="12544"/>
                    </a:cubicBezTo>
                    <a:lnTo>
                      <a:pt x="41018" y="12541"/>
                    </a:lnTo>
                    <a:lnTo>
                      <a:pt x="41018" y="12532"/>
                    </a:lnTo>
                    <a:lnTo>
                      <a:pt x="41018" y="12529"/>
                    </a:lnTo>
                    <a:cubicBezTo>
                      <a:pt x="41018" y="12526"/>
                      <a:pt x="41018" y="12523"/>
                      <a:pt x="41018" y="12520"/>
                    </a:cubicBezTo>
                    <a:lnTo>
                      <a:pt x="41018" y="12517"/>
                    </a:lnTo>
                    <a:lnTo>
                      <a:pt x="41018" y="12502"/>
                    </a:lnTo>
                    <a:lnTo>
                      <a:pt x="41018" y="12493"/>
                    </a:lnTo>
                    <a:cubicBezTo>
                      <a:pt x="41030" y="12431"/>
                      <a:pt x="41038" y="12359"/>
                      <a:pt x="41044" y="12288"/>
                    </a:cubicBezTo>
                    <a:lnTo>
                      <a:pt x="41044" y="12279"/>
                    </a:lnTo>
                    <a:lnTo>
                      <a:pt x="41044" y="12255"/>
                    </a:lnTo>
                    <a:cubicBezTo>
                      <a:pt x="41050" y="12258"/>
                      <a:pt x="41056" y="12259"/>
                      <a:pt x="41062" y="12259"/>
                    </a:cubicBezTo>
                    <a:cubicBezTo>
                      <a:pt x="41167" y="12259"/>
                      <a:pt x="41294" y="11859"/>
                      <a:pt x="41387" y="11498"/>
                    </a:cubicBezTo>
                    <a:lnTo>
                      <a:pt x="41387" y="11495"/>
                    </a:lnTo>
                    <a:cubicBezTo>
                      <a:pt x="41396" y="11471"/>
                      <a:pt x="41402" y="11447"/>
                      <a:pt x="41408" y="11420"/>
                    </a:cubicBezTo>
                    <a:lnTo>
                      <a:pt x="41408" y="11414"/>
                    </a:lnTo>
                    <a:cubicBezTo>
                      <a:pt x="41408" y="11402"/>
                      <a:pt x="41411" y="11394"/>
                      <a:pt x="41414" y="11382"/>
                    </a:cubicBezTo>
                    <a:lnTo>
                      <a:pt x="41414" y="11379"/>
                    </a:lnTo>
                    <a:cubicBezTo>
                      <a:pt x="41420" y="11355"/>
                      <a:pt x="41426" y="11331"/>
                      <a:pt x="41432" y="11307"/>
                    </a:cubicBezTo>
                    <a:lnTo>
                      <a:pt x="41432" y="11304"/>
                    </a:lnTo>
                    <a:lnTo>
                      <a:pt x="41432" y="11298"/>
                    </a:lnTo>
                    <a:lnTo>
                      <a:pt x="41489" y="11289"/>
                    </a:lnTo>
                    <a:cubicBezTo>
                      <a:pt x="41489" y="11316"/>
                      <a:pt x="41498" y="11340"/>
                      <a:pt x="41509" y="11361"/>
                    </a:cubicBezTo>
                    <a:cubicBezTo>
                      <a:pt x="41578" y="11382"/>
                      <a:pt x="41650" y="11399"/>
                      <a:pt x="41724" y="11411"/>
                    </a:cubicBezTo>
                    <a:cubicBezTo>
                      <a:pt x="41724" y="11411"/>
                      <a:pt x="41712" y="11501"/>
                      <a:pt x="41748" y="11525"/>
                    </a:cubicBezTo>
                    <a:cubicBezTo>
                      <a:pt x="41764" y="11537"/>
                      <a:pt x="41914" y="11552"/>
                      <a:pt x="41983" y="11552"/>
                    </a:cubicBezTo>
                    <a:cubicBezTo>
                      <a:pt x="42001" y="11552"/>
                      <a:pt x="42013" y="11551"/>
                      <a:pt x="42016" y="11549"/>
                    </a:cubicBezTo>
                    <a:cubicBezTo>
                      <a:pt x="42016" y="11549"/>
                      <a:pt x="42064" y="11641"/>
                      <a:pt x="42097" y="11650"/>
                    </a:cubicBezTo>
                    <a:cubicBezTo>
                      <a:pt x="42098" y="11650"/>
                      <a:pt x="42100" y="11650"/>
                      <a:pt x="42103" y="11650"/>
                    </a:cubicBezTo>
                    <a:cubicBezTo>
                      <a:pt x="42137" y="11650"/>
                      <a:pt x="42248" y="11614"/>
                      <a:pt x="42326" y="11569"/>
                    </a:cubicBezTo>
                    <a:lnTo>
                      <a:pt x="42326" y="11614"/>
                    </a:lnTo>
                    <a:lnTo>
                      <a:pt x="42392" y="11617"/>
                    </a:lnTo>
                    <a:lnTo>
                      <a:pt x="42380" y="11554"/>
                    </a:lnTo>
                    <a:lnTo>
                      <a:pt x="42359" y="11549"/>
                    </a:lnTo>
                    <a:cubicBezTo>
                      <a:pt x="42365" y="11543"/>
                      <a:pt x="42368" y="11540"/>
                      <a:pt x="42374" y="11537"/>
                    </a:cubicBezTo>
                    <a:lnTo>
                      <a:pt x="42377" y="11537"/>
                    </a:lnTo>
                    <a:lnTo>
                      <a:pt x="42389" y="11519"/>
                    </a:lnTo>
                    <a:cubicBezTo>
                      <a:pt x="42392" y="11516"/>
                      <a:pt x="42392" y="11513"/>
                      <a:pt x="42395" y="11510"/>
                    </a:cubicBezTo>
                    <a:lnTo>
                      <a:pt x="42431" y="11459"/>
                    </a:lnTo>
                    <a:lnTo>
                      <a:pt x="42469" y="11441"/>
                    </a:lnTo>
                    <a:cubicBezTo>
                      <a:pt x="42487" y="11450"/>
                      <a:pt x="42591" y="11501"/>
                      <a:pt x="42591" y="11501"/>
                    </a:cubicBezTo>
                    <a:lnTo>
                      <a:pt x="42627" y="11557"/>
                    </a:lnTo>
                    <a:cubicBezTo>
                      <a:pt x="42627" y="11560"/>
                      <a:pt x="42630" y="11563"/>
                      <a:pt x="42633" y="11566"/>
                    </a:cubicBezTo>
                    <a:lnTo>
                      <a:pt x="42645" y="11584"/>
                    </a:lnTo>
                    <a:lnTo>
                      <a:pt x="42648" y="11584"/>
                    </a:lnTo>
                    <a:cubicBezTo>
                      <a:pt x="42654" y="11590"/>
                      <a:pt x="42660" y="11593"/>
                      <a:pt x="42666" y="11599"/>
                    </a:cubicBezTo>
                    <a:lnTo>
                      <a:pt x="42636" y="11602"/>
                    </a:lnTo>
                    <a:lnTo>
                      <a:pt x="42615" y="11665"/>
                    </a:lnTo>
                    <a:lnTo>
                      <a:pt x="42696" y="11668"/>
                    </a:lnTo>
                    <a:lnTo>
                      <a:pt x="42705" y="11623"/>
                    </a:lnTo>
                    <a:cubicBezTo>
                      <a:pt x="42792" y="11677"/>
                      <a:pt x="42931" y="11728"/>
                      <a:pt x="42968" y="11728"/>
                    </a:cubicBezTo>
                    <a:cubicBezTo>
                      <a:pt x="42970" y="11728"/>
                      <a:pt x="42972" y="11728"/>
                      <a:pt x="42973" y="11727"/>
                    </a:cubicBezTo>
                    <a:cubicBezTo>
                      <a:pt x="43015" y="11724"/>
                      <a:pt x="43086" y="11638"/>
                      <a:pt x="43086" y="11638"/>
                    </a:cubicBezTo>
                    <a:cubicBezTo>
                      <a:pt x="43097" y="11645"/>
                      <a:pt x="43212" y="11650"/>
                      <a:pt x="43304" y="11650"/>
                    </a:cubicBezTo>
                    <a:cubicBezTo>
                      <a:pt x="43361" y="11650"/>
                      <a:pt x="43410" y="11648"/>
                      <a:pt x="43420" y="11644"/>
                    </a:cubicBezTo>
                    <a:cubicBezTo>
                      <a:pt x="43471" y="11623"/>
                      <a:pt x="43468" y="11534"/>
                      <a:pt x="43468" y="11534"/>
                    </a:cubicBezTo>
                    <a:cubicBezTo>
                      <a:pt x="43468" y="11534"/>
                      <a:pt x="43706" y="11522"/>
                      <a:pt x="43730" y="11510"/>
                    </a:cubicBezTo>
                    <a:cubicBezTo>
                      <a:pt x="43739" y="11507"/>
                      <a:pt x="43751" y="11474"/>
                      <a:pt x="43763" y="11441"/>
                    </a:cubicBezTo>
                    <a:lnTo>
                      <a:pt x="43832" y="11456"/>
                    </a:lnTo>
                    <a:lnTo>
                      <a:pt x="43832" y="11462"/>
                    </a:lnTo>
                    <a:lnTo>
                      <a:pt x="43832" y="11465"/>
                    </a:lnTo>
                    <a:cubicBezTo>
                      <a:pt x="43835" y="11489"/>
                      <a:pt x="43840" y="11516"/>
                      <a:pt x="43843" y="11537"/>
                    </a:cubicBezTo>
                    <a:lnTo>
                      <a:pt x="43843" y="11540"/>
                    </a:lnTo>
                    <a:cubicBezTo>
                      <a:pt x="43843" y="11552"/>
                      <a:pt x="43846" y="11563"/>
                      <a:pt x="43849" y="11575"/>
                    </a:cubicBezTo>
                    <a:lnTo>
                      <a:pt x="43849" y="11578"/>
                    </a:lnTo>
                    <a:cubicBezTo>
                      <a:pt x="43852" y="11605"/>
                      <a:pt x="43855" y="11629"/>
                      <a:pt x="43861" y="11653"/>
                    </a:cubicBezTo>
                    <a:lnTo>
                      <a:pt x="43861" y="11656"/>
                    </a:lnTo>
                    <a:cubicBezTo>
                      <a:pt x="43927" y="12031"/>
                      <a:pt x="44029" y="12451"/>
                      <a:pt x="44164" y="12451"/>
                    </a:cubicBezTo>
                    <a:cubicBezTo>
                      <a:pt x="44169" y="12451"/>
                      <a:pt x="44175" y="12450"/>
                      <a:pt x="44180" y="12449"/>
                    </a:cubicBezTo>
                    <a:lnTo>
                      <a:pt x="44180" y="12473"/>
                    </a:lnTo>
                    <a:cubicBezTo>
                      <a:pt x="44180" y="12476"/>
                      <a:pt x="44180" y="12479"/>
                      <a:pt x="44180" y="12482"/>
                    </a:cubicBezTo>
                    <a:cubicBezTo>
                      <a:pt x="44177" y="12550"/>
                      <a:pt x="44177" y="12619"/>
                      <a:pt x="44183" y="12687"/>
                    </a:cubicBezTo>
                    <a:lnTo>
                      <a:pt x="44183" y="12693"/>
                    </a:lnTo>
                    <a:lnTo>
                      <a:pt x="44183" y="12696"/>
                    </a:lnTo>
                    <a:cubicBezTo>
                      <a:pt x="44180" y="12702"/>
                      <a:pt x="44180" y="12705"/>
                      <a:pt x="44180" y="12711"/>
                    </a:cubicBezTo>
                    <a:cubicBezTo>
                      <a:pt x="44177" y="12714"/>
                      <a:pt x="44177" y="12717"/>
                      <a:pt x="44177" y="12720"/>
                    </a:cubicBezTo>
                    <a:lnTo>
                      <a:pt x="44177" y="12723"/>
                    </a:lnTo>
                    <a:cubicBezTo>
                      <a:pt x="44177" y="12726"/>
                      <a:pt x="44177" y="12729"/>
                      <a:pt x="44174" y="12732"/>
                    </a:cubicBezTo>
                    <a:cubicBezTo>
                      <a:pt x="44171" y="12741"/>
                      <a:pt x="44168" y="12750"/>
                      <a:pt x="44165" y="12759"/>
                    </a:cubicBezTo>
                    <a:lnTo>
                      <a:pt x="44165" y="12762"/>
                    </a:lnTo>
                    <a:cubicBezTo>
                      <a:pt x="44165" y="12765"/>
                      <a:pt x="44162" y="12768"/>
                      <a:pt x="44159" y="12774"/>
                    </a:cubicBezTo>
                    <a:lnTo>
                      <a:pt x="44159" y="12777"/>
                    </a:lnTo>
                    <a:cubicBezTo>
                      <a:pt x="44156" y="12780"/>
                      <a:pt x="44156" y="12783"/>
                      <a:pt x="44153" y="12789"/>
                    </a:cubicBezTo>
                    <a:lnTo>
                      <a:pt x="44153" y="12792"/>
                    </a:lnTo>
                    <a:cubicBezTo>
                      <a:pt x="44148" y="12801"/>
                      <a:pt x="44142" y="12812"/>
                      <a:pt x="44136" y="12821"/>
                    </a:cubicBezTo>
                    <a:lnTo>
                      <a:pt x="44133" y="12824"/>
                    </a:lnTo>
                    <a:lnTo>
                      <a:pt x="44124" y="12836"/>
                    </a:lnTo>
                    <a:cubicBezTo>
                      <a:pt x="44121" y="12839"/>
                      <a:pt x="44121" y="12839"/>
                      <a:pt x="44121" y="12842"/>
                    </a:cubicBezTo>
                    <a:lnTo>
                      <a:pt x="44109" y="12854"/>
                    </a:lnTo>
                    <a:lnTo>
                      <a:pt x="44106" y="12857"/>
                    </a:lnTo>
                    <a:lnTo>
                      <a:pt x="44091" y="12872"/>
                    </a:lnTo>
                    <a:cubicBezTo>
                      <a:pt x="44079" y="12887"/>
                      <a:pt x="44064" y="12899"/>
                      <a:pt x="44049" y="12911"/>
                    </a:cubicBezTo>
                    <a:lnTo>
                      <a:pt x="43995" y="12902"/>
                    </a:lnTo>
                    <a:lnTo>
                      <a:pt x="43894" y="12941"/>
                    </a:lnTo>
                    <a:lnTo>
                      <a:pt x="43784" y="12923"/>
                    </a:lnTo>
                    <a:lnTo>
                      <a:pt x="43688" y="12964"/>
                    </a:lnTo>
                    <a:lnTo>
                      <a:pt x="43635" y="12958"/>
                    </a:lnTo>
                    <a:lnTo>
                      <a:pt x="43572" y="12985"/>
                    </a:lnTo>
                    <a:lnTo>
                      <a:pt x="43823" y="13015"/>
                    </a:lnTo>
                    <a:lnTo>
                      <a:pt x="44252" y="13066"/>
                    </a:lnTo>
                    <a:lnTo>
                      <a:pt x="44881" y="13140"/>
                    </a:lnTo>
                    <a:lnTo>
                      <a:pt x="45298" y="13191"/>
                    </a:lnTo>
                    <a:lnTo>
                      <a:pt x="45426" y="13206"/>
                    </a:lnTo>
                    <a:lnTo>
                      <a:pt x="45462" y="13212"/>
                    </a:lnTo>
                    <a:lnTo>
                      <a:pt x="45802" y="13254"/>
                    </a:lnTo>
                    <a:lnTo>
                      <a:pt x="45802" y="13254"/>
                    </a:lnTo>
                    <a:lnTo>
                      <a:pt x="45712" y="13194"/>
                    </a:lnTo>
                    <a:lnTo>
                      <a:pt x="45650" y="13185"/>
                    </a:lnTo>
                    <a:lnTo>
                      <a:pt x="45557" y="13116"/>
                    </a:lnTo>
                    <a:lnTo>
                      <a:pt x="45450" y="13108"/>
                    </a:lnTo>
                    <a:lnTo>
                      <a:pt x="45367" y="13057"/>
                    </a:lnTo>
                    <a:lnTo>
                      <a:pt x="45352" y="13057"/>
                    </a:lnTo>
                    <a:lnTo>
                      <a:pt x="45215" y="12869"/>
                    </a:lnTo>
                    <a:cubicBezTo>
                      <a:pt x="45215" y="12869"/>
                      <a:pt x="45143" y="12580"/>
                      <a:pt x="45045" y="12300"/>
                    </a:cubicBezTo>
                    <a:lnTo>
                      <a:pt x="45045" y="12300"/>
                    </a:lnTo>
                    <a:cubicBezTo>
                      <a:pt x="45078" y="12333"/>
                      <a:pt x="45119" y="12353"/>
                      <a:pt x="45164" y="12362"/>
                    </a:cubicBezTo>
                    <a:cubicBezTo>
                      <a:pt x="45166" y="12362"/>
                      <a:pt x="45167" y="12362"/>
                      <a:pt x="45169" y="12362"/>
                    </a:cubicBezTo>
                    <a:cubicBezTo>
                      <a:pt x="45313" y="12362"/>
                      <a:pt x="45316" y="11981"/>
                      <a:pt x="45301" y="11724"/>
                    </a:cubicBezTo>
                    <a:lnTo>
                      <a:pt x="45301" y="11724"/>
                    </a:lnTo>
                    <a:cubicBezTo>
                      <a:pt x="45364" y="11751"/>
                      <a:pt x="45444" y="11784"/>
                      <a:pt x="45522" y="11814"/>
                    </a:cubicBezTo>
                    <a:cubicBezTo>
                      <a:pt x="45566" y="12005"/>
                      <a:pt x="45632" y="12148"/>
                      <a:pt x="45727" y="12160"/>
                    </a:cubicBezTo>
                    <a:cubicBezTo>
                      <a:pt x="45731" y="12160"/>
                      <a:pt x="45735" y="12160"/>
                      <a:pt x="45739" y="12160"/>
                    </a:cubicBezTo>
                    <a:cubicBezTo>
                      <a:pt x="45829" y="12160"/>
                      <a:pt x="45871" y="12030"/>
                      <a:pt x="45882" y="11856"/>
                    </a:cubicBezTo>
                    <a:cubicBezTo>
                      <a:pt x="45975" y="11894"/>
                      <a:pt x="46070" y="11924"/>
                      <a:pt x="46166" y="11954"/>
                    </a:cubicBezTo>
                    <a:lnTo>
                      <a:pt x="46285" y="11882"/>
                    </a:lnTo>
                    <a:cubicBezTo>
                      <a:pt x="46285" y="11882"/>
                      <a:pt x="46516" y="11975"/>
                      <a:pt x="46549" y="11975"/>
                    </a:cubicBezTo>
                    <a:cubicBezTo>
                      <a:pt x="46549" y="11975"/>
                      <a:pt x="46550" y="11975"/>
                      <a:pt x="46550" y="11975"/>
                    </a:cubicBezTo>
                    <a:cubicBezTo>
                      <a:pt x="46634" y="11966"/>
                      <a:pt x="47075" y="11695"/>
                      <a:pt x="47161" y="11638"/>
                    </a:cubicBezTo>
                    <a:cubicBezTo>
                      <a:pt x="47167" y="11638"/>
                      <a:pt x="47173" y="11635"/>
                      <a:pt x="47176" y="11629"/>
                    </a:cubicBezTo>
                    <a:cubicBezTo>
                      <a:pt x="47209" y="11596"/>
                      <a:pt x="47152" y="11399"/>
                      <a:pt x="47152" y="11399"/>
                    </a:cubicBezTo>
                    <a:lnTo>
                      <a:pt x="47185" y="11373"/>
                    </a:lnTo>
                    <a:lnTo>
                      <a:pt x="47322" y="11236"/>
                    </a:lnTo>
                    <a:lnTo>
                      <a:pt x="47227" y="11003"/>
                    </a:lnTo>
                    <a:lnTo>
                      <a:pt x="47051" y="10914"/>
                    </a:lnTo>
                    <a:lnTo>
                      <a:pt x="47063" y="10818"/>
                    </a:lnTo>
                    <a:cubicBezTo>
                      <a:pt x="47075" y="10762"/>
                      <a:pt x="47084" y="10702"/>
                      <a:pt x="47087" y="10639"/>
                    </a:cubicBezTo>
                    <a:cubicBezTo>
                      <a:pt x="47078" y="10624"/>
                      <a:pt x="46732" y="10419"/>
                      <a:pt x="46732" y="10419"/>
                    </a:cubicBezTo>
                    <a:cubicBezTo>
                      <a:pt x="46732" y="10419"/>
                      <a:pt x="46586" y="10204"/>
                      <a:pt x="46571" y="10189"/>
                    </a:cubicBezTo>
                    <a:cubicBezTo>
                      <a:pt x="46556" y="10172"/>
                      <a:pt x="45924" y="9864"/>
                      <a:pt x="45884" y="9864"/>
                    </a:cubicBezTo>
                    <a:cubicBezTo>
                      <a:pt x="45883" y="9864"/>
                      <a:pt x="45883" y="9864"/>
                      <a:pt x="45882" y="9864"/>
                    </a:cubicBezTo>
                    <a:cubicBezTo>
                      <a:pt x="45862" y="9876"/>
                      <a:pt x="45677" y="9891"/>
                      <a:pt x="45677" y="9891"/>
                    </a:cubicBezTo>
                    <a:lnTo>
                      <a:pt x="45382" y="9835"/>
                    </a:lnTo>
                    <a:lnTo>
                      <a:pt x="45382" y="9832"/>
                    </a:lnTo>
                    <a:lnTo>
                      <a:pt x="45292" y="9724"/>
                    </a:lnTo>
                    <a:lnTo>
                      <a:pt x="45298" y="9736"/>
                    </a:lnTo>
                    <a:lnTo>
                      <a:pt x="45292" y="9727"/>
                    </a:lnTo>
                    <a:cubicBezTo>
                      <a:pt x="45292" y="9727"/>
                      <a:pt x="45012" y="9709"/>
                      <a:pt x="44994" y="9709"/>
                    </a:cubicBezTo>
                    <a:cubicBezTo>
                      <a:pt x="44976" y="9709"/>
                      <a:pt x="44863" y="9754"/>
                      <a:pt x="44806" y="9772"/>
                    </a:cubicBezTo>
                    <a:lnTo>
                      <a:pt x="44759" y="9766"/>
                    </a:lnTo>
                    <a:lnTo>
                      <a:pt x="44666" y="9700"/>
                    </a:lnTo>
                    <a:cubicBezTo>
                      <a:pt x="44666" y="9700"/>
                      <a:pt x="44252" y="9624"/>
                      <a:pt x="44170" y="9624"/>
                    </a:cubicBezTo>
                    <a:cubicBezTo>
                      <a:pt x="44163" y="9624"/>
                      <a:pt x="44158" y="9625"/>
                      <a:pt x="44156" y="9626"/>
                    </a:cubicBezTo>
                    <a:cubicBezTo>
                      <a:pt x="44133" y="9641"/>
                      <a:pt x="44025" y="9709"/>
                      <a:pt x="44025" y="9709"/>
                    </a:cubicBezTo>
                    <a:cubicBezTo>
                      <a:pt x="44025" y="9709"/>
                      <a:pt x="43654" y="9790"/>
                      <a:pt x="43613" y="9790"/>
                    </a:cubicBezTo>
                    <a:cubicBezTo>
                      <a:pt x="43612" y="9790"/>
                      <a:pt x="43611" y="9790"/>
                      <a:pt x="43611" y="9790"/>
                    </a:cubicBezTo>
                    <a:cubicBezTo>
                      <a:pt x="43610" y="9790"/>
                      <a:pt x="43609" y="9789"/>
                      <a:pt x="43608" y="9789"/>
                    </a:cubicBezTo>
                    <a:cubicBezTo>
                      <a:pt x="43582" y="9789"/>
                      <a:pt x="43590" y="9858"/>
                      <a:pt x="43590" y="9858"/>
                    </a:cubicBezTo>
                    <a:lnTo>
                      <a:pt x="43513" y="9829"/>
                    </a:lnTo>
                    <a:cubicBezTo>
                      <a:pt x="43513" y="9829"/>
                      <a:pt x="43071" y="9960"/>
                      <a:pt x="43054" y="9978"/>
                    </a:cubicBezTo>
                    <a:cubicBezTo>
                      <a:pt x="43039" y="9993"/>
                      <a:pt x="43045" y="10121"/>
                      <a:pt x="43045" y="10121"/>
                    </a:cubicBezTo>
                    <a:lnTo>
                      <a:pt x="42839" y="10156"/>
                    </a:lnTo>
                    <a:cubicBezTo>
                      <a:pt x="42839" y="10156"/>
                      <a:pt x="42690" y="10353"/>
                      <a:pt x="42684" y="10386"/>
                    </a:cubicBezTo>
                    <a:cubicBezTo>
                      <a:pt x="42678" y="10416"/>
                      <a:pt x="42732" y="10487"/>
                      <a:pt x="42732" y="10487"/>
                    </a:cubicBezTo>
                    <a:cubicBezTo>
                      <a:pt x="42732" y="10487"/>
                      <a:pt x="42612" y="10517"/>
                      <a:pt x="42606" y="10532"/>
                    </a:cubicBezTo>
                    <a:cubicBezTo>
                      <a:pt x="42597" y="10574"/>
                      <a:pt x="42591" y="10616"/>
                      <a:pt x="42591" y="10657"/>
                    </a:cubicBezTo>
                    <a:lnTo>
                      <a:pt x="42675" y="10726"/>
                    </a:lnTo>
                    <a:cubicBezTo>
                      <a:pt x="42675" y="10726"/>
                      <a:pt x="42633" y="10738"/>
                      <a:pt x="42586" y="10753"/>
                    </a:cubicBezTo>
                    <a:cubicBezTo>
                      <a:pt x="42535" y="10723"/>
                      <a:pt x="42448" y="10678"/>
                      <a:pt x="42448" y="10678"/>
                    </a:cubicBezTo>
                    <a:lnTo>
                      <a:pt x="42523" y="10618"/>
                    </a:lnTo>
                    <a:cubicBezTo>
                      <a:pt x="42526" y="10577"/>
                      <a:pt x="42529" y="10535"/>
                      <a:pt x="42526" y="10493"/>
                    </a:cubicBezTo>
                    <a:cubicBezTo>
                      <a:pt x="42523" y="10478"/>
                      <a:pt x="42431" y="10440"/>
                      <a:pt x="42431" y="10440"/>
                    </a:cubicBezTo>
                    <a:cubicBezTo>
                      <a:pt x="42431" y="10440"/>
                      <a:pt x="42481" y="10371"/>
                      <a:pt x="42481" y="10341"/>
                    </a:cubicBezTo>
                    <a:cubicBezTo>
                      <a:pt x="42478" y="10308"/>
                      <a:pt x="42383" y="10100"/>
                      <a:pt x="42383" y="10100"/>
                    </a:cubicBezTo>
                    <a:lnTo>
                      <a:pt x="42222" y="10046"/>
                    </a:lnTo>
                    <a:cubicBezTo>
                      <a:pt x="42222" y="10046"/>
                      <a:pt x="42240" y="9915"/>
                      <a:pt x="42231" y="9900"/>
                    </a:cubicBezTo>
                    <a:cubicBezTo>
                      <a:pt x="42219" y="9885"/>
                      <a:pt x="41879" y="9712"/>
                      <a:pt x="41879" y="9712"/>
                    </a:cubicBezTo>
                    <a:lnTo>
                      <a:pt x="41813" y="9733"/>
                    </a:lnTo>
                    <a:cubicBezTo>
                      <a:pt x="41813" y="9733"/>
                      <a:pt x="41828" y="9665"/>
                      <a:pt x="41806" y="9665"/>
                    </a:cubicBezTo>
                    <a:cubicBezTo>
                      <a:pt x="41805" y="9665"/>
                      <a:pt x="41805" y="9665"/>
                      <a:pt x="41805" y="9665"/>
                    </a:cubicBezTo>
                    <a:cubicBezTo>
                      <a:pt x="41781" y="9665"/>
                      <a:pt x="41599" y="9593"/>
                      <a:pt x="41518" y="9560"/>
                    </a:cubicBezTo>
                    <a:lnTo>
                      <a:pt x="41518" y="9560"/>
                    </a:lnTo>
                    <a:cubicBezTo>
                      <a:pt x="41529" y="9561"/>
                      <a:pt x="41539" y="9561"/>
                      <a:pt x="41550" y="9561"/>
                    </a:cubicBezTo>
                    <a:cubicBezTo>
                      <a:pt x="41598" y="9561"/>
                      <a:pt x="41645" y="9556"/>
                      <a:pt x="41691" y="9548"/>
                    </a:cubicBezTo>
                    <a:cubicBezTo>
                      <a:pt x="41691" y="9548"/>
                      <a:pt x="41754" y="9617"/>
                      <a:pt x="41790" y="9623"/>
                    </a:cubicBezTo>
                    <a:cubicBezTo>
                      <a:pt x="41790" y="9623"/>
                      <a:pt x="41791" y="9623"/>
                      <a:pt x="41792" y="9623"/>
                    </a:cubicBezTo>
                    <a:cubicBezTo>
                      <a:pt x="41821" y="9623"/>
                      <a:pt x="41929" y="9580"/>
                      <a:pt x="42001" y="9533"/>
                    </a:cubicBezTo>
                    <a:lnTo>
                      <a:pt x="42013" y="9569"/>
                    </a:lnTo>
                    <a:lnTo>
                      <a:pt x="42079" y="9566"/>
                    </a:lnTo>
                    <a:lnTo>
                      <a:pt x="42055" y="9513"/>
                    </a:lnTo>
                    <a:lnTo>
                      <a:pt x="42031" y="9513"/>
                    </a:lnTo>
                    <a:lnTo>
                      <a:pt x="42043" y="9501"/>
                    </a:lnTo>
                    <a:lnTo>
                      <a:pt x="42046" y="9501"/>
                    </a:lnTo>
                    <a:lnTo>
                      <a:pt x="42058" y="9477"/>
                    </a:lnTo>
                    <a:lnTo>
                      <a:pt x="42085" y="9429"/>
                    </a:lnTo>
                    <a:cubicBezTo>
                      <a:pt x="42085" y="9429"/>
                      <a:pt x="42171" y="9381"/>
                      <a:pt x="42180" y="9372"/>
                    </a:cubicBezTo>
                    <a:lnTo>
                      <a:pt x="42186" y="9370"/>
                    </a:lnTo>
                    <a:lnTo>
                      <a:pt x="42186" y="9367"/>
                    </a:lnTo>
                    <a:lnTo>
                      <a:pt x="42189" y="9361"/>
                    </a:lnTo>
                    <a:lnTo>
                      <a:pt x="42189" y="9358"/>
                    </a:lnTo>
                    <a:cubicBezTo>
                      <a:pt x="42189" y="9355"/>
                      <a:pt x="42192" y="9352"/>
                      <a:pt x="42192" y="9349"/>
                    </a:cubicBezTo>
                    <a:cubicBezTo>
                      <a:pt x="42195" y="9346"/>
                      <a:pt x="42192" y="9346"/>
                      <a:pt x="42192" y="9343"/>
                    </a:cubicBezTo>
                    <a:cubicBezTo>
                      <a:pt x="42192" y="9343"/>
                      <a:pt x="42195" y="9334"/>
                      <a:pt x="42198" y="9328"/>
                    </a:cubicBezTo>
                    <a:lnTo>
                      <a:pt x="42204" y="9310"/>
                    </a:lnTo>
                    <a:lnTo>
                      <a:pt x="42204" y="9307"/>
                    </a:lnTo>
                    <a:lnTo>
                      <a:pt x="42210" y="9289"/>
                    </a:lnTo>
                    <a:lnTo>
                      <a:pt x="42213" y="9286"/>
                    </a:lnTo>
                    <a:lnTo>
                      <a:pt x="42219" y="9268"/>
                    </a:lnTo>
                    <a:lnTo>
                      <a:pt x="42219" y="9265"/>
                    </a:lnTo>
                    <a:cubicBezTo>
                      <a:pt x="42231" y="9235"/>
                      <a:pt x="42237" y="9203"/>
                      <a:pt x="42243" y="9170"/>
                    </a:cubicBezTo>
                    <a:cubicBezTo>
                      <a:pt x="42240" y="9143"/>
                      <a:pt x="42144" y="9134"/>
                      <a:pt x="42153" y="9116"/>
                    </a:cubicBezTo>
                    <a:cubicBezTo>
                      <a:pt x="42159" y="9098"/>
                      <a:pt x="42204" y="9057"/>
                      <a:pt x="42204" y="9045"/>
                    </a:cubicBezTo>
                    <a:cubicBezTo>
                      <a:pt x="42204" y="9033"/>
                      <a:pt x="42126" y="8851"/>
                      <a:pt x="42123" y="8839"/>
                    </a:cubicBezTo>
                    <a:cubicBezTo>
                      <a:pt x="42121" y="8827"/>
                      <a:pt x="41933" y="8782"/>
                      <a:pt x="41933" y="8782"/>
                    </a:cubicBezTo>
                    <a:lnTo>
                      <a:pt x="41995" y="8723"/>
                    </a:lnTo>
                    <a:cubicBezTo>
                      <a:pt x="41989" y="8687"/>
                      <a:pt x="41980" y="8651"/>
                      <a:pt x="41968" y="8618"/>
                    </a:cubicBezTo>
                    <a:cubicBezTo>
                      <a:pt x="41936" y="8606"/>
                      <a:pt x="41897" y="8594"/>
                      <a:pt x="41861" y="8592"/>
                    </a:cubicBezTo>
                    <a:cubicBezTo>
                      <a:pt x="41861" y="8592"/>
                      <a:pt x="41900" y="8529"/>
                      <a:pt x="41891" y="8502"/>
                    </a:cubicBezTo>
                    <a:cubicBezTo>
                      <a:pt x="41885" y="8475"/>
                      <a:pt x="41745" y="8326"/>
                      <a:pt x="41745" y="8326"/>
                    </a:cubicBezTo>
                    <a:lnTo>
                      <a:pt x="41578" y="8311"/>
                    </a:lnTo>
                    <a:cubicBezTo>
                      <a:pt x="41578" y="8311"/>
                      <a:pt x="41572" y="8207"/>
                      <a:pt x="41557" y="8195"/>
                    </a:cubicBezTo>
                    <a:cubicBezTo>
                      <a:pt x="41542" y="8186"/>
                      <a:pt x="41193" y="8115"/>
                      <a:pt x="41193" y="8115"/>
                    </a:cubicBezTo>
                    <a:lnTo>
                      <a:pt x="41137" y="8144"/>
                    </a:lnTo>
                    <a:cubicBezTo>
                      <a:pt x="41137" y="8144"/>
                      <a:pt x="41137" y="8093"/>
                      <a:pt x="41119" y="8093"/>
                    </a:cubicBezTo>
                    <a:cubicBezTo>
                      <a:pt x="41118" y="8093"/>
                      <a:pt x="41117" y="8093"/>
                      <a:pt x="41116" y="8094"/>
                    </a:cubicBezTo>
                    <a:cubicBezTo>
                      <a:pt x="41114" y="8094"/>
                      <a:pt x="41111" y="8094"/>
                      <a:pt x="41107" y="8094"/>
                    </a:cubicBezTo>
                    <a:cubicBezTo>
                      <a:pt x="41053" y="8094"/>
                      <a:pt x="40809" y="8064"/>
                      <a:pt x="40809" y="8064"/>
                    </a:cubicBezTo>
                    <a:cubicBezTo>
                      <a:pt x="40809" y="8064"/>
                      <a:pt x="40743" y="8031"/>
                      <a:pt x="40717" y="8016"/>
                    </a:cubicBezTo>
                    <a:cubicBezTo>
                      <a:pt x="40711" y="7980"/>
                      <a:pt x="40702" y="7945"/>
                      <a:pt x="40690" y="7912"/>
                    </a:cubicBezTo>
                    <a:cubicBezTo>
                      <a:pt x="40681" y="7897"/>
                      <a:pt x="40538" y="7873"/>
                      <a:pt x="40538" y="7873"/>
                    </a:cubicBezTo>
                    <a:cubicBezTo>
                      <a:pt x="40538" y="7873"/>
                      <a:pt x="40588" y="7784"/>
                      <a:pt x="40579" y="7748"/>
                    </a:cubicBezTo>
                    <a:cubicBezTo>
                      <a:pt x="40570" y="7712"/>
                      <a:pt x="40383" y="7498"/>
                      <a:pt x="40383" y="7498"/>
                    </a:cubicBezTo>
                    <a:lnTo>
                      <a:pt x="40150" y="7480"/>
                    </a:lnTo>
                    <a:lnTo>
                      <a:pt x="40189" y="7468"/>
                    </a:lnTo>
                    <a:lnTo>
                      <a:pt x="40201" y="7462"/>
                    </a:lnTo>
                    <a:lnTo>
                      <a:pt x="40231" y="7450"/>
                    </a:lnTo>
                    <a:lnTo>
                      <a:pt x="40249" y="7444"/>
                    </a:lnTo>
                    <a:lnTo>
                      <a:pt x="40272" y="7435"/>
                    </a:lnTo>
                    <a:lnTo>
                      <a:pt x="40290" y="7426"/>
                    </a:lnTo>
                    <a:lnTo>
                      <a:pt x="40314" y="7417"/>
                    </a:lnTo>
                    <a:lnTo>
                      <a:pt x="40332" y="7411"/>
                    </a:lnTo>
                    <a:lnTo>
                      <a:pt x="40353" y="7402"/>
                    </a:lnTo>
                    <a:lnTo>
                      <a:pt x="40371" y="7393"/>
                    </a:lnTo>
                    <a:lnTo>
                      <a:pt x="40389" y="7384"/>
                    </a:lnTo>
                    <a:lnTo>
                      <a:pt x="40407" y="7375"/>
                    </a:lnTo>
                    <a:lnTo>
                      <a:pt x="40424" y="7366"/>
                    </a:lnTo>
                    <a:lnTo>
                      <a:pt x="40439" y="7357"/>
                    </a:lnTo>
                    <a:lnTo>
                      <a:pt x="40454" y="7348"/>
                    </a:lnTo>
                    <a:lnTo>
                      <a:pt x="40472" y="7340"/>
                    </a:lnTo>
                    <a:lnTo>
                      <a:pt x="40484" y="7331"/>
                    </a:lnTo>
                    <a:cubicBezTo>
                      <a:pt x="40490" y="7328"/>
                      <a:pt x="40493" y="7325"/>
                      <a:pt x="40499" y="7322"/>
                    </a:cubicBezTo>
                    <a:lnTo>
                      <a:pt x="40511" y="7313"/>
                    </a:lnTo>
                    <a:lnTo>
                      <a:pt x="40523" y="7304"/>
                    </a:lnTo>
                    <a:lnTo>
                      <a:pt x="40532" y="7295"/>
                    </a:lnTo>
                    <a:lnTo>
                      <a:pt x="40544" y="7286"/>
                    </a:lnTo>
                    <a:lnTo>
                      <a:pt x="40553" y="7277"/>
                    </a:lnTo>
                    <a:lnTo>
                      <a:pt x="40562" y="7265"/>
                    </a:lnTo>
                    <a:lnTo>
                      <a:pt x="40564" y="7262"/>
                    </a:lnTo>
                    <a:lnTo>
                      <a:pt x="40570" y="7256"/>
                    </a:lnTo>
                    <a:lnTo>
                      <a:pt x="40576" y="7247"/>
                    </a:lnTo>
                    <a:cubicBezTo>
                      <a:pt x="40576" y="7244"/>
                      <a:pt x="40579" y="7241"/>
                      <a:pt x="40579" y="7241"/>
                    </a:cubicBezTo>
                    <a:lnTo>
                      <a:pt x="40582" y="7232"/>
                    </a:lnTo>
                    <a:cubicBezTo>
                      <a:pt x="40582" y="7232"/>
                      <a:pt x="40585" y="7229"/>
                      <a:pt x="40585" y="7226"/>
                    </a:cubicBezTo>
                    <a:cubicBezTo>
                      <a:pt x="40585" y="7223"/>
                      <a:pt x="40588" y="7220"/>
                      <a:pt x="40588" y="7217"/>
                    </a:cubicBezTo>
                    <a:lnTo>
                      <a:pt x="40591" y="7211"/>
                    </a:lnTo>
                    <a:cubicBezTo>
                      <a:pt x="40591" y="7211"/>
                      <a:pt x="40591" y="7208"/>
                      <a:pt x="40591" y="7208"/>
                    </a:cubicBezTo>
                    <a:cubicBezTo>
                      <a:pt x="40591" y="7202"/>
                      <a:pt x="40591" y="7196"/>
                      <a:pt x="40591" y="7190"/>
                    </a:cubicBezTo>
                    <a:cubicBezTo>
                      <a:pt x="40585" y="7107"/>
                      <a:pt x="40153" y="7000"/>
                      <a:pt x="40153" y="7000"/>
                    </a:cubicBezTo>
                    <a:cubicBezTo>
                      <a:pt x="40153" y="7000"/>
                      <a:pt x="40204" y="6869"/>
                      <a:pt x="40105" y="6833"/>
                    </a:cubicBezTo>
                    <a:cubicBezTo>
                      <a:pt x="40007" y="6800"/>
                      <a:pt x="39479" y="6728"/>
                      <a:pt x="39479" y="6728"/>
                    </a:cubicBezTo>
                    <a:cubicBezTo>
                      <a:pt x="39473" y="6717"/>
                      <a:pt x="39468" y="6705"/>
                      <a:pt x="39462" y="6693"/>
                    </a:cubicBezTo>
                    <a:lnTo>
                      <a:pt x="39491" y="6654"/>
                    </a:lnTo>
                    <a:lnTo>
                      <a:pt x="39488" y="6627"/>
                    </a:lnTo>
                    <a:cubicBezTo>
                      <a:pt x="39524" y="6615"/>
                      <a:pt x="39488" y="6511"/>
                      <a:pt x="39488" y="6511"/>
                    </a:cubicBezTo>
                    <a:cubicBezTo>
                      <a:pt x="39482" y="6520"/>
                      <a:pt x="39473" y="6526"/>
                      <a:pt x="39468" y="6535"/>
                    </a:cubicBezTo>
                    <a:lnTo>
                      <a:pt x="39402" y="6225"/>
                    </a:lnTo>
                    <a:lnTo>
                      <a:pt x="39178" y="6073"/>
                    </a:lnTo>
                    <a:lnTo>
                      <a:pt x="39208" y="5894"/>
                    </a:lnTo>
                    <a:cubicBezTo>
                      <a:pt x="39232" y="5789"/>
                      <a:pt x="39259" y="5670"/>
                      <a:pt x="39271" y="5602"/>
                    </a:cubicBezTo>
                    <a:cubicBezTo>
                      <a:pt x="39420" y="5572"/>
                      <a:pt x="39560" y="5506"/>
                      <a:pt x="39679" y="5411"/>
                    </a:cubicBezTo>
                    <a:cubicBezTo>
                      <a:pt x="39696" y="5411"/>
                      <a:pt x="39712" y="5412"/>
                      <a:pt x="39729" y="5412"/>
                    </a:cubicBezTo>
                    <a:cubicBezTo>
                      <a:pt x="39894" y="5412"/>
                      <a:pt x="40059" y="5385"/>
                      <a:pt x="40216" y="5330"/>
                    </a:cubicBezTo>
                    <a:cubicBezTo>
                      <a:pt x="40225" y="5332"/>
                      <a:pt x="40233" y="5332"/>
                      <a:pt x="40242" y="5332"/>
                    </a:cubicBezTo>
                    <a:cubicBezTo>
                      <a:pt x="40367" y="5332"/>
                      <a:pt x="40485" y="5201"/>
                      <a:pt x="40585" y="5092"/>
                    </a:cubicBezTo>
                    <a:lnTo>
                      <a:pt x="40722" y="5092"/>
                    </a:lnTo>
                    <a:lnTo>
                      <a:pt x="40734" y="5089"/>
                    </a:lnTo>
                    <a:lnTo>
                      <a:pt x="40752" y="5086"/>
                    </a:lnTo>
                    <a:lnTo>
                      <a:pt x="40767" y="5086"/>
                    </a:lnTo>
                    <a:lnTo>
                      <a:pt x="40782" y="5083"/>
                    </a:lnTo>
                    <a:lnTo>
                      <a:pt x="40797" y="5080"/>
                    </a:lnTo>
                    <a:lnTo>
                      <a:pt x="40815" y="5077"/>
                    </a:lnTo>
                    <a:lnTo>
                      <a:pt x="40830" y="5077"/>
                    </a:lnTo>
                    <a:lnTo>
                      <a:pt x="40851" y="5071"/>
                    </a:lnTo>
                    <a:lnTo>
                      <a:pt x="40866" y="5068"/>
                    </a:lnTo>
                    <a:lnTo>
                      <a:pt x="40886" y="5065"/>
                    </a:lnTo>
                    <a:lnTo>
                      <a:pt x="40901" y="5062"/>
                    </a:lnTo>
                    <a:lnTo>
                      <a:pt x="40922" y="5059"/>
                    </a:lnTo>
                    <a:lnTo>
                      <a:pt x="40937" y="5053"/>
                    </a:lnTo>
                    <a:lnTo>
                      <a:pt x="40958" y="5050"/>
                    </a:lnTo>
                    <a:lnTo>
                      <a:pt x="40973" y="5044"/>
                    </a:lnTo>
                    <a:lnTo>
                      <a:pt x="40994" y="5041"/>
                    </a:lnTo>
                    <a:lnTo>
                      <a:pt x="41009" y="5035"/>
                    </a:lnTo>
                    <a:lnTo>
                      <a:pt x="41030" y="5029"/>
                    </a:lnTo>
                    <a:lnTo>
                      <a:pt x="41044" y="5026"/>
                    </a:lnTo>
                    <a:lnTo>
                      <a:pt x="41062" y="5020"/>
                    </a:lnTo>
                    <a:lnTo>
                      <a:pt x="41080" y="5014"/>
                    </a:lnTo>
                    <a:lnTo>
                      <a:pt x="41098" y="5008"/>
                    </a:lnTo>
                    <a:lnTo>
                      <a:pt x="41113" y="5003"/>
                    </a:lnTo>
                    <a:lnTo>
                      <a:pt x="41131" y="4994"/>
                    </a:lnTo>
                    <a:lnTo>
                      <a:pt x="41146" y="4988"/>
                    </a:lnTo>
                    <a:lnTo>
                      <a:pt x="41164" y="4982"/>
                    </a:lnTo>
                    <a:lnTo>
                      <a:pt x="41179" y="4973"/>
                    </a:lnTo>
                    <a:lnTo>
                      <a:pt x="41193" y="4967"/>
                    </a:lnTo>
                    <a:lnTo>
                      <a:pt x="41208" y="4958"/>
                    </a:lnTo>
                    <a:lnTo>
                      <a:pt x="41223" y="4949"/>
                    </a:lnTo>
                    <a:lnTo>
                      <a:pt x="41235" y="4943"/>
                    </a:lnTo>
                    <a:cubicBezTo>
                      <a:pt x="41238" y="4940"/>
                      <a:pt x="41244" y="4937"/>
                      <a:pt x="41247" y="4934"/>
                    </a:cubicBezTo>
                    <a:lnTo>
                      <a:pt x="41259" y="4925"/>
                    </a:lnTo>
                    <a:lnTo>
                      <a:pt x="41271" y="4913"/>
                    </a:lnTo>
                    <a:lnTo>
                      <a:pt x="41283" y="4904"/>
                    </a:lnTo>
                    <a:cubicBezTo>
                      <a:pt x="41286" y="4901"/>
                      <a:pt x="41289" y="4898"/>
                      <a:pt x="41292" y="4895"/>
                    </a:cubicBezTo>
                    <a:cubicBezTo>
                      <a:pt x="41295" y="4892"/>
                      <a:pt x="41298" y="4889"/>
                      <a:pt x="41301" y="4886"/>
                    </a:cubicBezTo>
                    <a:lnTo>
                      <a:pt x="41310" y="4874"/>
                    </a:lnTo>
                    <a:lnTo>
                      <a:pt x="41319" y="4865"/>
                    </a:lnTo>
                    <a:lnTo>
                      <a:pt x="41325" y="4853"/>
                    </a:lnTo>
                    <a:cubicBezTo>
                      <a:pt x="41328" y="4850"/>
                      <a:pt x="41328" y="4845"/>
                      <a:pt x="41331" y="4842"/>
                    </a:cubicBezTo>
                    <a:cubicBezTo>
                      <a:pt x="41331" y="4839"/>
                      <a:pt x="41334" y="4833"/>
                      <a:pt x="41334" y="4830"/>
                    </a:cubicBezTo>
                    <a:lnTo>
                      <a:pt x="41340" y="4818"/>
                    </a:lnTo>
                    <a:cubicBezTo>
                      <a:pt x="41340" y="4815"/>
                      <a:pt x="41340" y="4809"/>
                      <a:pt x="41343" y="4806"/>
                    </a:cubicBezTo>
                    <a:cubicBezTo>
                      <a:pt x="41343" y="4800"/>
                      <a:pt x="41343" y="4797"/>
                      <a:pt x="41343" y="4794"/>
                    </a:cubicBezTo>
                    <a:lnTo>
                      <a:pt x="41343" y="4779"/>
                    </a:lnTo>
                    <a:cubicBezTo>
                      <a:pt x="41343" y="4779"/>
                      <a:pt x="41343" y="4776"/>
                      <a:pt x="41343" y="4773"/>
                    </a:cubicBezTo>
                    <a:cubicBezTo>
                      <a:pt x="41343" y="4770"/>
                      <a:pt x="41343" y="4764"/>
                      <a:pt x="41343" y="4758"/>
                    </a:cubicBezTo>
                    <a:cubicBezTo>
                      <a:pt x="41301" y="4460"/>
                      <a:pt x="40806" y="4257"/>
                      <a:pt x="40806" y="4257"/>
                    </a:cubicBezTo>
                    <a:cubicBezTo>
                      <a:pt x="40806" y="4257"/>
                      <a:pt x="40904" y="4138"/>
                      <a:pt x="40812" y="4049"/>
                    </a:cubicBezTo>
                    <a:cubicBezTo>
                      <a:pt x="40720" y="3962"/>
                      <a:pt x="40266" y="3640"/>
                      <a:pt x="39858" y="3607"/>
                    </a:cubicBezTo>
                    <a:cubicBezTo>
                      <a:pt x="39879" y="3506"/>
                      <a:pt x="39658" y="3183"/>
                      <a:pt x="39282" y="3183"/>
                    </a:cubicBezTo>
                    <a:cubicBezTo>
                      <a:pt x="39240" y="3183"/>
                      <a:pt x="39195" y="3187"/>
                      <a:pt x="39149" y="3196"/>
                    </a:cubicBezTo>
                    <a:cubicBezTo>
                      <a:pt x="39080" y="3134"/>
                      <a:pt x="38788" y="3077"/>
                      <a:pt x="38466" y="3053"/>
                    </a:cubicBezTo>
                    <a:lnTo>
                      <a:pt x="38380" y="3044"/>
                    </a:lnTo>
                    <a:lnTo>
                      <a:pt x="38377" y="3050"/>
                    </a:lnTo>
                    <a:lnTo>
                      <a:pt x="38341" y="3050"/>
                    </a:lnTo>
                    <a:lnTo>
                      <a:pt x="38344" y="3047"/>
                    </a:lnTo>
                    <a:lnTo>
                      <a:pt x="38299" y="2955"/>
                    </a:lnTo>
                    <a:lnTo>
                      <a:pt x="38251" y="3044"/>
                    </a:lnTo>
                    <a:lnTo>
                      <a:pt x="38213" y="3044"/>
                    </a:lnTo>
                    <a:lnTo>
                      <a:pt x="37885" y="2981"/>
                    </a:lnTo>
                    <a:lnTo>
                      <a:pt x="37846" y="3059"/>
                    </a:lnTo>
                    <a:lnTo>
                      <a:pt x="37816" y="3062"/>
                    </a:lnTo>
                    <a:lnTo>
                      <a:pt x="37819" y="2993"/>
                    </a:lnTo>
                    <a:lnTo>
                      <a:pt x="37637" y="2990"/>
                    </a:lnTo>
                    <a:cubicBezTo>
                      <a:pt x="37640" y="2964"/>
                      <a:pt x="37637" y="2934"/>
                      <a:pt x="37628" y="2907"/>
                    </a:cubicBezTo>
                    <a:cubicBezTo>
                      <a:pt x="37587" y="2946"/>
                      <a:pt x="37554" y="2990"/>
                      <a:pt x="37560" y="3014"/>
                    </a:cubicBezTo>
                    <a:lnTo>
                      <a:pt x="37432" y="3065"/>
                    </a:lnTo>
                    <a:cubicBezTo>
                      <a:pt x="37393" y="3062"/>
                      <a:pt x="37360" y="3062"/>
                      <a:pt x="37327" y="3059"/>
                    </a:cubicBezTo>
                    <a:lnTo>
                      <a:pt x="37312" y="3026"/>
                    </a:lnTo>
                    <a:lnTo>
                      <a:pt x="37294" y="3059"/>
                    </a:lnTo>
                    <a:cubicBezTo>
                      <a:pt x="36937" y="3059"/>
                      <a:pt x="36791" y="3163"/>
                      <a:pt x="36752" y="3291"/>
                    </a:cubicBezTo>
                    <a:lnTo>
                      <a:pt x="36707" y="3303"/>
                    </a:lnTo>
                    <a:lnTo>
                      <a:pt x="36594" y="3497"/>
                    </a:lnTo>
                    <a:lnTo>
                      <a:pt x="36660" y="3685"/>
                    </a:lnTo>
                    <a:lnTo>
                      <a:pt x="36668" y="3685"/>
                    </a:lnTo>
                    <a:lnTo>
                      <a:pt x="36770" y="3801"/>
                    </a:lnTo>
                    <a:lnTo>
                      <a:pt x="36764" y="3816"/>
                    </a:lnTo>
                    <a:lnTo>
                      <a:pt x="36746" y="3780"/>
                    </a:lnTo>
                    <a:lnTo>
                      <a:pt x="36752" y="3804"/>
                    </a:lnTo>
                    <a:lnTo>
                      <a:pt x="36743" y="3786"/>
                    </a:lnTo>
                    <a:cubicBezTo>
                      <a:pt x="36743" y="3786"/>
                      <a:pt x="36516" y="3762"/>
                      <a:pt x="36367" y="3751"/>
                    </a:cubicBezTo>
                    <a:cubicBezTo>
                      <a:pt x="36415" y="3283"/>
                      <a:pt x="36457" y="2809"/>
                      <a:pt x="36493" y="2412"/>
                    </a:cubicBezTo>
                    <a:lnTo>
                      <a:pt x="36838" y="2275"/>
                    </a:lnTo>
                    <a:lnTo>
                      <a:pt x="36883" y="2177"/>
                    </a:lnTo>
                    <a:lnTo>
                      <a:pt x="36898" y="2332"/>
                    </a:lnTo>
                    <a:lnTo>
                      <a:pt x="37050" y="2552"/>
                    </a:lnTo>
                    <a:lnTo>
                      <a:pt x="37253" y="2612"/>
                    </a:lnTo>
                    <a:lnTo>
                      <a:pt x="37360" y="2776"/>
                    </a:lnTo>
                    <a:lnTo>
                      <a:pt x="37786" y="2776"/>
                    </a:lnTo>
                    <a:lnTo>
                      <a:pt x="37855" y="2630"/>
                    </a:lnTo>
                    <a:lnTo>
                      <a:pt x="37980" y="2701"/>
                    </a:lnTo>
                    <a:lnTo>
                      <a:pt x="38409" y="2585"/>
                    </a:lnTo>
                    <a:lnTo>
                      <a:pt x="38436" y="2433"/>
                    </a:lnTo>
                    <a:lnTo>
                      <a:pt x="38549" y="2546"/>
                    </a:lnTo>
                    <a:lnTo>
                      <a:pt x="38892" y="2367"/>
                    </a:lnTo>
                    <a:lnTo>
                      <a:pt x="39131" y="1837"/>
                    </a:lnTo>
                    <a:lnTo>
                      <a:pt x="38973" y="1604"/>
                    </a:lnTo>
                    <a:lnTo>
                      <a:pt x="38988" y="1500"/>
                    </a:lnTo>
                    <a:lnTo>
                      <a:pt x="38725" y="1086"/>
                    </a:lnTo>
                    <a:lnTo>
                      <a:pt x="38576" y="1104"/>
                    </a:lnTo>
                    <a:lnTo>
                      <a:pt x="38514" y="901"/>
                    </a:lnTo>
                    <a:lnTo>
                      <a:pt x="38043" y="767"/>
                    </a:lnTo>
                    <a:lnTo>
                      <a:pt x="37938" y="853"/>
                    </a:lnTo>
                    <a:lnTo>
                      <a:pt x="37938" y="853"/>
                    </a:lnTo>
                    <a:lnTo>
                      <a:pt x="38013" y="519"/>
                    </a:lnTo>
                    <a:lnTo>
                      <a:pt x="37575" y="182"/>
                    </a:lnTo>
                    <a:lnTo>
                      <a:pt x="37172" y="194"/>
                    </a:lnTo>
                    <a:lnTo>
                      <a:pt x="37065" y="257"/>
                    </a:lnTo>
                    <a:lnTo>
                      <a:pt x="37017" y="132"/>
                    </a:lnTo>
                    <a:lnTo>
                      <a:pt x="3661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1"/>
              <p:cNvSpPr/>
              <p:nvPr/>
            </p:nvSpPr>
            <p:spPr>
              <a:xfrm>
                <a:off x="-534700" y="2798525"/>
                <a:ext cx="140650" cy="167750"/>
              </a:xfrm>
              <a:custGeom>
                <a:rect b="b" l="l" r="r" t="t"/>
                <a:pathLst>
                  <a:path extrusionOk="0" h="6710" w="5626">
                    <a:moveTo>
                      <a:pt x="2388" y="2197"/>
                    </a:moveTo>
                    <a:cubicBezTo>
                      <a:pt x="2388" y="2259"/>
                      <a:pt x="2391" y="2325"/>
                      <a:pt x="2397" y="2387"/>
                    </a:cubicBezTo>
                    <a:lnTo>
                      <a:pt x="2284" y="2214"/>
                    </a:lnTo>
                    <a:cubicBezTo>
                      <a:pt x="2322" y="2208"/>
                      <a:pt x="2358" y="2203"/>
                      <a:pt x="2388" y="2197"/>
                    </a:cubicBezTo>
                    <a:close/>
                    <a:moveTo>
                      <a:pt x="2680" y="1746"/>
                    </a:moveTo>
                    <a:cubicBezTo>
                      <a:pt x="2722" y="1773"/>
                      <a:pt x="2766" y="1800"/>
                      <a:pt x="2814" y="1821"/>
                    </a:cubicBezTo>
                    <a:cubicBezTo>
                      <a:pt x="2808" y="1878"/>
                      <a:pt x="2805" y="1922"/>
                      <a:pt x="2802" y="1961"/>
                    </a:cubicBezTo>
                    <a:cubicBezTo>
                      <a:pt x="2722" y="2101"/>
                      <a:pt x="2653" y="2244"/>
                      <a:pt x="2597" y="2393"/>
                    </a:cubicBezTo>
                    <a:lnTo>
                      <a:pt x="2537" y="2513"/>
                    </a:lnTo>
                    <a:lnTo>
                      <a:pt x="2483" y="2489"/>
                    </a:lnTo>
                    <a:cubicBezTo>
                      <a:pt x="2465" y="2387"/>
                      <a:pt x="2456" y="2283"/>
                      <a:pt x="2453" y="2176"/>
                    </a:cubicBezTo>
                    <a:cubicBezTo>
                      <a:pt x="2659" y="2089"/>
                      <a:pt x="2680" y="1746"/>
                      <a:pt x="2680" y="1746"/>
                    </a:cubicBezTo>
                    <a:close/>
                    <a:moveTo>
                      <a:pt x="2701" y="3854"/>
                    </a:moveTo>
                    <a:cubicBezTo>
                      <a:pt x="2740" y="3979"/>
                      <a:pt x="2787" y="4125"/>
                      <a:pt x="2832" y="4268"/>
                    </a:cubicBezTo>
                    <a:cubicBezTo>
                      <a:pt x="2731" y="4215"/>
                      <a:pt x="2635" y="4072"/>
                      <a:pt x="2522" y="3917"/>
                    </a:cubicBezTo>
                    <a:cubicBezTo>
                      <a:pt x="2516" y="3902"/>
                      <a:pt x="2510" y="3887"/>
                      <a:pt x="2501" y="3869"/>
                    </a:cubicBezTo>
                    <a:cubicBezTo>
                      <a:pt x="2567" y="3869"/>
                      <a:pt x="2635" y="3863"/>
                      <a:pt x="2701" y="3854"/>
                    </a:cubicBezTo>
                    <a:close/>
                    <a:moveTo>
                      <a:pt x="2804" y="1"/>
                    </a:moveTo>
                    <a:cubicBezTo>
                      <a:pt x="2456" y="1"/>
                      <a:pt x="2065" y="52"/>
                      <a:pt x="1985" y="122"/>
                    </a:cubicBezTo>
                    <a:cubicBezTo>
                      <a:pt x="1944" y="113"/>
                      <a:pt x="1905" y="109"/>
                      <a:pt x="1867" y="109"/>
                    </a:cubicBezTo>
                    <a:cubicBezTo>
                      <a:pt x="1553" y="109"/>
                      <a:pt x="1346" y="377"/>
                      <a:pt x="1356" y="462"/>
                    </a:cubicBezTo>
                    <a:cubicBezTo>
                      <a:pt x="1008" y="489"/>
                      <a:pt x="593" y="760"/>
                      <a:pt x="510" y="831"/>
                    </a:cubicBezTo>
                    <a:cubicBezTo>
                      <a:pt x="423" y="906"/>
                      <a:pt x="501" y="1010"/>
                      <a:pt x="501" y="1010"/>
                    </a:cubicBezTo>
                    <a:cubicBezTo>
                      <a:pt x="501" y="1010"/>
                      <a:pt x="57" y="1183"/>
                      <a:pt x="3" y="1436"/>
                    </a:cubicBezTo>
                    <a:cubicBezTo>
                      <a:pt x="0" y="1442"/>
                      <a:pt x="0" y="1445"/>
                      <a:pt x="0" y="1451"/>
                    </a:cubicBezTo>
                    <a:lnTo>
                      <a:pt x="12" y="1466"/>
                    </a:lnTo>
                    <a:lnTo>
                      <a:pt x="12" y="1469"/>
                    </a:lnTo>
                    <a:cubicBezTo>
                      <a:pt x="12" y="1472"/>
                      <a:pt x="12" y="1478"/>
                      <a:pt x="12" y="1481"/>
                    </a:cubicBezTo>
                    <a:cubicBezTo>
                      <a:pt x="12" y="1484"/>
                      <a:pt x="12" y="1487"/>
                      <a:pt x="12" y="1493"/>
                    </a:cubicBezTo>
                    <a:cubicBezTo>
                      <a:pt x="12" y="1496"/>
                      <a:pt x="12" y="1499"/>
                      <a:pt x="12" y="1502"/>
                    </a:cubicBezTo>
                    <a:lnTo>
                      <a:pt x="15" y="1514"/>
                    </a:lnTo>
                    <a:cubicBezTo>
                      <a:pt x="15" y="1517"/>
                      <a:pt x="18" y="1520"/>
                      <a:pt x="18" y="1523"/>
                    </a:cubicBezTo>
                    <a:cubicBezTo>
                      <a:pt x="18" y="1526"/>
                      <a:pt x="21" y="1529"/>
                      <a:pt x="21" y="1532"/>
                    </a:cubicBezTo>
                    <a:cubicBezTo>
                      <a:pt x="24" y="1535"/>
                      <a:pt x="24" y="1541"/>
                      <a:pt x="27" y="1544"/>
                    </a:cubicBezTo>
                    <a:cubicBezTo>
                      <a:pt x="30" y="1547"/>
                      <a:pt x="30" y="1550"/>
                      <a:pt x="33" y="1553"/>
                    </a:cubicBezTo>
                    <a:lnTo>
                      <a:pt x="39" y="1562"/>
                    </a:lnTo>
                    <a:lnTo>
                      <a:pt x="45" y="1571"/>
                    </a:lnTo>
                    <a:lnTo>
                      <a:pt x="54" y="1580"/>
                    </a:lnTo>
                    <a:lnTo>
                      <a:pt x="63" y="1585"/>
                    </a:lnTo>
                    <a:lnTo>
                      <a:pt x="72" y="1594"/>
                    </a:lnTo>
                    <a:lnTo>
                      <a:pt x="81" y="1600"/>
                    </a:lnTo>
                    <a:lnTo>
                      <a:pt x="93" y="1609"/>
                    </a:lnTo>
                    <a:lnTo>
                      <a:pt x="105" y="1615"/>
                    </a:lnTo>
                    <a:lnTo>
                      <a:pt x="116" y="1624"/>
                    </a:lnTo>
                    <a:lnTo>
                      <a:pt x="125" y="1630"/>
                    </a:lnTo>
                    <a:lnTo>
                      <a:pt x="140" y="1636"/>
                    </a:lnTo>
                    <a:lnTo>
                      <a:pt x="152" y="1642"/>
                    </a:lnTo>
                    <a:lnTo>
                      <a:pt x="167" y="1651"/>
                    </a:lnTo>
                    <a:lnTo>
                      <a:pt x="179" y="1654"/>
                    </a:lnTo>
                    <a:lnTo>
                      <a:pt x="194" y="1660"/>
                    </a:lnTo>
                    <a:lnTo>
                      <a:pt x="206" y="1666"/>
                    </a:lnTo>
                    <a:lnTo>
                      <a:pt x="224" y="1672"/>
                    </a:lnTo>
                    <a:lnTo>
                      <a:pt x="236" y="1675"/>
                    </a:lnTo>
                    <a:lnTo>
                      <a:pt x="254" y="1681"/>
                    </a:lnTo>
                    <a:lnTo>
                      <a:pt x="265" y="1687"/>
                    </a:lnTo>
                    <a:lnTo>
                      <a:pt x="283" y="1690"/>
                    </a:lnTo>
                    <a:lnTo>
                      <a:pt x="295" y="1696"/>
                    </a:lnTo>
                    <a:lnTo>
                      <a:pt x="313" y="1699"/>
                    </a:lnTo>
                    <a:lnTo>
                      <a:pt x="325" y="1702"/>
                    </a:lnTo>
                    <a:lnTo>
                      <a:pt x="343" y="1708"/>
                    </a:lnTo>
                    <a:lnTo>
                      <a:pt x="355" y="1711"/>
                    </a:lnTo>
                    <a:lnTo>
                      <a:pt x="373" y="1714"/>
                    </a:lnTo>
                    <a:lnTo>
                      <a:pt x="388" y="1717"/>
                    </a:lnTo>
                    <a:lnTo>
                      <a:pt x="403" y="1720"/>
                    </a:lnTo>
                    <a:lnTo>
                      <a:pt x="418" y="1723"/>
                    </a:lnTo>
                    <a:lnTo>
                      <a:pt x="432" y="1726"/>
                    </a:lnTo>
                    <a:lnTo>
                      <a:pt x="444" y="1729"/>
                    </a:lnTo>
                    <a:lnTo>
                      <a:pt x="462" y="1732"/>
                    </a:lnTo>
                    <a:lnTo>
                      <a:pt x="474" y="1732"/>
                    </a:lnTo>
                    <a:lnTo>
                      <a:pt x="489" y="1735"/>
                    </a:lnTo>
                    <a:lnTo>
                      <a:pt x="501" y="1737"/>
                    </a:lnTo>
                    <a:lnTo>
                      <a:pt x="525" y="1737"/>
                    </a:lnTo>
                    <a:lnTo>
                      <a:pt x="540" y="1740"/>
                    </a:lnTo>
                    <a:lnTo>
                      <a:pt x="644" y="1740"/>
                    </a:lnTo>
                    <a:cubicBezTo>
                      <a:pt x="725" y="1832"/>
                      <a:pt x="818" y="1945"/>
                      <a:pt x="923" y="1945"/>
                    </a:cubicBezTo>
                    <a:cubicBezTo>
                      <a:pt x="930" y="1945"/>
                      <a:pt x="938" y="1944"/>
                      <a:pt x="945" y="1943"/>
                    </a:cubicBezTo>
                    <a:cubicBezTo>
                      <a:pt x="1077" y="1991"/>
                      <a:pt x="1215" y="2016"/>
                      <a:pt x="1355" y="2016"/>
                    </a:cubicBezTo>
                    <a:cubicBezTo>
                      <a:pt x="1370" y="2016"/>
                      <a:pt x="1386" y="2015"/>
                      <a:pt x="1401" y="2015"/>
                    </a:cubicBezTo>
                    <a:cubicBezTo>
                      <a:pt x="1561" y="2164"/>
                      <a:pt x="1837" y="2215"/>
                      <a:pt x="2078" y="2215"/>
                    </a:cubicBezTo>
                    <a:cubicBezTo>
                      <a:pt x="2130" y="2215"/>
                      <a:pt x="2180" y="2213"/>
                      <a:pt x="2227" y="2208"/>
                    </a:cubicBezTo>
                    <a:cubicBezTo>
                      <a:pt x="2289" y="2319"/>
                      <a:pt x="2343" y="2432"/>
                      <a:pt x="2394" y="2551"/>
                    </a:cubicBezTo>
                    <a:lnTo>
                      <a:pt x="2394" y="2554"/>
                    </a:lnTo>
                    <a:cubicBezTo>
                      <a:pt x="2394" y="2557"/>
                      <a:pt x="2397" y="2563"/>
                      <a:pt x="2397" y="2575"/>
                    </a:cubicBezTo>
                    <a:cubicBezTo>
                      <a:pt x="2406" y="2626"/>
                      <a:pt x="2433" y="2757"/>
                      <a:pt x="2462" y="2909"/>
                    </a:cubicBezTo>
                    <a:cubicBezTo>
                      <a:pt x="2439" y="2897"/>
                      <a:pt x="2418" y="2891"/>
                      <a:pt x="2391" y="2885"/>
                    </a:cubicBezTo>
                    <a:cubicBezTo>
                      <a:pt x="2361" y="2879"/>
                      <a:pt x="2328" y="2873"/>
                      <a:pt x="2298" y="2870"/>
                    </a:cubicBezTo>
                    <a:lnTo>
                      <a:pt x="2289" y="2870"/>
                    </a:lnTo>
                    <a:cubicBezTo>
                      <a:pt x="2219" y="2861"/>
                      <a:pt x="2154" y="2857"/>
                      <a:pt x="2095" y="2857"/>
                    </a:cubicBezTo>
                    <a:cubicBezTo>
                      <a:pt x="1601" y="2857"/>
                      <a:pt x="1485" y="3144"/>
                      <a:pt x="1485" y="3144"/>
                    </a:cubicBezTo>
                    <a:cubicBezTo>
                      <a:pt x="1485" y="3144"/>
                      <a:pt x="1026" y="3207"/>
                      <a:pt x="939" y="3237"/>
                    </a:cubicBezTo>
                    <a:cubicBezTo>
                      <a:pt x="850" y="3267"/>
                      <a:pt x="886" y="3380"/>
                      <a:pt x="886" y="3380"/>
                    </a:cubicBezTo>
                    <a:cubicBezTo>
                      <a:pt x="886" y="3380"/>
                      <a:pt x="507" y="3475"/>
                      <a:pt x="495" y="3547"/>
                    </a:cubicBezTo>
                    <a:cubicBezTo>
                      <a:pt x="495" y="3553"/>
                      <a:pt x="495" y="3559"/>
                      <a:pt x="495" y="3565"/>
                    </a:cubicBezTo>
                    <a:lnTo>
                      <a:pt x="495" y="3568"/>
                    </a:lnTo>
                    <a:lnTo>
                      <a:pt x="495" y="3574"/>
                    </a:lnTo>
                    <a:cubicBezTo>
                      <a:pt x="495" y="3577"/>
                      <a:pt x="495" y="3577"/>
                      <a:pt x="495" y="3580"/>
                    </a:cubicBezTo>
                    <a:cubicBezTo>
                      <a:pt x="495" y="3583"/>
                      <a:pt x="495" y="3583"/>
                      <a:pt x="495" y="3586"/>
                    </a:cubicBezTo>
                    <a:cubicBezTo>
                      <a:pt x="498" y="3589"/>
                      <a:pt x="498" y="3589"/>
                      <a:pt x="498" y="3592"/>
                    </a:cubicBezTo>
                    <a:lnTo>
                      <a:pt x="501" y="3598"/>
                    </a:lnTo>
                    <a:cubicBezTo>
                      <a:pt x="501" y="3601"/>
                      <a:pt x="504" y="3601"/>
                      <a:pt x="507" y="3604"/>
                    </a:cubicBezTo>
                    <a:lnTo>
                      <a:pt x="510" y="3609"/>
                    </a:lnTo>
                    <a:lnTo>
                      <a:pt x="513" y="3612"/>
                    </a:lnTo>
                    <a:lnTo>
                      <a:pt x="519" y="3621"/>
                    </a:lnTo>
                    <a:lnTo>
                      <a:pt x="525" y="3627"/>
                    </a:lnTo>
                    <a:lnTo>
                      <a:pt x="534" y="3636"/>
                    </a:lnTo>
                    <a:lnTo>
                      <a:pt x="540" y="3642"/>
                    </a:lnTo>
                    <a:lnTo>
                      <a:pt x="546" y="3648"/>
                    </a:lnTo>
                    <a:lnTo>
                      <a:pt x="552" y="3654"/>
                    </a:lnTo>
                    <a:lnTo>
                      <a:pt x="564" y="3660"/>
                    </a:lnTo>
                    <a:lnTo>
                      <a:pt x="567" y="3663"/>
                    </a:lnTo>
                    <a:lnTo>
                      <a:pt x="570" y="3666"/>
                    </a:lnTo>
                    <a:lnTo>
                      <a:pt x="575" y="3669"/>
                    </a:lnTo>
                    <a:lnTo>
                      <a:pt x="584" y="3675"/>
                    </a:lnTo>
                    <a:lnTo>
                      <a:pt x="593" y="3681"/>
                    </a:lnTo>
                    <a:cubicBezTo>
                      <a:pt x="596" y="3684"/>
                      <a:pt x="599" y="3684"/>
                      <a:pt x="599" y="3687"/>
                    </a:cubicBezTo>
                    <a:lnTo>
                      <a:pt x="611" y="3690"/>
                    </a:lnTo>
                    <a:lnTo>
                      <a:pt x="623" y="3699"/>
                    </a:lnTo>
                    <a:lnTo>
                      <a:pt x="632" y="3705"/>
                    </a:lnTo>
                    <a:lnTo>
                      <a:pt x="638" y="3708"/>
                    </a:lnTo>
                    <a:lnTo>
                      <a:pt x="653" y="3714"/>
                    </a:lnTo>
                    <a:lnTo>
                      <a:pt x="659" y="3717"/>
                    </a:lnTo>
                    <a:lnTo>
                      <a:pt x="671" y="3723"/>
                    </a:lnTo>
                    <a:lnTo>
                      <a:pt x="683" y="3729"/>
                    </a:lnTo>
                    <a:lnTo>
                      <a:pt x="695" y="3735"/>
                    </a:lnTo>
                    <a:lnTo>
                      <a:pt x="707" y="3738"/>
                    </a:lnTo>
                    <a:lnTo>
                      <a:pt x="716" y="3744"/>
                    </a:lnTo>
                    <a:lnTo>
                      <a:pt x="731" y="3750"/>
                    </a:lnTo>
                    <a:lnTo>
                      <a:pt x="745" y="3756"/>
                    </a:lnTo>
                    <a:lnTo>
                      <a:pt x="751" y="3756"/>
                    </a:lnTo>
                    <a:lnTo>
                      <a:pt x="772" y="3762"/>
                    </a:lnTo>
                    <a:lnTo>
                      <a:pt x="787" y="3767"/>
                    </a:lnTo>
                    <a:lnTo>
                      <a:pt x="811" y="3776"/>
                    </a:lnTo>
                    <a:lnTo>
                      <a:pt x="823" y="3782"/>
                    </a:lnTo>
                    <a:lnTo>
                      <a:pt x="844" y="3788"/>
                    </a:lnTo>
                    <a:lnTo>
                      <a:pt x="859" y="3791"/>
                    </a:lnTo>
                    <a:cubicBezTo>
                      <a:pt x="1058" y="3854"/>
                      <a:pt x="1258" y="3905"/>
                      <a:pt x="1464" y="3940"/>
                    </a:cubicBezTo>
                    <a:cubicBezTo>
                      <a:pt x="1559" y="4005"/>
                      <a:pt x="1730" y="4018"/>
                      <a:pt x="1838" y="4018"/>
                    </a:cubicBezTo>
                    <a:cubicBezTo>
                      <a:pt x="1879" y="4018"/>
                      <a:pt x="1910" y="4017"/>
                      <a:pt x="1926" y="4015"/>
                    </a:cubicBezTo>
                    <a:cubicBezTo>
                      <a:pt x="1982" y="4012"/>
                      <a:pt x="2137" y="3896"/>
                      <a:pt x="2170" y="3791"/>
                    </a:cubicBezTo>
                    <a:cubicBezTo>
                      <a:pt x="2254" y="3824"/>
                      <a:pt x="2343" y="3845"/>
                      <a:pt x="2433" y="3848"/>
                    </a:cubicBezTo>
                    <a:cubicBezTo>
                      <a:pt x="2597" y="4072"/>
                      <a:pt x="2740" y="4301"/>
                      <a:pt x="2859" y="4370"/>
                    </a:cubicBezTo>
                    <a:cubicBezTo>
                      <a:pt x="2915" y="4554"/>
                      <a:pt x="2957" y="4712"/>
                      <a:pt x="2960" y="4769"/>
                    </a:cubicBezTo>
                    <a:cubicBezTo>
                      <a:pt x="2969" y="4924"/>
                      <a:pt x="2391" y="6695"/>
                      <a:pt x="2391" y="6695"/>
                    </a:cubicBezTo>
                    <a:lnTo>
                      <a:pt x="2558" y="6701"/>
                    </a:lnTo>
                    <a:lnTo>
                      <a:pt x="2760" y="6710"/>
                    </a:lnTo>
                    <a:cubicBezTo>
                      <a:pt x="2883" y="5338"/>
                      <a:pt x="3124" y="4802"/>
                      <a:pt x="3124" y="4802"/>
                    </a:cubicBezTo>
                    <a:lnTo>
                      <a:pt x="3029" y="4545"/>
                    </a:lnTo>
                    <a:cubicBezTo>
                      <a:pt x="3032" y="4543"/>
                      <a:pt x="3032" y="4540"/>
                      <a:pt x="3029" y="4540"/>
                    </a:cubicBezTo>
                    <a:cubicBezTo>
                      <a:pt x="3059" y="4426"/>
                      <a:pt x="3240" y="3827"/>
                      <a:pt x="3550" y="3431"/>
                    </a:cubicBezTo>
                    <a:cubicBezTo>
                      <a:pt x="3562" y="3419"/>
                      <a:pt x="3571" y="3407"/>
                      <a:pt x="3580" y="3392"/>
                    </a:cubicBezTo>
                    <a:lnTo>
                      <a:pt x="3595" y="3374"/>
                    </a:lnTo>
                    <a:cubicBezTo>
                      <a:pt x="3607" y="3362"/>
                      <a:pt x="3616" y="3353"/>
                      <a:pt x="3625" y="3341"/>
                    </a:cubicBezTo>
                    <a:lnTo>
                      <a:pt x="3643" y="3323"/>
                    </a:lnTo>
                    <a:cubicBezTo>
                      <a:pt x="3652" y="3311"/>
                      <a:pt x="3664" y="3302"/>
                      <a:pt x="3673" y="3294"/>
                    </a:cubicBezTo>
                    <a:lnTo>
                      <a:pt x="3691" y="3276"/>
                    </a:lnTo>
                    <a:cubicBezTo>
                      <a:pt x="3702" y="3267"/>
                      <a:pt x="3711" y="3258"/>
                      <a:pt x="3720" y="3249"/>
                    </a:cubicBezTo>
                    <a:lnTo>
                      <a:pt x="3741" y="3231"/>
                    </a:lnTo>
                    <a:cubicBezTo>
                      <a:pt x="3750" y="3225"/>
                      <a:pt x="3756" y="3219"/>
                      <a:pt x="3765" y="3213"/>
                    </a:cubicBezTo>
                    <a:cubicBezTo>
                      <a:pt x="3801" y="3201"/>
                      <a:pt x="3834" y="3192"/>
                      <a:pt x="3869" y="3189"/>
                    </a:cubicBezTo>
                    <a:cubicBezTo>
                      <a:pt x="3887" y="3302"/>
                      <a:pt x="3953" y="3338"/>
                      <a:pt x="4069" y="3338"/>
                    </a:cubicBezTo>
                    <a:cubicBezTo>
                      <a:pt x="4069" y="3338"/>
                      <a:pt x="4042" y="3583"/>
                      <a:pt x="4391" y="3624"/>
                    </a:cubicBezTo>
                    <a:cubicBezTo>
                      <a:pt x="4408" y="3626"/>
                      <a:pt x="4425" y="3627"/>
                      <a:pt x="4443" y="3627"/>
                    </a:cubicBezTo>
                    <a:cubicBezTo>
                      <a:pt x="4563" y="3627"/>
                      <a:pt x="4682" y="3590"/>
                      <a:pt x="4779" y="3520"/>
                    </a:cubicBezTo>
                    <a:cubicBezTo>
                      <a:pt x="4795" y="3521"/>
                      <a:pt x="4815" y="3522"/>
                      <a:pt x="4836" y="3522"/>
                    </a:cubicBezTo>
                    <a:cubicBezTo>
                      <a:pt x="4968" y="3522"/>
                      <a:pt x="5168" y="3487"/>
                      <a:pt x="5235" y="3285"/>
                    </a:cubicBezTo>
                    <a:lnTo>
                      <a:pt x="5270" y="3285"/>
                    </a:lnTo>
                    <a:lnTo>
                      <a:pt x="5306" y="3282"/>
                    </a:lnTo>
                    <a:lnTo>
                      <a:pt x="5318" y="3279"/>
                    </a:lnTo>
                    <a:cubicBezTo>
                      <a:pt x="5333" y="3276"/>
                      <a:pt x="5348" y="3273"/>
                      <a:pt x="5363" y="3270"/>
                    </a:cubicBezTo>
                    <a:lnTo>
                      <a:pt x="5366" y="3267"/>
                    </a:lnTo>
                    <a:cubicBezTo>
                      <a:pt x="5381" y="3264"/>
                      <a:pt x="5393" y="3258"/>
                      <a:pt x="5405" y="3255"/>
                    </a:cubicBezTo>
                    <a:lnTo>
                      <a:pt x="5416" y="3249"/>
                    </a:lnTo>
                    <a:cubicBezTo>
                      <a:pt x="5428" y="3246"/>
                      <a:pt x="5437" y="3240"/>
                      <a:pt x="5449" y="3234"/>
                    </a:cubicBezTo>
                    <a:lnTo>
                      <a:pt x="5458" y="3231"/>
                    </a:lnTo>
                    <a:cubicBezTo>
                      <a:pt x="5470" y="3222"/>
                      <a:pt x="5485" y="3216"/>
                      <a:pt x="5494" y="3207"/>
                    </a:cubicBezTo>
                    <a:lnTo>
                      <a:pt x="5500" y="3204"/>
                    </a:lnTo>
                    <a:cubicBezTo>
                      <a:pt x="5512" y="3198"/>
                      <a:pt x="5521" y="3189"/>
                      <a:pt x="5530" y="3180"/>
                    </a:cubicBezTo>
                    <a:cubicBezTo>
                      <a:pt x="5533" y="3180"/>
                      <a:pt x="5536" y="3177"/>
                      <a:pt x="5539" y="3174"/>
                    </a:cubicBezTo>
                    <a:cubicBezTo>
                      <a:pt x="5548" y="3165"/>
                      <a:pt x="5557" y="3156"/>
                      <a:pt x="5565" y="3147"/>
                    </a:cubicBezTo>
                    <a:cubicBezTo>
                      <a:pt x="5604" y="3106"/>
                      <a:pt x="5625" y="3055"/>
                      <a:pt x="5622" y="3001"/>
                    </a:cubicBezTo>
                    <a:cubicBezTo>
                      <a:pt x="5610" y="2808"/>
                      <a:pt x="5258" y="2766"/>
                      <a:pt x="5258" y="2766"/>
                    </a:cubicBezTo>
                    <a:cubicBezTo>
                      <a:pt x="5378" y="2563"/>
                      <a:pt x="4975" y="2372"/>
                      <a:pt x="4722" y="2274"/>
                    </a:cubicBezTo>
                    <a:cubicBezTo>
                      <a:pt x="4696" y="2264"/>
                      <a:pt x="4669" y="2259"/>
                      <a:pt x="4642" y="2259"/>
                    </a:cubicBezTo>
                    <a:cubicBezTo>
                      <a:pt x="4606" y="2259"/>
                      <a:pt x="4570" y="2268"/>
                      <a:pt x="4537" y="2283"/>
                    </a:cubicBezTo>
                    <a:lnTo>
                      <a:pt x="4531" y="2289"/>
                    </a:lnTo>
                    <a:cubicBezTo>
                      <a:pt x="4522" y="2292"/>
                      <a:pt x="4513" y="2298"/>
                      <a:pt x="4504" y="2304"/>
                    </a:cubicBezTo>
                    <a:lnTo>
                      <a:pt x="4495" y="2310"/>
                    </a:lnTo>
                    <a:cubicBezTo>
                      <a:pt x="4483" y="2319"/>
                      <a:pt x="4472" y="2328"/>
                      <a:pt x="4463" y="2337"/>
                    </a:cubicBezTo>
                    <a:cubicBezTo>
                      <a:pt x="4457" y="2346"/>
                      <a:pt x="4451" y="2349"/>
                      <a:pt x="4442" y="2355"/>
                    </a:cubicBezTo>
                    <a:cubicBezTo>
                      <a:pt x="4439" y="2358"/>
                      <a:pt x="4436" y="2360"/>
                      <a:pt x="4433" y="2360"/>
                    </a:cubicBezTo>
                    <a:cubicBezTo>
                      <a:pt x="4430" y="2363"/>
                      <a:pt x="4427" y="2366"/>
                      <a:pt x="4424" y="2366"/>
                    </a:cubicBezTo>
                    <a:lnTo>
                      <a:pt x="4412" y="2372"/>
                    </a:lnTo>
                    <a:lnTo>
                      <a:pt x="4403" y="2378"/>
                    </a:lnTo>
                    <a:lnTo>
                      <a:pt x="4388" y="2381"/>
                    </a:lnTo>
                    <a:cubicBezTo>
                      <a:pt x="4362" y="2389"/>
                      <a:pt x="4335" y="2393"/>
                      <a:pt x="4308" y="2393"/>
                    </a:cubicBezTo>
                    <a:cubicBezTo>
                      <a:pt x="4274" y="2393"/>
                      <a:pt x="4241" y="2387"/>
                      <a:pt x="4209" y="2375"/>
                    </a:cubicBezTo>
                    <a:cubicBezTo>
                      <a:pt x="4190" y="2373"/>
                      <a:pt x="4170" y="2371"/>
                      <a:pt x="4151" y="2371"/>
                    </a:cubicBezTo>
                    <a:cubicBezTo>
                      <a:pt x="4084" y="2371"/>
                      <a:pt x="4020" y="2387"/>
                      <a:pt x="3962" y="2417"/>
                    </a:cubicBezTo>
                    <a:cubicBezTo>
                      <a:pt x="3896" y="2453"/>
                      <a:pt x="3863" y="2530"/>
                      <a:pt x="3887" y="2602"/>
                    </a:cubicBezTo>
                    <a:cubicBezTo>
                      <a:pt x="3714" y="2676"/>
                      <a:pt x="3679" y="2763"/>
                      <a:pt x="3679" y="2820"/>
                    </a:cubicBezTo>
                    <a:lnTo>
                      <a:pt x="3679" y="2826"/>
                    </a:lnTo>
                    <a:cubicBezTo>
                      <a:pt x="3670" y="2933"/>
                      <a:pt x="3789" y="3025"/>
                      <a:pt x="3866" y="3043"/>
                    </a:cubicBezTo>
                    <a:cubicBezTo>
                      <a:pt x="3863" y="3064"/>
                      <a:pt x="3863" y="3085"/>
                      <a:pt x="3863" y="3103"/>
                    </a:cubicBezTo>
                    <a:lnTo>
                      <a:pt x="3857" y="3103"/>
                    </a:lnTo>
                    <a:lnTo>
                      <a:pt x="3846" y="3109"/>
                    </a:lnTo>
                    <a:lnTo>
                      <a:pt x="3834" y="3115"/>
                    </a:lnTo>
                    <a:lnTo>
                      <a:pt x="3822" y="3121"/>
                    </a:lnTo>
                    <a:lnTo>
                      <a:pt x="3810" y="3127"/>
                    </a:lnTo>
                    <a:lnTo>
                      <a:pt x="3798" y="3133"/>
                    </a:lnTo>
                    <a:lnTo>
                      <a:pt x="3783" y="3141"/>
                    </a:lnTo>
                    <a:lnTo>
                      <a:pt x="3771" y="3147"/>
                    </a:lnTo>
                    <a:lnTo>
                      <a:pt x="3759" y="3156"/>
                    </a:lnTo>
                    <a:lnTo>
                      <a:pt x="3744" y="3165"/>
                    </a:lnTo>
                    <a:lnTo>
                      <a:pt x="3732" y="3174"/>
                    </a:lnTo>
                    <a:lnTo>
                      <a:pt x="3720" y="3183"/>
                    </a:lnTo>
                    <a:cubicBezTo>
                      <a:pt x="3714" y="3186"/>
                      <a:pt x="3711" y="3189"/>
                      <a:pt x="3705" y="3192"/>
                    </a:cubicBezTo>
                    <a:lnTo>
                      <a:pt x="3693" y="3204"/>
                    </a:lnTo>
                    <a:lnTo>
                      <a:pt x="3679" y="3213"/>
                    </a:lnTo>
                    <a:lnTo>
                      <a:pt x="3667" y="3225"/>
                    </a:lnTo>
                    <a:lnTo>
                      <a:pt x="3652" y="3234"/>
                    </a:lnTo>
                    <a:lnTo>
                      <a:pt x="3637" y="3249"/>
                    </a:lnTo>
                    <a:lnTo>
                      <a:pt x="3625" y="3261"/>
                    </a:lnTo>
                    <a:lnTo>
                      <a:pt x="3610" y="3273"/>
                    </a:lnTo>
                    <a:lnTo>
                      <a:pt x="3598" y="3288"/>
                    </a:lnTo>
                    <a:lnTo>
                      <a:pt x="3580" y="3302"/>
                    </a:lnTo>
                    <a:cubicBezTo>
                      <a:pt x="3577" y="3305"/>
                      <a:pt x="3571" y="3311"/>
                      <a:pt x="3568" y="3317"/>
                    </a:cubicBezTo>
                    <a:lnTo>
                      <a:pt x="3553" y="3332"/>
                    </a:lnTo>
                    <a:cubicBezTo>
                      <a:pt x="3386" y="3520"/>
                      <a:pt x="3196" y="3836"/>
                      <a:pt x="2975" y="4411"/>
                    </a:cubicBezTo>
                    <a:lnTo>
                      <a:pt x="2763" y="3824"/>
                    </a:lnTo>
                    <a:cubicBezTo>
                      <a:pt x="2811" y="3815"/>
                      <a:pt x="2856" y="3800"/>
                      <a:pt x="2901" y="3782"/>
                    </a:cubicBezTo>
                    <a:cubicBezTo>
                      <a:pt x="2969" y="3759"/>
                      <a:pt x="3020" y="3705"/>
                      <a:pt x="3038" y="3636"/>
                    </a:cubicBezTo>
                    <a:cubicBezTo>
                      <a:pt x="3053" y="3651"/>
                      <a:pt x="3065" y="3663"/>
                      <a:pt x="3079" y="3672"/>
                    </a:cubicBezTo>
                    <a:cubicBezTo>
                      <a:pt x="3079" y="3672"/>
                      <a:pt x="3099" y="3569"/>
                      <a:pt x="3064" y="3569"/>
                    </a:cubicBezTo>
                    <a:cubicBezTo>
                      <a:pt x="3060" y="3569"/>
                      <a:pt x="3055" y="3571"/>
                      <a:pt x="3050" y="3574"/>
                    </a:cubicBezTo>
                    <a:lnTo>
                      <a:pt x="3047" y="3577"/>
                    </a:lnTo>
                    <a:cubicBezTo>
                      <a:pt x="3047" y="3571"/>
                      <a:pt x="3047" y="3565"/>
                      <a:pt x="3047" y="3559"/>
                    </a:cubicBezTo>
                    <a:cubicBezTo>
                      <a:pt x="3128" y="3571"/>
                      <a:pt x="3191" y="3576"/>
                      <a:pt x="3238" y="3576"/>
                    </a:cubicBezTo>
                    <a:cubicBezTo>
                      <a:pt x="3594" y="3576"/>
                      <a:pt x="3039" y="3272"/>
                      <a:pt x="2913" y="3222"/>
                    </a:cubicBezTo>
                    <a:cubicBezTo>
                      <a:pt x="2898" y="3153"/>
                      <a:pt x="2737" y="3046"/>
                      <a:pt x="2591" y="2969"/>
                    </a:cubicBezTo>
                    <a:lnTo>
                      <a:pt x="2567" y="2790"/>
                    </a:lnTo>
                    <a:lnTo>
                      <a:pt x="2564" y="2763"/>
                    </a:lnTo>
                    <a:lnTo>
                      <a:pt x="2638" y="2429"/>
                    </a:lnTo>
                    <a:cubicBezTo>
                      <a:pt x="2710" y="2229"/>
                      <a:pt x="2799" y="2036"/>
                      <a:pt x="2901" y="1848"/>
                    </a:cubicBezTo>
                    <a:cubicBezTo>
                      <a:pt x="3063" y="1908"/>
                      <a:pt x="3235" y="1940"/>
                      <a:pt x="3407" y="1940"/>
                    </a:cubicBezTo>
                    <a:cubicBezTo>
                      <a:pt x="3481" y="1940"/>
                      <a:pt x="3555" y="1934"/>
                      <a:pt x="3628" y="1922"/>
                    </a:cubicBezTo>
                    <a:cubicBezTo>
                      <a:pt x="3749" y="1979"/>
                      <a:pt x="3874" y="1999"/>
                      <a:pt x="3993" y="1999"/>
                    </a:cubicBezTo>
                    <a:cubicBezTo>
                      <a:pt x="4177" y="1999"/>
                      <a:pt x="4347" y="1951"/>
                      <a:pt x="4472" y="1913"/>
                    </a:cubicBezTo>
                    <a:cubicBezTo>
                      <a:pt x="4498" y="1913"/>
                      <a:pt x="4528" y="1913"/>
                      <a:pt x="4555" y="1910"/>
                    </a:cubicBezTo>
                    <a:cubicBezTo>
                      <a:pt x="4577" y="1908"/>
                      <a:pt x="4596" y="1892"/>
                      <a:pt x="4613" y="1892"/>
                    </a:cubicBezTo>
                    <a:cubicBezTo>
                      <a:pt x="4615" y="1892"/>
                      <a:pt x="4616" y="1892"/>
                      <a:pt x="4618" y="1893"/>
                    </a:cubicBezTo>
                    <a:cubicBezTo>
                      <a:pt x="4661" y="1904"/>
                      <a:pt x="4705" y="1909"/>
                      <a:pt x="4747" y="1909"/>
                    </a:cubicBezTo>
                    <a:cubicBezTo>
                      <a:pt x="4932" y="1909"/>
                      <a:pt x="5084" y="1813"/>
                      <a:pt x="5038" y="1764"/>
                    </a:cubicBezTo>
                    <a:cubicBezTo>
                      <a:pt x="5044" y="1764"/>
                      <a:pt x="5053" y="1761"/>
                      <a:pt x="5062" y="1758"/>
                    </a:cubicBezTo>
                    <a:lnTo>
                      <a:pt x="5077" y="1755"/>
                    </a:lnTo>
                    <a:lnTo>
                      <a:pt x="5080" y="1755"/>
                    </a:lnTo>
                    <a:lnTo>
                      <a:pt x="5095" y="1749"/>
                    </a:lnTo>
                    <a:lnTo>
                      <a:pt x="5100" y="1749"/>
                    </a:lnTo>
                    <a:cubicBezTo>
                      <a:pt x="5103" y="1749"/>
                      <a:pt x="5109" y="1746"/>
                      <a:pt x="5115" y="1743"/>
                    </a:cubicBezTo>
                    <a:lnTo>
                      <a:pt x="5121" y="1740"/>
                    </a:lnTo>
                    <a:lnTo>
                      <a:pt x="5139" y="1735"/>
                    </a:lnTo>
                    <a:lnTo>
                      <a:pt x="5148" y="1732"/>
                    </a:lnTo>
                    <a:lnTo>
                      <a:pt x="5163" y="1723"/>
                    </a:lnTo>
                    <a:lnTo>
                      <a:pt x="5172" y="1717"/>
                    </a:lnTo>
                    <a:cubicBezTo>
                      <a:pt x="5270" y="1660"/>
                      <a:pt x="5333" y="1556"/>
                      <a:pt x="5333" y="1439"/>
                    </a:cubicBezTo>
                    <a:cubicBezTo>
                      <a:pt x="5348" y="1138"/>
                      <a:pt x="4629" y="918"/>
                      <a:pt x="4349" y="861"/>
                    </a:cubicBezTo>
                    <a:cubicBezTo>
                      <a:pt x="4072" y="804"/>
                      <a:pt x="3980" y="655"/>
                      <a:pt x="3792" y="629"/>
                    </a:cubicBezTo>
                    <a:cubicBezTo>
                      <a:pt x="3862" y="612"/>
                      <a:pt x="4320" y="22"/>
                      <a:pt x="3529" y="22"/>
                    </a:cubicBezTo>
                    <a:cubicBezTo>
                      <a:pt x="3448" y="22"/>
                      <a:pt x="3355" y="28"/>
                      <a:pt x="3246" y="41"/>
                    </a:cubicBezTo>
                    <a:cubicBezTo>
                      <a:pt x="3137" y="13"/>
                      <a:pt x="2975" y="1"/>
                      <a:pt x="280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1"/>
              <p:cNvSpPr/>
              <p:nvPr/>
            </p:nvSpPr>
            <p:spPr>
              <a:xfrm>
                <a:off x="-437137" y="2865650"/>
                <a:ext cx="183650" cy="130250"/>
              </a:xfrm>
              <a:custGeom>
                <a:rect b="b" l="l" r="r" t="t"/>
                <a:pathLst>
                  <a:path extrusionOk="0" h="5210" w="7346">
                    <a:moveTo>
                      <a:pt x="2482" y="2505"/>
                    </a:moveTo>
                    <a:cubicBezTo>
                      <a:pt x="2483" y="2505"/>
                      <a:pt x="2483" y="2506"/>
                      <a:pt x="2483" y="2506"/>
                    </a:cubicBezTo>
                    <a:cubicBezTo>
                      <a:pt x="2489" y="2512"/>
                      <a:pt x="2498" y="2518"/>
                      <a:pt x="2507" y="2521"/>
                    </a:cubicBezTo>
                    <a:lnTo>
                      <a:pt x="2507" y="2533"/>
                    </a:lnTo>
                    <a:lnTo>
                      <a:pt x="2507" y="2536"/>
                    </a:lnTo>
                    <a:cubicBezTo>
                      <a:pt x="2504" y="2557"/>
                      <a:pt x="2504" y="2581"/>
                      <a:pt x="2504" y="2604"/>
                    </a:cubicBezTo>
                    <a:lnTo>
                      <a:pt x="2430" y="2589"/>
                    </a:lnTo>
                    <a:cubicBezTo>
                      <a:pt x="2455" y="2545"/>
                      <a:pt x="2475" y="2505"/>
                      <a:pt x="2482" y="2505"/>
                    </a:cubicBezTo>
                    <a:close/>
                    <a:moveTo>
                      <a:pt x="2540" y="2539"/>
                    </a:moveTo>
                    <a:cubicBezTo>
                      <a:pt x="2614" y="2572"/>
                      <a:pt x="2689" y="2598"/>
                      <a:pt x="2764" y="2625"/>
                    </a:cubicBezTo>
                    <a:lnTo>
                      <a:pt x="2719" y="2646"/>
                    </a:lnTo>
                    <a:lnTo>
                      <a:pt x="2537" y="2610"/>
                    </a:lnTo>
                    <a:cubicBezTo>
                      <a:pt x="2537" y="2592"/>
                      <a:pt x="2540" y="2575"/>
                      <a:pt x="2540" y="2560"/>
                    </a:cubicBezTo>
                    <a:cubicBezTo>
                      <a:pt x="2540" y="2557"/>
                      <a:pt x="2540" y="2551"/>
                      <a:pt x="2540" y="2548"/>
                    </a:cubicBezTo>
                    <a:lnTo>
                      <a:pt x="2540" y="2539"/>
                    </a:lnTo>
                    <a:close/>
                    <a:moveTo>
                      <a:pt x="3109" y="2557"/>
                    </a:moveTo>
                    <a:lnTo>
                      <a:pt x="3109" y="2557"/>
                    </a:lnTo>
                    <a:cubicBezTo>
                      <a:pt x="3091" y="2587"/>
                      <a:pt x="3082" y="2619"/>
                      <a:pt x="3085" y="2655"/>
                    </a:cubicBezTo>
                    <a:cubicBezTo>
                      <a:pt x="3065" y="2634"/>
                      <a:pt x="3044" y="2616"/>
                      <a:pt x="3026" y="2598"/>
                    </a:cubicBezTo>
                    <a:cubicBezTo>
                      <a:pt x="3053" y="2587"/>
                      <a:pt x="3082" y="2572"/>
                      <a:pt x="3109" y="2557"/>
                    </a:cubicBezTo>
                    <a:close/>
                    <a:moveTo>
                      <a:pt x="2805" y="2739"/>
                    </a:moveTo>
                    <a:lnTo>
                      <a:pt x="2919" y="2750"/>
                    </a:lnTo>
                    <a:lnTo>
                      <a:pt x="3068" y="2834"/>
                    </a:lnTo>
                    <a:cubicBezTo>
                      <a:pt x="3091" y="2879"/>
                      <a:pt x="3112" y="2926"/>
                      <a:pt x="3133" y="2971"/>
                    </a:cubicBezTo>
                    <a:cubicBezTo>
                      <a:pt x="3116" y="3065"/>
                      <a:pt x="3045" y="3132"/>
                      <a:pt x="2974" y="3132"/>
                    </a:cubicBezTo>
                    <a:cubicBezTo>
                      <a:pt x="2884" y="3132"/>
                      <a:pt x="2794" y="3027"/>
                      <a:pt x="2805" y="2739"/>
                    </a:cubicBezTo>
                    <a:close/>
                    <a:moveTo>
                      <a:pt x="4510" y="3016"/>
                    </a:moveTo>
                    <a:lnTo>
                      <a:pt x="4531" y="3028"/>
                    </a:lnTo>
                    <a:cubicBezTo>
                      <a:pt x="4494" y="3337"/>
                      <a:pt x="4368" y="3450"/>
                      <a:pt x="4257" y="3450"/>
                    </a:cubicBezTo>
                    <a:cubicBezTo>
                      <a:pt x="4206" y="3450"/>
                      <a:pt x="4158" y="3426"/>
                      <a:pt x="4123" y="3388"/>
                    </a:cubicBezTo>
                    <a:cubicBezTo>
                      <a:pt x="4156" y="3326"/>
                      <a:pt x="4197" y="3266"/>
                      <a:pt x="4245" y="3212"/>
                    </a:cubicBezTo>
                    <a:cubicBezTo>
                      <a:pt x="4258" y="3215"/>
                      <a:pt x="4270" y="3216"/>
                      <a:pt x="4283" y="3216"/>
                    </a:cubicBezTo>
                    <a:cubicBezTo>
                      <a:pt x="4306" y="3216"/>
                      <a:pt x="4329" y="3212"/>
                      <a:pt x="4352" y="3207"/>
                    </a:cubicBezTo>
                    <a:cubicBezTo>
                      <a:pt x="4400" y="3186"/>
                      <a:pt x="4510" y="3016"/>
                      <a:pt x="4510" y="3016"/>
                    </a:cubicBezTo>
                    <a:close/>
                    <a:moveTo>
                      <a:pt x="5348" y="3165"/>
                    </a:moveTo>
                    <a:cubicBezTo>
                      <a:pt x="5357" y="3192"/>
                      <a:pt x="5369" y="3215"/>
                      <a:pt x="5387" y="3236"/>
                    </a:cubicBezTo>
                    <a:cubicBezTo>
                      <a:pt x="5333" y="3470"/>
                      <a:pt x="5254" y="3652"/>
                      <a:pt x="5143" y="3652"/>
                    </a:cubicBezTo>
                    <a:cubicBezTo>
                      <a:pt x="5138" y="3652"/>
                      <a:pt x="5133" y="3651"/>
                      <a:pt x="5127" y="3651"/>
                    </a:cubicBezTo>
                    <a:cubicBezTo>
                      <a:pt x="5017" y="3639"/>
                      <a:pt x="4972" y="3457"/>
                      <a:pt x="4960" y="3212"/>
                    </a:cubicBezTo>
                    <a:lnTo>
                      <a:pt x="4960" y="3212"/>
                    </a:lnTo>
                    <a:cubicBezTo>
                      <a:pt x="5098" y="3269"/>
                      <a:pt x="5217" y="3314"/>
                      <a:pt x="5238" y="3314"/>
                    </a:cubicBezTo>
                    <a:cubicBezTo>
                      <a:pt x="5285" y="3311"/>
                      <a:pt x="5348" y="3165"/>
                      <a:pt x="5348" y="3165"/>
                    </a:cubicBezTo>
                    <a:close/>
                    <a:moveTo>
                      <a:pt x="4558" y="3040"/>
                    </a:moveTo>
                    <a:lnTo>
                      <a:pt x="4621" y="3066"/>
                    </a:lnTo>
                    <a:cubicBezTo>
                      <a:pt x="4564" y="3490"/>
                      <a:pt x="4452" y="3961"/>
                      <a:pt x="4284" y="3961"/>
                    </a:cubicBezTo>
                    <a:cubicBezTo>
                      <a:pt x="4283" y="3961"/>
                      <a:pt x="4282" y="3961"/>
                      <a:pt x="4281" y="3961"/>
                    </a:cubicBezTo>
                    <a:cubicBezTo>
                      <a:pt x="4206" y="3946"/>
                      <a:pt x="4144" y="3901"/>
                      <a:pt x="4108" y="3835"/>
                    </a:cubicBezTo>
                    <a:cubicBezTo>
                      <a:pt x="4090" y="3737"/>
                      <a:pt x="4069" y="3642"/>
                      <a:pt x="4048" y="3555"/>
                    </a:cubicBezTo>
                    <a:cubicBezTo>
                      <a:pt x="4066" y="3505"/>
                      <a:pt x="4087" y="3457"/>
                      <a:pt x="4111" y="3412"/>
                    </a:cubicBezTo>
                    <a:cubicBezTo>
                      <a:pt x="4151" y="3452"/>
                      <a:pt x="4203" y="3476"/>
                      <a:pt x="4258" y="3476"/>
                    </a:cubicBezTo>
                    <a:cubicBezTo>
                      <a:pt x="4381" y="3476"/>
                      <a:pt x="4517" y="3358"/>
                      <a:pt x="4558" y="3040"/>
                    </a:cubicBezTo>
                    <a:close/>
                    <a:moveTo>
                      <a:pt x="2531" y="2691"/>
                    </a:moveTo>
                    <a:lnTo>
                      <a:pt x="2710" y="2730"/>
                    </a:lnTo>
                    <a:lnTo>
                      <a:pt x="2781" y="2736"/>
                    </a:lnTo>
                    <a:cubicBezTo>
                      <a:pt x="2769" y="3042"/>
                      <a:pt x="2869" y="3155"/>
                      <a:pt x="2968" y="3155"/>
                    </a:cubicBezTo>
                    <a:cubicBezTo>
                      <a:pt x="3041" y="3155"/>
                      <a:pt x="3113" y="3095"/>
                      <a:pt x="3142" y="3007"/>
                    </a:cubicBezTo>
                    <a:cubicBezTo>
                      <a:pt x="3145" y="3016"/>
                      <a:pt x="3151" y="3028"/>
                      <a:pt x="3154" y="3037"/>
                    </a:cubicBezTo>
                    <a:lnTo>
                      <a:pt x="3154" y="3040"/>
                    </a:lnTo>
                    <a:lnTo>
                      <a:pt x="3142" y="3066"/>
                    </a:lnTo>
                    <a:lnTo>
                      <a:pt x="3139" y="3072"/>
                    </a:lnTo>
                    <a:lnTo>
                      <a:pt x="3130" y="3096"/>
                    </a:lnTo>
                    <a:cubicBezTo>
                      <a:pt x="3127" y="3102"/>
                      <a:pt x="3130" y="3099"/>
                      <a:pt x="3127" y="3108"/>
                    </a:cubicBezTo>
                    <a:cubicBezTo>
                      <a:pt x="3121" y="3117"/>
                      <a:pt x="3115" y="3129"/>
                      <a:pt x="3115" y="3135"/>
                    </a:cubicBezTo>
                    <a:cubicBezTo>
                      <a:pt x="3112" y="3138"/>
                      <a:pt x="3112" y="3138"/>
                      <a:pt x="3109" y="3147"/>
                    </a:cubicBezTo>
                    <a:cubicBezTo>
                      <a:pt x="3106" y="3156"/>
                      <a:pt x="3100" y="3171"/>
                      <a:pt x="3100" y="3174"/>
                    </a:cubicBezTo>
                    <a:cubicBezTo>
                      <a:pt x="3097" y="3180"/>
                      <a:pt x="3094" y="3186"/>
                      <a:pt x="3091" y="3189"/>
                    </a:cubicBezTo>
                    <a:lnTo>
                      <a:pt x="3082" y="3218"/>
                    </a:lnTo>
                    <a:lnTo>
                      <a:pt x="3074" y="3233"/>
                    </a:lnTo>
                    <a:lnTo>
                      <a:pt x="3062" y="3266"/>
                    </a:lnTo>
                    <a:lnTo>
                      <a:pt x="3056" y="3284"/>
                    </a:lnTo>
                    <a:lnTo>
                      <a:pt x="3044" y="3317"/>
                    </a:lnTo>
                    <a:cubicBezTo>
                      <a:pt x="3041" y="3323"/>
                      <a:pt x="3041" y="3323"/>
                      <a:pt x="3035" y="3335"/>
                    </a:cubicBezTo>
                    <a:cubicBezTo>
                      <a:pt x="3032" y="3347"/>
                      <a:pt x="3026" y="3362"/>
                      <a:pt x="3023" y="3368"/>
                    </a:cubicBezTo>
                    <a:cubicBezTo>
                      <a:pt x="3020" y="3376"/>
                      <a:pt x="3020" y="3379"/>
                      <a:pt x="3014" y="3391"/>
                    </a:cubicBezTo>
                    <a:cubicBezTo>
                      <a:pt x="3011" y="3400"/>
                      <a:pt x="3005" y="3415"/>
                      <a:pt x="3002" y="3424"/>
                    </a:cubicBezTo>
                    <a:cubicBezTo>
                      <a:pt x="2999" y="3430"/>
                      <a:pt x="2999" y="3436"/>
                      <a:pt x="2993" y="3448"/>
                    </a:cubicBezTo>
                    <a:cubicBezTo>
                      <a:pt x="2990" y="3457"/>
                      <a:pt x="2984" y="3472"/>
                      <a:pt x="2981" y="3481"/>
                    </a:cubicBezTo>
                    <a:cubicBezTo>
                      <a:pt x="2978" y="3490"/>
                      <a:pt x="2975" y="3499"/>
                      <a:pt x="2972" y="3508"/>
                    </a:cubicBezTo>
                    <a:lnTo>
                      <a:pt x="2960" y="3540"/>
                    </a:lnTo>
                    <a:lnTo>
                      <a:pt x="2957" y="3549"/>
                    </a:lnTo>
                    <a:cubicBezTo>
                      <a:pt x="2892" y="3734"/>
                      <a:pt x="2823" y="3943"/>
                      <a:pt x="2769" y="4143"/>
                    </a:cubicBezTo>
                    <a:cubicBezTo>
                      <a:pt x="2758" y="4147"/>
                      <a:pt x="2746" y="4149"/>
                      <a:pt x="2735" y="4149"/>
                    </a:cubicBezTo>
                    <a:cubicBezTo>
                      <a:pt x="2551" y="4149"/>
                      <a:pt x="2519" y="3526"/>
                      <a:pt x="2525" y="2986"/>
                    </a:cubicBezTo>
                    <a:lnTo>
                      <a:pt x="2525" y="2932"/>
                    </a:lnTo>
                    <a:lnTo>
                      <a:pt x="2525" y="2914"/>
                    </a:lnTo>
                    <a:lnTo>
                      <a:pt x="2525" y="2858"/>
                    </a:lnTo>
                    <a:cubicBezTo>
                      <a:pt x="2528" y="2837"/>
                      <a:pt x="2528" y="2819"/>
                      <a:pt x="2528" y="2798"/>
                    </a:cubicBezTo>
                    <a:lnTo>
                      <a:pt x="2528" y="2786"/>
                    </a:lnTo>
                    <a:cubicBezTo>
                      <a:pt x="2528" y="2753"/>
                      <a:pt x="2531" y="2721"/>
                      <a:pt x="2531" y="2691"/>
                    </a:cubicBezTo>
                    <a:close/>
                    <a:moveTo>
                      <a:pt x="3579" y="1"/>
                    </a:moveTo>
                    <a:cubicBezTo>
                      <a:pt x="3574" y="1"/>
                      <a:pt x="3570" y="1"/>
                      <a:pt x="3568" y="2"/>
                    </a:cubicBezTo>
                    <a:cubicBezTo>
                      <a:pt x="3527" y="20"/>
                      <a:pt x="3345" y="100"/>
                      <a:pt x="3345" y="100"/>
                    </a:cubicBezTo>
                    <a:cubicBezTo>
                      <a:pt x="3345" y="100"/>
                      <a:pt x="2791" y="158"/>
                      <a:pt x="2681" y="158"/>
                    </a:cubicBezTo>
                    <a:cubicBezTo>
                      <a:pt x="2674" y="158"/>
                      <a:pt x="2668" y="158"/>
                      <a:pt x="2665" y="157"/>
                    </a:cubicBezTo>
                    <a:cubicBezTo>
                      <a:pt x="2663" y="157"/>
                      <a:pt x="2662" y="157"/>
                      <a:pt x="2660" y="157"/>
                    </a:cubicBezTo>
                    <a:cubicBezTo>
                      <a:pt x="2617" y="157"/>
                      <a:pt x="2609" y="258"/>
                      <a:pt x="2609" y="258"/>
                    </a:cubicBezTo>
                    <a:lnTo>
                      <a:pt x="2492" y="202"/>
                    </a:lnTo>
                    <a:cubicBezTo>
                      <a:pt x="2492" y="202"/>
                      <a:pt x="1711" y="342"/>
                      <a:pt x="1678" y="363"/>
                    </a:cubicBezTo>
                    <a:cubicBezTo>
                      <a:pt x="1646" y="384"/>
                      <a:pt x="1613" y="586"/>
                      <a:pt x="1613" y="586"/>
                    </a:cubicBezTo>
                    <a:lnTo>
                      <a:pt x="1240" y="613"/>
                    </a:lnTo>
                    <a:cubicBezTo>
                      <a:pt x="1240" y="613"/>
                      <a:pt x="906" y="905"/>
                      <a:pt x="889" y="956"/>
                    </a:cubicBezTo>
                    <a:cubicBezTo>
                      <a:pt x="868" y="1007"/>
                      <a:pt x="939" y="1126"/>
                      <a:pt x="939" y="1126"/>
                    </a:cubicBezTo>
                    <a:cubicBezTo>
                      <a:pt x="939" y="1126"/>
                      <a:pt x="713" y="1159"/>
                      <a:pt x="695" y="1180"/>
                    </a:cubicBezTo>
                    <a:cubicBezTo>
                      <a:pt x="668" y="1245"/>
                      <a:pt x="644" y="1311"/>
                      <a:pt x="623" y="1379"/>
                    </a:cubicBezTo>
                    <a:lnTo>
                      <a:pt x="751" y="1496"/>
                    </a:lnTo>
                    <a:cubicBezTo>
                      <a:pt x="751" y="1496"/>
                      <a:pt x="328" y="1585"/>
                      <a:pt x="319" y="1606"/>
                    </a:cubicBezTo>
                    <a:cubicBezTo>
                      <a:pt x="310" y="1630"/>
                      <a:pt x="108" y="1981"/>
                      <a:pt x="105" y="2005"/>
                    </a:cubicBezTo>
                    <a:cubicBezTo>
                      <a:pt x="105" y="2029"/>
                      <a:pt x="194" y="2113"/>
                      <a:pt x="209" y="2142"/>
                    </a:cubicBezTo>
                    <a:cubicBezTo>
                      <a:pt x="224" y="2172"/>
                      <a:pt x="12" y="2199"/>
                      <a:pt x="0" y="2250"/>
                    </a:cubicBezTo>
                    <a:cubicBezTo>
                      <a:pt x="3" y="2309"/>
                      <a:pt x="15" y="2372"/>
                      <a:pt x="36" y="2432"/>
                    </a:cubicBezTo>
                    <a:cubicBezTo>
                      <a:pt x="45" y="2458"/>
                      <a:pt x="54" y="2485"/>
                      <a:pt x="63" y="2512"/>
                    </a:cubicBezTo>
                    <a:lnTo>
                      <a:pt x="63" y="2515"/>
                    </a:lnTo>
                    <a:lnTo>
                      <a:pt x="69" y="2533"/>
                    </a:lnTo>
                    <a:cubicBezTo>
                      <a:pt x="75" y="2545"/>
                      <a:pt x="78" y="2557"/>
                      <a:pt x="81" y="2566"/>
                    </a:cubicBezTo>
                    <a:lnTo>
                      <a:pt x="81" y="2569"/>
                    </a:lnTo>
                    <a:cubicBezTo>
                      <a:pt x="84" y="2575"/>
                      <a:pt x="87" y="2578"/>
                      <a:pt x="87" y="2581"/>
                    </a:cubicBezTo>
                    <a:lnTo>
                      <a:pt x="87" y="2587"/>
                    </a:lnTo>
                    <a:cubicBezTo>
                      <a:pt x="87" y="2589"/>
                      <a:pt x="90" y="2592"/>
                      <a:pt x="90" y="2595"/>
                    </a:cubicBezTo>
                    <a:lnTo>
                      <a:pt x="90" y="2598"/>
                    </a:lnTo>
                    <a:cubicBezTo>
                      <a:pt x="93" y="2601"/>
                      <a:pt x="96" y="2607"/>
                      <a:pt x="96" y="2610"/>
                    </a:cubicBezTo>
                    <a:cubicBezTo>
                      <a:pt x="96" y="2613"/>
                      <a:pt x="99" y="2616"/>
                      <a:pt x="99" y="2619"/>
                    </a:cubicBezTo>
                    <a:cubicBezTo>
                      <a:pt x="99" y="2619"/>
                      <a:pt x="99" y="2622"/>
                      <a:pt x="99" y="2622"/>
                    </a:cubicBezTo>
                    <a:cubicBezTo>
                      <a:pt x="102" y="2625"/>
                      <a:pt x="102" y="2628"/>
                      <a:pt x="102" y="2628"/>
                    </a:cubicBezTo>
                    <a:lnTo>
                      <a:pt x="105" y="2634"/>
                    </a:lnTo>
                    <a:cubicBezTo>
                      <a:pt x="105" y="2637"/>
                      <a:pt x="108" y="2637"/>
                      <a:pt x="108" y="2637"/>
                    </a:cubicBezTo>
                    <a:cubicBezTo>
                      <a:pt x="131" y="2652"/>
                      <a:pt x="316" y="2742"/>
                      <a:pt x="316" y="2742"/>
                    </a:cubicBezTo>
                    <a:lnTo>
                      <a:pt x="364" y="2828"/>
                    </a:lnTo>
                    <a:cubicBezTo>
                      <a:pt x="367" y="2834"/>
                      <a:pt x="370" y="2840"/>
                      <a:pt x="373" y="2846"/>
                    </a:cubicBezTo>
                    <a:lnTo>
                      <a:pt x="388" y="2876"/>
                    </a:lnTo>
                    <a:cubicBezTo>
                      <a:pt x="397" y="2882"/>
                      <a:pt x="406" y="2891"/>
                      <a:pt x="415" y="2897"/>
                    </a:cubicBezTo>
                    <a:lnTo>
                      <a:pt x="361" y="2902"/>
                    </a:lnTo>
                    <a:lnTo>
                      <a:pt x="301" y="3004"/>
                    </a:lnTo>
                    <a:lnTo>
                      <a:pt x="447" y="3010"/>
                    </a:lnTo>
                    <a:lnTo>
                      <a:pt x="477" y="2938"/>
                    </a:lnTo>
                    <a:cubicBezTo>
                      <a:pt x="627" y="3027"/>
                      <a:pt x="862" y="3105"/>
                      <a:pt x="930" y="3105"/>
                    </a:cubicBezTo>
                    <a:cubicBezTo>
                      <a:pt x="932" y="3105"/>
                      <a:pt x="934" y="3105"/>
                      <a:pt x="936" y="3105"/>
                    </a:cubicBezTo>
                    <a:cubicBezTo>
                      <a:pt x="1011" y="3096"/>
                      <a:pt x="1166" y="2959"/>
                      <a:pt x="1166" y="2959"/>
                    </a:cubicBezTo>
                    <a:cubicBezTo>
                      <a:pt x="1181" y="2972"/>
                      <a:pt x="1385" y="2981"/>
                      <a:pt x="1547" y="2981"/>
                    </a:cubicBezTo>
                    <a:cubicBezTo>
                      <a:pt x="1643" y="2981"/>
                      <a:pt x="1723" y="2978"/>
                      <a:pt x="1741" y="2971"/>
                    </a:cubicBezTo>
                    <a:cubicBezTo>
                      <a:pt x="1836" y="2935"/>
                      <a:pt x="1863" y="2795"/>
                      <a:pt x="1863" y="2795"/>
                    </a:cubicBezTo>
                    <a:cubicBezTo>
                      <a:pt x="1863" y="2795"/>
                      <a:pt x="2266" y="2777"/>
                      <a:pt x="2310" y="2762"/>
                    </a:cubicBezTo>
                    <a:cubicBezTo>
                      <a:pt x="2325" y="2756"/>
                      <a:pt x="2355" y="2709"/>
                      <a:pt x="2385" y="2658"/>
                    </a:cubicBezTo>
                    <a:lnTo>
                      <a:pt x="2492" y="2682"/>
                    </a:lnTo>
                    <a:cubicBezTo>
                      <a:pt x="2492" y="2685"/>
                      <a:pt x="2492" y="2688"/>
                      <a:pt x="2492" y="2691"/>
                    </a:cubicBezTo>
                    <a:lnTo>
                      <a:pt x="2492" y="2694"/>
                    </a:lnTo>
                    <a:cubicBezTo>
                      <a:pt x="2489" y="2733"/>
                      <a:pt x="2489" y="2768"/>
                      <a:pt x="2486" y="2807"/>
                    </a:cubicBezTo>
                    <a:lnTo>
                      <a:pt x="2486" y="2810"/>
                    </a:lnTo>
                    <a:cubicBezTo>
                      <a:pt x="2486" y="2828"/>
                      <a:pt x="2486" y="2846"/>
                      <a:pt x="2486" y="2864"/>
                    </a:cubicBezTo>
                    <a:lnTo>
                      <a:pt x="2486" y="2870"/>
                    </a:lnTo>
                    <a:cubicBezTo>
                      <a:pt x="2483" y="2908"/>
                      <a:pt x="2483" y="2947"/>
                      <a:pt x="2483" y="2983"/>
                    </a:cubicBezTo>
                    <a:lnTo>
                      <a:pt x="2483" y="2986"/>
                    </a:lnTo>
                    <a:cubicBezTo>
                      <a:pt x="2472" y="3552"/>
                      <a:pt x="2509" y="4183"/>
                      <a:pt x="2722" y="4183"/>
                    </a:cubicBezTo>
                    <a:cubicBezTo>
                      <a:pt x="2733" y="4183"/>
                      <a:pt x="2743" y="4181"/>
                      <a:pt x="2755" y="4178"/>
                    </a:cubicBezTo>
                    <a:lnTo>
                      <a:pt x="2755" y="4178"/>
                    </a:lnTo>
                    <a:lnTo>
                      <a:pt x="2746" y="4217"/>
                    </a:lnTo>
                    <a:lnTo>
                      <a:pt x="2743" y="4229"/>
                    </a:lnTo>
                    <a:cubicBezTo>
                      <a:pt x="2716" y="4333"/>
                      <a:pt x="2695" y="4438"/>
                      <a:pt x="2680" y="4545"/>
                    </a:cubicBezTo>
                    <a:lnTo>
                      <a:pt x="2680" y="4551"/>
                    </a:lnTo>
                    <a:lnTo>
                      <a:pt x="2680" y="4557"/>
                    </a:lnTo>
                    <a:lnTo>
                      <a:pt x="2680" y="4560"/>
                    </a:lnTo>
                    <a:cubicBezTo>
                      <a:pt x="2677" y="4566"/>
                      <a:pt x="2674" y="4572"/>
                      <a:pt x="2668" y="4581"/>
                    </a:cubicBezTo>
                    <a:lnTo>
                      <a:pt x="2668" y="4584"/>
                    </a:lnTo>
                    <a:cubicBezTo>
                      <a:pt x="2668" y="4590"/>
                      <a:pt x="2665" y="4593"/>
                      <a:pt x="2665" y="4596"/>
                    </a:cubicBezTo>
                    <a:lnTo>
                      <a:pt x="2662" y="4602"/>
                    </a:lnTo>
                    <a:lnTo>
                      <a:pt x="2656" y="4614"/>
                    </a:lnTo>
                    <a:lnTo>
                      <a:pt x="2656" y="4616"/>
                    </a:lnTo>
                    <a:cubicBezTo>
                      <a:pt x="2647" y="4631"/>
                      <a:pt x="2641" y="4643"/>
                      <a:pt x="2632" y="4658"/>
                    </a:cubicBezTo>
                    <a:cubicBezTo>
                      <a:pt x="2632" y="4658"/>
                      <a:pt x="2632" y="4658"/>
                      <a:pt x="2632" y="4661"/>
                    </a:cubicBezTo>
                    <a:cubicBezTo>
                      <a:pt x="2629" y="4667"/>
                      <a:pt x="2623" y="4673"/>
                      <a:pt x="2620" y="4679"/>
                    </a:cubicBezTo>
                    <a:lnTo>
                      <a:pt x="2614" y="4685"/>
                    </a:lnTo>
                    <a:lnTo>
                      <a:pt x="2603" y="4703"/>
                    </a:lnTo>
                    <a:lnTo>
                      <a:pt x="2600" y="4709"/>
                    </a:lnTo>
                    <a:cubicBezTo>
                      <a:pt x="2588" y="4724"/>
                      <a:pt x="2573" y="4742"/>
                      <a:pt x="2558" y="4757"/>
                    </a:cubicBezTo>
                    <a:cubicBezTo>
                      <a:pt x="2558" y="4760"/>
                      <a:pt x="2555" y="4760"/>
                      <a:pt x="2555" y="4763"/>
                    </a:cubicBezTo>
                    <a:cubicBezTo>
                      <a:pt x="2549" y="4769"/>
                      <a:pt x="2543" y="4774"/>
                      <a:pt x="2534" y="4783"/>
                    </a:cubicBezTo>
                    <a:lnTo>
                      <a:pt x="2528" y="4789"/>
                    </a:lnTo>
                    <a:lnTo>
                      <a:pt x="2510" y="4810"/>
                    </a:lnTo>
                    <a:lnTo>
                      <a:pt x="2501" y="4816"/>
                    </a:lnTo>
                    <a:cubicBezTo>
                      <a:pt x="2492" y="4825"/>
                      <a:pt x="2483" y="4831"/>
                      <a:pt x="2474" y="4840"/>
                    </a:cubicBezTo>
                    <a:cubicBezTo>
                      <a:pt x="2448" y="4861"/>
                      <a:pt x="2421" y="4882"/>
                      <a:pt x="2394" y="4903"/>
                    </a:cubicBezTo>
                    <a:lnTo>
                      <a:pt x="2316" y="4885"/>
                    </a:lnTo>
                    <a:lnTo>
                      <a:pt x="2135" y="4956"/>
                    </a:lnTo>
                    <a:lnTo>
                      <a:pt x="1962" y="4941"/>
                    </a:lnTo>
                    <a:lnTo>
                      <a:pt x="1783" y="5016"/>
                    </a:lnTo>
                    <a:lnTo>
                      <a:pt x="1693" y="5016"/>
                    </a:lnTo>
                    <a:lnTo>
                      <a:pt x="1577" y="5064"/>
                    </a:lnTo>
                    <a:lnTo>
                      <a:pt x="1991" y="5082"/>
                    </a:lnTo>
                    <a:lnTo>
                      <a:pt x="2683" y="5111"/>
                    </a:lnTo>
                    <a:lnTo>
                      <a:pt x="3637" y="5153"/>
                    </a:lnTo>
                    <a:lnTo>
                      <a:pt x="4239" y="5180"/>
                    </a:lnTo>
                    <a:lnTo>
                      <a:pt x="4418" y="5186"/>
                    </a:lnTo>
                    <a:lnTo>
                      <a:pt x="4472" y="5189"/>
                    </a:lnTo>
                    <a:lnTo>
                      <a:pt x="4934" y="5210"/>
                    </a:lnTo>
                    <a:lnTo>
                      <a:pt x="4829" y="5138"/>
                    </a:lnTo>
                    <a:lnTo>
                      <a:pt x="4743" y="5129"/>
                    </a:lnTo>
                    <a:lnTo>
                      <a:pt x="4633" y="5040"/>
                    </a:lnTo>
                    <a:lnTo>
                      <a:pt x="4481" y="5040"/>
                    </a:lnTo>
                    <a:lnTo>
                      <a:pt x="4379" y="4980"/>
                    </a:lnTo>
                    <a:lnTo>
                      <a:pt x="4355" y="4980"/>
                    </a:lnTo>
                    <a:lnTo>
                      <a:pt x="4212" y="4718"/>
                    </a:lnTo>
                    <a:cubicBezTo>
                      <a:pt x="4212" y="4718"/>
                      <a:pt x="4185" y="4306"/>
                      <a:pt x="4120" y="3907"/>
                    </a:cubicBezTo>
                    <a:lnTo>
                      <a:pt x="4120" y="3907"/>
                    </a:lnTo>
                    <a:cubicBezTo>
                      <a:pt x="4162" y="3952"/>
                      <a:pt x="4218" y="3982"/>
                      <a:pt x="4278" y="3991"/>
                    </a:cubicBezTo>
                    <a:cubicBezTo>
                      <a:pt x="4279" y="3991"/>
                      <a:pt x="4280" y="3991"/>
                      <a:pt x="4281" y="3991"/>
                    </a:cubicBezTo>
                    <a:cubicBezTo>
                      <a:pt x="4491" y="3991"/>
                      <a:pt x="4597" y="3443"/>
                      <a:pt x="4644" y="3078"/>
                    </a:cubicBezTo>
                    <a:cubicBezTo>
                      <a:pt x="4725" y="3114"/>
                      <a:pt x="4829" y="3159"/>
                      <a:pt x="4931" y="3201"/>
                    </a:cubicBezTo>
                    <a:cubicBezTo>
                      <a:pt x="4940" y="3466"/>
                      <a:pt x="4990" y="3666"/>
                      <a:pt x="5121" y="3680"/>
                    </a:cubicBezTo>
                    <a:cubicBezTo>
                      <a:pt x="5126" y="3681"/>
                      <a:pt x="5131" y="3681"/>
                      <a:pt x="5136" y="3681"/>
                    </a:cubicBezTo>
                    <a:cubicBezTo>
                      <a:pt x="5262" y="3681"/>
                      <a:pt x="5350" y="3493"/>
                      <a:pt x="5411" y="3254"/>
                    </a:cubicBezTo>
                    <a:cubicBezTo>
                      <a:pt x="5524" y="3305"/>
                      <a:pt x="5637" y="3347"/>
                      <a:pt x="5756" y="3382"/>
                    </a:cubicBezTo>
                    <a:lnTo>
                      <a:pt x="5929" y="3284"/>
                    </a:lnTo>
                    <a:cubicBezTo>
                      <a:pt x="5929" y="3284"/>
                      <a:pt x="6200" y="3403"/>
                      <a:pt x="6238" y="3403"/>
                    </a:cubicBezTo>
                    <a:cubicBezTo>
                      <a:pt x="6238" y="3403"/>
                      <a:pt x="6239" y="3403"/>
                      <a:pt x="6239" y="3403"/>
                    </a:cubicBezTo>
                    <a:cubicBezTo>
                      <a:pt x="6347" y="3388"/>
                      <a:pt x="6949" y="3025"/>
                      <a:pt x="7065" y="2956"/>
                    </a:cubicBezTo>
                    <a:cubicBezTo>
                      <a:pt x="7071" y="2950"/>
                      <a:pt x="7077" y="2947"/>
                      <a:pt x="7086" y="2944"/>
                    </a:cubicBezTo>
                    <a:cubicBezTo>
                      <a:pt x="7128" y="2900"/>
                      <a:pt x="7107" y="2646"/>
                      <a:pt x="7107" y="2646"/>
                    </a:cubicBezTo>
                    <a:lnTo>
                      <a:pt x="7154" y="2613"/>
                    </a:lnTo>
                    <a:lnTo>
                      <a:pt x="7345" y="2440"/>
                    </a:lnTo>
                    <a:lnTo>
                      <a:pt x="7289" y="2139"/>
                    </a:lnTo>
                    <a:lnTo>
                      <a:pt x="7104" y="2020"/>
                    </a:lnTo>
                    <a:lnTo>
                      <a:pt x="7136" y="1898"/>
                    </a:lnTo>
                    <a:cubicBezTo>
                      <a:pt x="7166" y="1823"/>
                      <a:pt x="7190" y="1746"/>
                      <a:pt x="7208" y="1668"/>
                    </a:cubicBezTo>
                    <a:cubicBezTo>
                      <a:pt x="7202" y="1648"/>
                      <a:pt x="6835" y="1361"/>
                      <a:pt x="6835" y="1361"/>
                    </a:cubicBezTo>
                    <a:cubicBezTo>
                      <a:pt x="6835" y="1361"/>
                      <a:pt x="6710" y="1072"/>
                      <a:pt x="6698" y="1051"/>
                    </a:cubicBezTo>
                    <a:cubicBezTo>
                      <a:pt x="6684" y="1028"/>
                      <a:pt x="5956" y="556"/>
                      <a:pt x="5916" y="556"/>
                    </a:cubicBezTo>
                    <a:cubicBezTo>
                      <a:pt x="5915" y="556"/>
                      <a:pt x="5915" y="556"/>
                      <a:pt x="5914" y="557"/>
                    </a:cubicBezTo>
                    <a:cubicBezTo>
                      <a:pt x="5901" y="565"/>
                      <a:pt x="5818" y="567"/>
                      <a:pt x="5747" y="567"/>
                    </a:cubicBezTo>
                    <a:cubicBezTo>
                      <a:pt x="5690" y="567"/>
                      <a:pt x="5640" y="565"/>
                      <a:pt x="5640" y="565"/>
                    </a:cubicBezTo>
                    <a:lnTo>
                      <a:pt x="5264" y="455"/>
                    </a:lnTo>
                    <a:lnTo>
                      <a:pt x="5264" y="449"/>
                    </a:lnTo>
                    <a:lnTo>
                      <a:pt x="5172" y="294"/>
                    </a:lnTo>
                    <a:lnTo>
                      <a:pt x="5175" y="309"/>
                    </a:lnTo>
                    <a:lnTo>
                      <a:pt x="5169" y="297"/>
                    </a:lnTo>
                    <a:cubicBezTo>
                      <a:pt x="5169" y="297"/>
                      <a:pt x="4782" y="235"/>
                      <a:pt x="4764" y="235"/>
                    </a:cubicBezTo>
                    <a:cubicBezTo>
                      <a:pt x="4746" y="235"/>
                      <a:pt x="4567" y="279"/>
                      <a:pt x="4486" y="297"/>
                    </a:cubicBezTo>
                    <a:lnTo>
                      <a:pt x="4418" y="282"/>
                    </a:lnTo>
                    <a:lnTo>
                      <a:pt x="4302" y="178"/>
                    </a:lnTo>
                    <a:cubicBezTo>
                      <a:pt x="4302" y="178"/>
                      <a:pt x="3675" y="1"/>
                      <a:pt x="357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1"/>
              <p:cNvSpPr/>
              <p:nvPr/>
            </p:nvSpPr>
            <p:spPr>
              <a:xfrm>
                <a:off x="-238700" y="2836900"/>
                <a:ext cx="127900" cy="150625"/>
              </a:xfrm>
              <a:custGeom>
                <a:rect b="b" l="l" r="r" t="t"/>
                <a:pathLst>
                  <a:path extrusionOk="0" h="6025" w="5116">
                    <a:moveTo>
                      <a:pt x="2957" y="1943"/>
                    </a:moveTo>
                    <a:cubicBezTo>
                      <a:pt x="2987" y="1949"/>
                      <a:pt x="3020" y="1952"/>
                      <a:pt x="3056" y="1955"/>
                    </a:cubicBezTo>
                    <a:lnTo>
                      <a:pt x="2957" y="2116"/>
                    </a:lnTo>
                    <a:lnTo>
                      <a:pt x="2957" y="1943"/>
                    </a:lnTo>
                    <a:close/>
                    <a:moveTo>
                      <a:pt x="2668" y="1550"/>
                    </a:moveTo>
                    <a:cubicBezTo>
                      <a:pt x="2668" y="1550"/>
                      <a:pt x="2704" y="1857"/>
                      <a:pt x="2898" y="1928"/>
                    </a:cubicBezTo>
                    <a:cubicBezTo>
                      <a:pt x="2898" y="2024"/>
                      <a:pt x="2895" y="2116"/>
                      <a:pt x="2883" y="2212"/>
                    </a:cubicBezTo>
                    <a:lnTo>
                      <a:pt x="2835" y="2235"/>
                    </a:lnTo>
                    <a:lnTo>
                      <a:pt x="2775" y="2128"/>
                    </a:lnTo>
                    <a:cubicBezTo>
                      <a:pt x="2713" y="1997"/>
                      <a:pt x="2644" y="1872"/>
                      <a:pt x="2567" y="1750"/>
                    </a:cubicBezTo>
                    <a:cubicBezTo>
                      <a:pt x="2561" y="1717"/>
                      <a:pt x="2555" y="1675"/>
                      <a:pt x="2549" y="1624"/>
                    </a:cubicBezTo>
                    <a:cubicBezTo>
                      <a:pt x="2591" y="1604"/>
                      <a:pt x="2629" y="1580"/>
                      <a:pt x="2668" y="1550"/>
                    </a:cubicBezTo>
                    <a:close/>
                    <a:moveTo>
                      <a:pt x="2746" y="3446"/>
                    </a:moveTo>
                    <a:cubicBezTo>
                      <a:pt x="2781" y="3449"/>
                      <a:pt x="2816" y="3451"/>
                      <a:pt x="2853" y="3451"/>
                    </a:cubicBezTo>
                    <a:cubicBezTo>
                      <a:pt x="2879" y="3451"/>
                      <a:pt x="2905" y="3450"/>
                      <a:pt x="2930" y="3449"/>
                    </a:cubicBezTo>
                    <a:lnTo>
                      <a:pt x="2930" y="3449"/>
                    </a:lnTo>
                    <a:cubicBezTo>
                      <a:pt x="2924" y="3467"/>
                      <a:pt x="2916" y="3481"/>
                      <a:pt x="2913" y="3493"/>
                    </a:cubicBezTo>
                    <a:cubicBezTo>
                      <a:pt x="2814" y="3639"/>
                      <a:pt x="2734" y="3771"/>
                      <a:pt x="2641" y="3821"/>
                    </a:cubicBezTo>
                    <a:cubicBezTo>
                      <a:pt x="2677" y="3693"/>
                      <a:pt x="2713" y="3559"/>
                      <a:pt x="2746" y="3446"/>
                    </a:cubicBezTo>
                    <a:close/>
                    <a:moveTo>
                      <a:pt x="2625" y="1"/>
                    </a:moveTo>
                    <a:cubicBezTo>
                      <a:pt x="2412" y="1"/>
                      <a:pt x="2192" y="19"/>
                      <a:pt x="2057" y="59"/>
                    </a:cubicBezTo>
                    <a:cubicBezTo>
                      <a:pt x="1986" y="54"/>
                      <a:pt x="1922" y="51"/>
                      <a:pt x="1865" y="51"/>
                    </a:cubicBezTo>
                    <a:cubicBezTo>
                      <a:pt x="1037" y="51"/>
                      <a:pt x="1513" y="594"/>
                      <a:pt x="1580" y="608"/>
                    </a:cubicBezTo>
                    <a:cubicBezTo>
                      <a:pt x="1407" y="638"/>
                      <a:pt x="1330" y="775"/>
                      <a:pt x="1073" y="837"/>
                    </a:cubicBezTo>
                    <a:cubicBezTo>
                      <a:pt x="817" y="900"/>
                      <a:pt x="167" y="1127"/>
                      <a:pt x="194" y="1395"/>
                    </a:cubicBezTo>
                    <a:cubicBezTo>
                      <a:pt x="200" y="1499"/>
                      <a:pt x="263" y="1592"/>
                      <a:pt x="355" y="1639"/>
                    </a:cubicBezTo>
                    <a:lnTo>
                      <a:pt x="361" y="1642"/>
                    </a:lnTo>
                    <a:lnTo>
                      <a:pt x="376" y="1648"/>
                    </a:lnTo>
                    <a:lnTo>
                      <a:pt x="385" y="1651"/>
                    </a:lnTo>
                    <a:lnTo>
                      <a:pt x="403" y="1657"/>
                    </a:lnTo>
                    <a:lnTo>
                      <a:pt x="409" y="1660"/>
                    </a:lnTo>
                    <a:lnTo>
                      <a:pt x="424" y="1666"/>
                    </a:lnTo>
                    <a:lnTo>
                      <a:pt x="429" y="1666"/>
                    </a:lnTo>
                    <a:lnTo>
                      <a:pt x="444" y="1669"/>
                    </a:lnTo>
                    <a:lnTo>
                      <a:pt x="459" y="1672"/>
                    </a:lnTo>
                    <a:cubicBezTo>
                      <a:pt x="474" y="1675"/>
                      <a:pt x="483" y="1675"/>
                      <a:pt x="483" y="1675"/>
                    </a:cubicBezTo>
                    <a:cubicBezTo>
                      <a:pt x="443" y="1717"/>
                      <a:pt x="573" y="1794"/>
                      <a:pt x="735" y="1794"/>
                    </a:cubicBezTo>
                    <a:cubicBezTo>
                      <a:pt x="780" y="1794"/>
                      <a:pt x="827" y="1788"/>
                      <a:pt x="874" y="1773"/>
                    </a:cubicBezTo>
                    <a:cubicBezTo>
                      <a:pt x="875" y="1773"/>
                      <a:pt x="877" y="1773"/>
                      <a:pt x="879" y="1773"/>
                    </a:cubicBezTo>
                    <a:cubicBezTo>
                      <a:pt x="895" y="1773"/>
                      <a:pt x="914" y="1786"/>
                      <a:pt x="933" y="1788"/>
                    </a:cubicBezTo>
                    <a:lnTo>
                      <a:pt x="1008" y="1788"/>
                    </a:lnTo>
                    <a:cubicBezTo>
                      <a:pt x="1115" y="1815"/>
                      <a:pt x="1257" y="1847"/>
                      <a:pt x="1409" y="1847"/>
                    </a:cubicBezTo>
                    <a:cubicBezTo>
                      <a:pt x="1533" y="1847"/>
                      <a:pt x="1664" y="1826"/>
                      <a:pt x="1789" y="1761"/>
                    </a:cubicBezTo>
                    <a:cubicBezTo>
                      <a:pt x="1837" y="1767"/>
                      <a:pt x="1885" y="1769"/>
                      <a:pt x="1933" y="1769"/>
                    </a:cubicBezTo>
                    <a:cubicBezTo>
                      <a:pt x="2111" y="1769"/>
                      <a:pt x="2287" y="1735"/>
                      <a:pt x="2453" y="1669"/>
                    </a:cubicBezTo>
                    <a:cubicBezTo>
                      <a:pt x="2558" y="1830"/>
                      <a:pt x="2647" y="2000"/>
                      <a:pt x="2725" y="2179"/>
                    </a:cubicBezTo>
                    <a:lnTo>
                      <a:pt x="2808" y="2477"/>
                    </a:lnTo>
                    <a:lnTo>
                      <a:pt x="2805" y="2501"/>
                    </a:lnTo>
                    <a:lnTo>
                      <a:pt x="2790" y="2662"/>
                    </a:lnTo>
                    <a:cubicBezTo>
                      <a:pt x="2659" y="2736"/>
                      <a:pt x="2516" y="2841"/>
                      <a:pt x="2504" y="2903"/>
                    </a:cubicBezTo>
                    <a:cubicBezTo>
                      <a:pt x="2394" y="2952"/>
                      <a:pt x="1920" y="3232"/>
                      <a:pt x="2197" y="3232"/>
                    </a:cubicBezTo>
                    <a:cubicBezTo>
                      <a:pt x="2242" y="3232"/>
                      <a:pt x="2307" y="3224"/>
                      <a:pt x="2397" y="3207"/>
                    </a:cubicBezTo>
                    <a:cubicBezTo>
                      <a:pt x="2397" y="3213"/>
                      <a:pt x="2397" y="3219"/>
                      <a:pt x="2397" y="3225"/>
                    </a:cubicBezTo>
                    <a:lnTo>
                      <a:pt x="2394" y="3225"/>
                    </a:lnTo>
                    <a:cubicBezTo>
                      <a:pt x="2389" y="3222"/>
                      <a:pt x="2384" y="3221"/>
                      <a:pt x="2381" y="3221"/>
                    </a:cubicBezTo>
                    <a:cubicBezTo>
                      <a:pt x="2348" y="3221"/>
                      <a:pt x="2370" y="3315"/>
                      <a:pt x="2370" y="3315"/>
                    </a:cubicBezTo>
                    <a:cubicBezTo>
                      <a:pt x="2385" y="3303"/>
                      <a:pt x="2397" y="3291"/>
                      <a:pt x="2409" y="3276"/>
                    </a:cubicBezTo>
                    <a:cubicBezTo>
                      <a:pt x="2430" y="3338"/>
                      <a:pt x="2480" y="3386"/>
                      <a:pt x="2543" y="3404"/>
                    </a:cubicBezTo>
                    <a:cubicBezTo>
                      <a:pt x="2585" y="3416"/>
                      <a:pt x="2626" y="3428"/>
                      <a:pt x="2671" y="3434"/>
                    </a:cubicBezTo>
                    <a:lnTo>
                      <a:pt x="2501" y="3970"/>
                    </a:lnTo>
                    <a:cubicBezTo>
                      <a:pt x="2272" y="3461"/>
                      <a:pt x="2081" y="3183"/>
                      <a:pt x="1920" y="3025"/>
                    </a:cubicBezTo>
                    <a:lnTo>
                      <a:pt x="1905" y="3010"/>
                    </a:lnTo>
                    <a:lnTo>
                      <a:pt x="1893" y="2999"/>
                    </a:lnTo>
                    <a:lnTo>
                      <a:pt x="1878" y="2987"/>
                    </a:lnTo>
                    <a:lnTo>
                      <a:pt x="1866" y="2975"/>
                    </a:lnTo>
                    <a:lnTo>
                      <a:pt x="1851" y="2963"/>
                    </a:lnTo>
                    <a:lnTo>
                      <a:pt x="1839" y="2951"/>
                    </a:lnTo>
                    <a:cubicBezTo>
                      <a:pt x="1833" y="2948"/>
                      <a:pt x="1828" y="2945"/>
                      <a:pt x="1825" y="2942"/>
                    </a:cubicBezTo>
                    <a:lnTo>
                      <a:pt x="1813" y="2933"/>
                    </a:lnTo>
                    <a:lnTo>
                      <a:pt x="1798" y="2921"/>
                    </a:lnTo>
                    <a:lnTo>
                      <a:pt x="1786" y="2912"/>
                    </a:lnTo>
                    <a:lnTo>
                      <a:pt x="1771" y="2906"/>
                    </a:lnTo>
                    <a:lnTo>
                      <a:pt x="1759" y="2897"/>
                    </a:lnTo>
                    <a:lnTo>
                      <a:pt x="1747" y="2888"/>
                    </a:lnTo>
                    <a:lnTo>
                      <a:pt x="1735" y="2882"/>
                    </a:lnTo>
                    <a:lnTo>
                      <a:pt x="1723" y="2873"/>
                    </a:lnTo>
                    <a:lnTo>
                      <a:pt x="1711" y="2867"/>
                    </a:lnTo>
                    <a:lnTo>
                      <a:pt x="1699" y="2861"/>
                    </a:lnTo>
                    <a:lnTo>
                      <a:pt x="1687" y="2855"/>
                    </a:lnTo>
                    <a:lnTo>
                      <a:pt x="1675" y="2850"/>
                    </a:lnTo>
                    <a:lnTo>
                      <a:pt x="1664" y="2844"/>
                    </a:lnTo>
                    <a:lnTo>
                      <a:pt x="1652" y="2841"/>
                    </a:lnTo>
                    <a:lnTo>
                      <a:pt x="1640" y="2835"/>
                    </a:lnTo>
                    <a:lnTo>
                      <a:pt x="1628" y="2829"/>
                    </a:lnTo>
                    <a:lnTo>
                      <a:pt x="1625" y="2829"/>
                    </a:lnTo>
                    <a:cubicBezTo>
                      <a:pt x="1625" y="2814"/>
                      <a:pt x="1622" y="2796"/>
                      <a:pt x="1619" y="2778"/>
                    </a:cubicBezTo>
                    <a:cubicBezTo>
                      <a:pt x="1687" y="2757"/>
                      <a:pt x="1792" y="2671"/>
                      <a:pt x="1780" y="2575"/>
                    </a:cubicBezTo>
                    <a:cubicBezTo>
                      <a:pt x="1780" y="2572"/>
                      <a:pt x="1780" y="2572"/>
                      <a:pt x="1780" y="2569"/>
                    </a:cubicBezTo>
                    <a:cubicBezTo>
                      <a:pt x="1780" y="2519"/>
                      <a:pt x="1741" y="2441"/>
                      <a:pt x="1577" y="2382"/>
                    </a:cubicBezTo>
                    <a:cubicBezTo>
                      <a:pt x="1595" y="2316"/>
                      <a:pt x="1565" y="2247"/>
                      <a:pt x="1503" y="2218"/>
                    </a:cubicBezTo>
                    <a:cubicBezTo>
                      <a:pt x="1453" y="2195"/>
                      <a:pt x="1400" y="2184"/>
                      <a:pt x="1346" y="2184"/>
                    </a:cubicBezTo>
                    <a:cubicBezTo>
                      <a:pt x="1322" y="2184"/>
                      <a:pt x="1297" y="2186"/>
                      <a:pt x="1273" y="2191"/>
                    </a:cubicBezTo>
                    <a:cubicBezTo>
                      <a:pt x="1240" y="2204"/>
                      <a:pt x="1203" y="2212"/>
                      <a:pt x="1165" y="2212"/>
                    </a:cubicBezTo>
                    <a:cubicBezTo>
                      <a:pt x="1145" y="2212"/>
                      <a:pt x="1126" y="2210"/>
                      <a:pt x="1106" y="2206"/>
                    </a:cubicBezTo>
                    <a:lnTo>
                      <a:pt x="1094" y="2200"/>
                    </a:lnTo>
                    <a:lnTo>
                      <a:pt x="1088" y="2197"/>
                    </a:lnTo>
                    <a:lnTo>
                      <a:pt x="1076" y="2194"/>
                    </a:lnTo>
                    <a:cubicBezTo>
                      <a:pt x="1073" y="2191"/>
                      <a:pt x="1070" y="2188"/>
                      <a:pt x="1064" y="2188"/>
                    </a:cubicBezTo>
                    <a:lnTo>
                      <a:pt x="1055" y="2182"/>
                    </a:lnTo>
                    <a:cubicBezTo>
                      <a:pt x="1050" y="2176"/>
                      <a:pt x="1044" y="2173"/>
                      <a:pt x="1038" y="2167"/>
                    </a:cubicBezTo>
                    <a:cubicBezTo>
                      <a:pt x="1029" y="2158"/>
                      <a:pt x="1017" y="2152"/>
                      <a:pt x="1008" y="2143"/>
                    </a:cubicBezTo>
                    <a:lnTo>
                      <a:pt x="996" y="2137"/>
                    </a:lnTo>
                    <a:cubicBezTo>
                      <a:pt x="990" y="2134"/>
                      <a:pt x="981" y="2128"/>
                      <a:pt x="972" y="2125"/>
                    </a:cubicBezTo>
                    <a:lnTo>
                      <a:pt x="966" y="2122"/>
                    </a:lnTo>
                    <a:cubicBezTo>
                      <a:pt x="938" y="2110"/>
                      <a:pt x="909" y="2104"/>
                      <a:pt x="879" y="2104"/>
                    </a:cubicBezTo>
                    <a:cubicBezTo>
                      <a:pt x="852" y="2104"/>
                      <a:pt x="824" y="2109"/>
                      <a:pt x="796" y="2119"/>
                    </a:cubicBezTo>
                    <a:cubicBezTo>
                      <a:pt x="567" y="2218"/>
                      <a:pt x="206" y="2408"/>
                      <a:pt x="325" y="2584"/>
                    </a:cubicBezTo>
                    <a:cubicBezTo>
                      <a:pt x="325" y="2584"/>
                      <a:pt x="3" y="2635"/>
                      <a:pt x="0" y="2808"/>
                    </a:cubicBezTo>
                    <a:cubicBezTo>
                      <a:pt x="0" y="2855"/>
                      <a:pt x="21" y="2903"/>
                      <a:pt x="57" y="2936"/>
                    </a:cubicBezTo>
                    <a:lnTo>
                      <a:pt x="60" y="2939"/>
                    </a:lnTo>
                    <a:cubicBezTo>
                      <a:pt x="69" y="2945"/>
                      <a:pt x="75" y="2954"/>
                      <a:pt x="87" y="2960"/>
                    </a:cubicBezTo>
                    <a:lnTo>
                      <a:pt x="93" y="2966"/>
                    </a:lnTo>
                    <a:cubicBezTo>
                      <a:pt x="102" y="2975"/>
                      <a:pt x="111" y="2981"/>
                      <a:pt x="122" y="2987"/>
                    </a:cubicBezTo>
                    <a:lnTo>
                      <a:pt x="125" y="2990"/>
                    </a:lnTo>
                    <a:cubicBezTo>
                      <a:pt x="137" y="2996"/>
                      <a:pt x="149" y="3002"/>
                      <a:pt x="164" y="3008"/>
                    </a:cubicBezTo>
                    <a:lnTo>
                      <a:pt x="170" y="3010"/>
                    </a:lnTo>
                    <a:cubicBezTo>
                      <a:pt x="182" y="3016"/>
                      <a:pt x="191" y="3019"/>
                      <a:pt x="203" y="3022"/>
                    </a:cubicBezTo>
                    <a:lnTo>
                      <a:pt x="215" y="3025"/>
                    </a:lnTo>
                    <a:cubicBezTo>
                      <a:pt x="227" y="3031"/>
                      <a:pt x="239" y="3034"/>
                      <a:pt x="251" y="3037"/>
                    </a:cubicBezTo>
                    <a:lnTo>
                      <a:pt x="257" y="3037"/>
                    </a:lnTo>
                    <a:cubicBezTo>
                      <a:pt x="269" y="3040"/>
                      <a:pt x="283" y="3043"/>
                      <a:pt x="298" y="3043"/>
                    </a:cubicBezTo>
                    <a:lnTo>
                      <a:pt x="307" y="3043"/>
                    </a:lnTo>
                    <a:cubicBezTo>
                      <a:pt x="319" y="3043"/>
                      <a:pt x="328" y="3046"/>
                      <a:pt x="340" y="3046"/>
                    </a:cubicBezTo>
                    <a:lnTo>
                      <a:pt x="373" y="3046"/>
                    </a:lnTo>
                    <a:cubicBezTo>
                      <a:pt x="438" y="3209"/>
                      <a:pt x="597" y="3243"/>
                      <a:pt x="717" y="3243"/>
                    </a:cubicBezTo>
                    <a:cubicBezTo>
                      <a:pt x="750" y="3243"/>
                      <a:pt x="781" y="3240"/>
                      <a:pt x="805" y="3237"/>
                    </a:cubicBezTo>
                    <a:cubicBezTo>
                      <a:pt x="892" y="3293"/>
                      <a:pt x="992" y="3323"/>
                      <a:pt x="1094" y="3323"/>
                    </a:cubicBezTo>
                    <a:cubicBezTo>
                      <a:pt x="1118" y="3323"/>
                      <a:pt x="1142" y="3321"/>
                      <a:pt x="1166" y="3318"/>
                    </a:cubicBezTo>
                    <a:cubicBezTo>
                      <a:pt x="1488" y="3267"/>
                      <a:pt x="1452" y="3046"/>
                      <a:pt x="1452" y="3046"/>
                    </a:cubicBezTo>
                    <a:cubicBezTo>
                      <a:pt x="1559" y="3046"/>
                      <a:pt x="1619" y="3010"/>
                      <a:pt x="1628" y="2906"/>
                    </a:cubicBezTo>
                    <a:cubicBezTo>
                      <a:pt x="1661" y="2909"/>
                      <a:pt x="1693" y="2915"/>
                      <a:pt x="1726" y="2924"/>
                    </a:cubicBezTo>
                    <a:lnTo>
                      <a:pt x="1750" y="2939"/>
                    </a:lnTo>
                    <a:lnTo>
                      <a:pt x="1768" y="2954"/>
                    </a:lnTo>
                    <a:lnTo>
                      <a:pt x="1798" y="2978"/>
                    </a:lnTo>
                    <a:lnTo>
                      <a:pt x="1816" y="2993"/>
                    </a:lnTo>
                    <a:cubicBezTo>
                      <a:pt x="1825" y="3002"/>
                      <a:pt x="1833" y="3010"/>
                      <a:pt x="1842" y="3019"/>
                    </a:cubicBezTo>
                    <a:lnTo>
                      <a:pt x="1860" y="3034"/>
                    </a:lnTo>
                    <a:lnTo>
                      <a:pt x="1890" y="3064"/>
                    </a:lnTo>
                    <a:lnTo>
                      <a:pt x="1905" y="3079"/>
                    </a:lnTo>
                    <a:lnTo>
                      <a:pt x="1932" y="3112"/>
                    </a:lnTo>
                    <a:cubicBezTo>
                      <a:pt x="2239" y="3455"/>
                      <a:pt x="2436" y="3985"/>
                      <a:pt x="2465" y="4084"/>
                    </a:cubicBezTo>
                    <a:lnTo>
                      <a:pt x="2465" y="4090"/>
                    </a:lnTo>
                    <a:lnTo>
                      <a:pt x="2391" y="4325"/>
                    </a:lnTo>
                    <a:cubicBezTo>
                      <a:pt x="2391" y="4325"/>
                      <a:pt x="2638" y="4796"/>
                      <a:pt x="2811" y="6024"/>
                    </a:cubicBezTo>
                    <a:lnTo>
                      <a:pt x="2999" y="6009"/>
                    </a:lnTo>
                    <a:lnTo>
                      <a:pt x="3151" y="5994"/>
                    </a:lnTo>
                    <a:cubicBezTo>
                      <a:pt x="3151" y="5994"/>
                      <a:pt x="2540" y="4429"/>
                      <a:pt x="2540" y="4289"/>
                    </a:cubicBezTo>
                    <a:cubicBezTo>
                      <a:pt x="2555" y="4164"/>
                      <a:pt x="2582" y="4045"/>
                      <a:pt x="2614" y="3926"/>
                    </a:cubicBezTo>
                    <a:cubicBezTo>
                      <a:pt x="2722" y="3860"/>
                      <a:pt x="2844" y="3648"/>
                      <a:pt x="2984" y="3440"/>
                    </a:cubicBezTo>
                    <a:cubicBezTo>
                      <a:pt x="3068" y="3434"/>
                      <a:pt x="3148" y="3413"/>
                      <a:pt x="3226" y="3380"/>
                    </a:cubicBezTo>
                    <a:cubicBezTo>
                      <a:pt x="3258" y="3476"/>
                      <a:pt x="3407" y="3574"/>
                      <a:pt x="3461" y="3574"/>
                    </a:cubicBezTo>
                    <a:cubicBezTo>
                      <a:pt x="3512" y="3574"/>
                      <a:pt x="3768" y="3574"/>
                      <a:pt x="3884" y="3487"/>
                    </a:cubicBezTo>
                    <a:cubicBezTo>
                      <a:pt x="4069" y="3446"/>
                      <a:pt x="4254" y="3392"/>
                      <a:pt x="4433" y="3329"/>
                    </a:cubicBezTo>
                    <a:lnTo>
                      <a:pt x="4448" y="3323"/>
                    </a:lnTo>
                    <a:lnTo>
                      <a:pt x="4466" y="3318"/>
                    </a:lnTo>
                    <a:lnTo>
                      <a:pt x="4469" y="3318"/>
                    </a:lnTo>
                    <a:lnTo>
                      <a:pt x="4478" y="3312"/>
                    </a:lnTo>
                    <a:lnTo>
                      <a:pt x="4498" y="3303"/>
                    </a:lnTo>
                    <a:lnTo>
                      <a:pt x="4513" y="3297"/>
                    </a:lnTo>
                    <a:lnTo>
                      <a:pt x="4531" y="3291"/>
                    </a:lnTo>
                    <a:lnTo>
                      <a:pt x="4537" y="3291"/>
                    </a:lnTo>
                    <a:lnTo>
                      <a:pt x="4549" y="3285"/>
                    </a:lnTo>
                    <a:lnTo>
                      <a:pt x="4564" y="3279"/>
                    </a:lnTo>
                    <a:lnTo>
                      <a:pt x="4570" y="3273"/>
                    </a:lnTo>
                    <a:lnTo>
                      <a:pt x="4582" y="3270"/>
                    </a:lnTo>
                    <a:cubicBezTo>
                      <a:pt x="4585" y="3267"/>
                      <a:pt x="4588" y="3264"/>
                      <a:pt x="4594" y="3264"/>
                    </a:cubicBezTo>
                    <a:lnTo>
                      <a:pt x="4603" y="3258"/>
                    </a:lnTo>
                    <a:lnTo>
                      <a:pt x="4615" y="3252"/>
                    </a:lnTo>
                    <a:lnTo>
                      <a:pt x="4621" y="3249"/>
                    </a:lnTo>
                    <a:lnTo>
                      <a:pt x="4633" y="3243"/>
                    </a:lnTo>
                    <a:lnTo>
                      <a:pt x="4638" y="3240"/>
                    </a:lnTo>
                    <a:lnTo>
                      <a:pt x="4647" y="3234"/>
                    </a:lnTo>
                    <a:lnTo>
                      <a:pt x="4659" y="3228"/>
                    </a:lnTo>
                    <a:lnTo>
                      <a:pt x="4668" y="3222"/>
                    </a:lnTo>
                    <a:lnTo>
                      <a:pt x="4674" y="3219"/>
                    </a:lnTo>
                    <a:lnTo>
                      <a:pt x="4680" y="3213"/>
                    </a:lnTo>
                    <a:lnTo>
                      <a:pt x="4692" y="3207"/>
                    </a:lnTo>
                    <a:lnTo>
                      <a:pt x="4695" y="3204"/>
                    </a:lnTo>
                    <a:lnTo>
                      <a:pt x="4698" y="3201"/>
                    </a:lnTo>
                    <a:lnTo>
                      <a:pt x="4701" y="3198"/>
                    </a:lnTo>
                    <a:lnTo>
                      <a:pt x="4710" y="3192"/>
                    </a:lnTo>
                    <a:lnTo>
                      <a:pt x="4716" y="3183"/>
                    </a:lnTo>
                    <a:lnTo>
                      <a:pt x="4722" y="3180"/>
                    </a:lnTo>
                    <a:lnTo>
                      <a:pt x="4728" y="3177"/>
                    </a:lnTo>
                    <a:lnTo>
                      <a:pt x="4734" y="3168"/>
                    </a:lnTo>
                    <a:cubicBezTo>
                      <a:pt x="4737" y="3165"/>
                      <a:pt x="4737" y="3165"/>
                      <a:pt x="4740" y="3163"/>
                    </a:cubicBezTo>
                    <a:lnTo>
                      <a:pt x="4746" y="3154"/>
                    </a:lnTo>
                    <a:lnTo>
                      <a:pt x="4749" y="3151"/>
                    </a:lnTo>
                    <a:lnTo>
                      <a:pt x="4752" y="3145"/>
                    </a:lnTo>
                    <a:cubicBezTo>
                      <a:pt x="4752" y="3142"/>
                      <a:pt x="4755" y="3142"/>
                      <a:pt x="4755" y="3139"/>
                    </a:cubicBezTo>
                    <a:cubicBezTo>
                      <a:pt x="4755" y="3136"/>
                      <a:pt x="4758" y="3136"/>
                      <a:pt x="4758" y="3133"/>
                    </a:cubicBezTo>
                    <a:lnTo>
                      <a:pt x="4761" y="3127"/>
                    </a:lnTo>
                    <a:cubicBezTo>
                      <a:pt x="4761" y="3127"/>
                      <a:pt x="4761" y="3124"/>
                      <a:pt x="4761" y="3124"/>
                    </a:cubicBezTo>
                    <a:cubicBezTo>
                      <a:pt x="4761" y="3121"/>
                      <a:pt x="4761" y="3118"/>
                      <a:pt x="4761" y="3118"/>
                    </a:cubicBezTo>
                    <a:cubicBezTo>
                      <a:pt x="4761" y="3115"/>
                      <a:pt x="4761" y="3112"/>
                      <a:pt x="4761" y="3112"/>
                    </a:cubicBezTo>
                    <a:cubicBezTo>
                      <a:pt x="4761" y="3109"/>
                      <a:pt x="4761" y="3109"/>
                      <a:pt x="4761" y="3109"/>
                    </a:cubicBezTo>
                    <a:cubicBezTo>
                      <a:pt x="4761" y="3103"/>
                      <a:pt x="4761" y="3097"/>
                      <a:pt x="4761" y="3094"/>
                    </a:cubicBezTo>
                    <a:cubicBezTo>
                      <a:pt x="4746" y="3028"/>
                      <a:pt x="4391" y="2960"/>
                      <a:pt x="4391" y="2960"/>
                    </a:cubicBezTo>
                    <a:cubicBezTo>
                      <a:pt x="4391" y="2960"/>
                      <a:pt x="4418" y="2855"/>
                      <a:pt x="4337" y="2832"/>
                    </a:cubicBezTo>
                    <a:cubicBezTo>
                      <a:pt x="4254" y="2811"/>
                      <a:pt x="3828" y="2769"/>
                      <a:pt x="3828" y="2769"/>
                    </a:cubicBezTo>
                    <a:cubicBezTo>
                      <a:pt x="3828" y="2769"/>
                      <a:pt x="3718" y="2536"/>
                      <a:pt x="3304" y="2536"/>
                    </a:cubicBezTo>
                    <a:cubicBezTo>
                      <a:pt x="3236" y="2536"/>
                      <a:pt x="3159" y="2543"/>
                      <a:pt x="3074" y="2557"/>
                    </a:cubicBezTo>
                    <a:lnTo>
                      <a:pt x="3065" y="2557"/>
                    </a:lnTo>
                    <a:cubicBezTo>
                      <a:pt x="3038" y="2560"/>
                      <a:pt x="3011" y="2566"/>
                      <a:pt x="2981" y="2575"/>
                    </a:cubicBezTo>
                    <a:cubicBezTo>
                      <a:pt x="2957" y="2578"/>
                      <a:pt x="2936" y="2587"/>
                      <a:pt x="2916" y="2596"/>
                    </a:cubicBezTo>
                    <a:cubicBezTo>
                      <a:pt x="2936" y="2462"/>
                      <a:pt x="2954" y="2343"/>
                      <a:pt x="2960" y="2295"/>
                    </a:cubicBezTo>
                    <a:lnTo>
                      <a:pt x="2963" y="2277"/>
                    </a:lnTo>
                    <a:lnTo>
                      <a:pt x="2963" y="2274"/>
                    </a:lnTo>
                    <a:cubicBezTo>
                      <a:pt x="3005" y="2167"/>
                      <a:pt x="3050" y="2060"/>
                      <a:pt x="3100" y="1958"/>
                    </a:cubicBezTo>
                    <a:cubicBezTo>
                      <a:pt x="3125" y="1959"/>
                      <a:pt x="3150" y="1960"/>
                      <a:pt x="3176" y="1960"/>
                    </a:cubicBezTo>
                    <a:cubicBezTo>
                      <a:pt x="3413" y="1960"/>
                      <a:pt x="3702" y="1908"/>
                      <a:pt x="3857" y="1753"/>
                    </a:cubicBezTo>
                    <a:cubicBezTo>
                      <a:pt x="3998" y="1753"/>
                      <a:pt x="4141" y="1726"/>
                      <a:pt x="4272" y="1672"/>
                    </a:cubicBezTo>
                    <a:cubicBezTo>
                      <a:pt x="4277" y="1673"/>
                      <a:pt x="4282" y="1673"/>
                      <a:pt x="4287" y="1673"/>
                    </a:cubicBezTo>
                    <a:cubicBezTo>
                      <a:pt x="4388" y="1673"/>
                      <a:pt x="4469" y="1566"/>
                      <a:pt x="4540" y="1478"/>
                    </a:cubicBezTo>
                    <a:lnTo>
                      <a:pt x="4615" y="1478"/>
                    </a:lnTo>
                    <a:lnTo>
                      <a:pt x="4627" y="1475"/>
                    </a:lnTo>
                    <a:lnTo>
                      <a:pt x="4636" y="1475"/>
                    </a:lnTo>
                    <a:lnTo>
                      <a:pt x="4647" y="1472"/>
                    </a:lnTo>
                    <a:lnTo>
                      <a:pt x="4683" y="1472"/>
                    </a:lnTo>
                    <a:lnTo>
                      <a:pt x="4695" y="1469"/>
                    </a:lnTo>
                    <a:lnTo>
                      <a:pt x="4707" y="1466"/>
                    </a:lnTo>
                    <a:lnTo>
                      <a:pt x="4722" y="1463"/>
                    </a:lnTo>
                    <a:lnTo>
                      <a:pt x="4734" y="1460"/>
                    </a:lnTo>
                    <a:lnTo>
                      <a:pt x="4749" y="1457"/>
                    </a:lnTo>
                    <a:lnTo>
                      <a:pt x="4761" y="1454"/>
                    </a:lnTo>
                    <a:lnTo>
                      <a:pt x="4776" y="1451"/>
                    </a:lnTo>
                    <a:lnTo>
                      <a:pt x="4788" y="1449"/>
                    </a:lnTo>
                    <a:lnTo>
                      <a:pt x="4805" y="1443"/>
                    </a:lnTo>
                    <a:lnTo>
                      <a:pt x="4814" y="1440"/>
                    </a:lnTo>
                    <a:lnTo>
                      <a:pt x="4832" y="1437"/>
                    </a:lnTo>
                    <a:lnTo>
                      <a:pt x="4844" y="1431"/>
                    </a:lnTo>
                    <a:lnTo>
                      <a:pt x="4859" y="1428"/>
                    </a:lnTo>
                    <a:lnTo>
                      <a:pt x="4871" y="1422"/>
                    </a:lnTo>
                    <a:lnTo>
                      <a:pt x="4886" y="1419"/>
                    </a:lnTo>
                    <a:lnTo>
                      <a:pt x="4898" y="1413"/>
                    </a:lnTo>
                    <a:lnTo>
                      <a:pt x="4913" y="1407"/>
                    </a:lnTo>
                    <a:lnTo>
                      <a:pt x="4925" y="1404"/>
                    </a:lnTo>
                    <a:lnTo>
                      <a:pt x="4940" y="1398"/>
                    </a:lnTo>
                    <a:lnTo>
                      <a:pt x="4951" y="1392"/>
                    </a:lnTo>
                    <a:lnTo>
                      <a:pt x="4966" y="1386"/>
                    </a:lnTo>
                    <a:lnTo>
                      <a:pt x="4975" y="1383"/>
                    </a:lnTo>
                    <a:lnTo>
                      <a:pt x="4990" y="1374"/>
                    </a:lnTo>
                    <a:lnTo>
                      <a:pt x="4999" y="1368"/>
                    </a:lnTo>
                    <a:lnTo>
                      <a:pt x="5011" y="1362"/>
                    </a:lnTo>
                    <a:lnTo>
                      <a:pt x="5020" y="1356"/>
                    </a:lnTo>
                    <a:lnTo>
                      <a:pt x="5032" y="1350"/>
                    </a:lnTo>
                    <a:lnTo>
                      <a:pt x="5041" y="1344"/>
                    </a:lnTo>
                    <a:lnTo>
                      <a:pt x="5053" y="1335"/>
                    </a:lnTo>
                    <a:lnTo>
                      <a:pt x="5059" y="1329"/>
                    </a:lnTo>
                    <a:cubicBezTo>
                      <a:pt x="5062" y="1326"/>
                      <a:pt x="5065" y="1323"/>
                      <a:pt x="5068" y="1320"/>
                    </a:cubicBezTo>
                    <a:cubicBezTo>
                      <a:pt x="5071" y="1317"/>
                      <a:pt x="5074" y="1314"/>
                      <a:pt x="5077" y="1314"/>
                    </a:cubicBezTo>
                    <a:cubicBezTo>
                      <a:pt x="5080" y="1311"/>
                      <a:pt x="5080" y="1308"/>
                      <a:pt x="5083" y="1305"/>
                    </a:cubicBezTo>
                    <a:cubicBezTo>
                      <a:pt x="5086" y="1302"/>
                      <a:pt x="5089" y="1299"/>
                      <a:pt x="5089" y="1296"/>
                    </a:cubicBezTo>
                    <a:cubicBezTo>
                      <a:pt x="5092" y="1293"/>
                      <a:pt x="5095" y="1291"/>
                      <a:pt x="5095" y="1288"/>
                    </a:cubicBezTo>
                    <a:lnTo>
                      <a:pt x="5101" y="1282"/>
                    </a:lnTo>
                    <a:cubicBezTo>
                      <a:pt x="5101" y="1276"/>
                      <a:pt x="5103" y="1273"/>
                      <a:pt x="5103" y="1270"/>
                    </a:cubicBezTo>
                    <a:cubicBezTo>
                      <a:pt x="5106" y="1267"/>
                      <a:pt x="5106" y="1264"/>
                      <a:pt x="5106" y="1264"/>
                    </a:cubicBezTo>
                    <a:cubicBezTo>
                      <a:pt x="5109" y="1258"/>
                      <a:pt x="5109" y="1255"/>
                      <a:pt x="5109" y="1252"/>
                    </a:cubicBezTo>
                    <a:cubicBezTo>
                      <a:pt x="5109" y="1249"/>
                      <a:pt x="5109" y="1246"/>
                      <a:pt x="5109" y="1243"/>
                    </a:cubicBezTo>
                    <a:cubicBezTo>
                      <a:pt x="5109" y="1240"/>
                      <a:pt x="5109" y="1237"/>
                      <a:pt x="5109" y="1234"/>
                    </a:cubicBezTo>
                    <a:lnTo>
                      <a:pt x="5109" y="1225"/>
                    </a:lnTo>
                    <a:cubicBezTo>
                      <a:pt x="5109" y="1222"/>
                      <a:pt x="5109" y="1216"/>
                      <a:pt x="5109" y="1213"/>
                    </a:cubicBezTo>
                    <a:cubicBezTo>
                      <a:pt x="5109" y="1213"/>
                      <a:pt x="5109" y="1210"/>
                      <a:pt x="5109" y="1210"/>
                    </a:cubicBezTo>
                    <a:lnTo>
                      <a:pt x="5115" y="1195"/>
                    </a:lnTo>
                    <a:cubicBezTo>
                      <a:pt x="5115" y="1189"/>
                      <a:pt x="5115" y="1186"/>
                      <a:pt x="5112" y="1183"/>
                    </a:cubicBezTo>
                    <a:cubicBezTo>
                      <a:pt x="5050" y="957"/>
                      <a:pt x="4636" y="820"/>
                      <a:pt x="4636" y="820"/>
                    </a:cubicBezTo>
                    <a:cubicBezTo>
                      <a:pt x="4636" y="820"/>
                      <a:pt x="4701" y="724"/>
                      <a:pt x="4621" y="659"/>
                    </a:cubicBezTo>
                    <a:cubicBezTo>
                      <a:pt x="4537" y="596"/>
                      <a:pt x="4144" y="369"/>
                      <a:pt x="3819" y="360"/>
                    </a:cubicBezTo>
                    <a:cubicBezTo>
                      <a:pt x="3827" y="285"/>
                      <a:pt x="3634" y="64"/>
                      <a:pt x="3354" y="64"/>
                    </a:cubicBezTo>
                    <a:cubicBezTo>
                      <a:pt x="3312" y="64"/>
                      <a:pt x="3268" y="69"/>
                      <a:pt x="3223" y="80"/>
                    </a:cubicBezTo>
                    <a:cubicBezTo>
                      <a:pt x="3159" y="30"/>
                      <a:pt x="2897" y="1"/>
                      <a:pt x="262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1"/>
              <p:cNvSpPr/>
              <p:nvPr/>
            </p:nvSpPr>
            <p:spPr>
              <a:xfrm>
                <a:off x="109025" y="2789225"/>
                <a:ext cx="147950" cy="167600"/>
              </a:xfrm>
              <a:custGeom>
                <a:rect b="b" l="l" r="r" t="t"/>
                <a:pathLst>
                  <a:path extrusionOk="0" h="6704" w="5918">
                    <a:moveTo>
                      <a:pt x="3419" y="2163"/>
                    </a:moveTo>
                    <a:lnTo>
                      <a:pt x="3419" y="2163"/>
                    </a:lnTo>
                    <a:cubicBezTo>
                      <a:pt x="3452" y="2169"/>
                      <a:pt x="3491" y="2175"/>
                      <a:pt x="3532" y="2178"/>
                    </a:cubicBezTo>
                    <a:lnTo>
                      <a:pt x="3419" y="2354"/>
                    </a:lnTo>
                    <a:cubicBezTo>
                      <a:pt x="3422" y="2291"/>
                      <a:pt x="3422" y="2229"/>
                      <a:pt x="3419" y="2163"/>
                    </a:cubicBezTo>
                    <a:close/>
                    <a:moveTo>
                      <a:pt x="3088" y="1728"/>
                    </a:moveTo>
                    <a:cubicBezTo>
                      <a:pt x="3088" y="1728"/>
                      <a:pt x="3124" y="2071"/>
                      <a:pt x="3348" y="2148"/>
                    </a:cubicBezTo>
                    <a:cubicBezTo>
                      <a:pt x="3351" y="2253"/>
                      <a:pt x="3345" y="2357"/>
                      <a:pt x="3333" y="2461"/>
                    </a:cubicBezTo>
                    <a:lnTo>
                      <a:pt x="3276" y="2488"/>
                    </a:lnTo>
                    <a:lnTo>
                      <a:pt x="3207" y="2372"/>
                    </a:lnTo>
                    <a:cubicBezTo>
                      <a:pt x="3139" y="2226"/>
                      <a:pt x="3058" y="2083"/>
                      <a:pt x="2969" y="1949"/>
                    </a:cubicBezTo>
                    <a:cubicBezTo>
                      <a:pt x="2963" y="1913"/>
                      <a:pt x="2957" y="1865"/>
                      <a:pt x="2948" y="1811"/>
                    </a:cubicBezTo>
                    <a:cubicBezTo>
                      <a:pt x="2996" y="1788"/>
                      <a:pt x="3043" y="1758"/>
                      <a:pt x="3088" y="1728"/>
                    </a:cubicBezTo>
                    <a:close/>
                    <a:moveTo>
                      <a:pt x="3166" y="3835"/>
                    </a:moveTo>
                    <a:cubicBezTo>
                      <a:pt x="3208" y="3839"/>
                      <a:pt x="3250" y="3840"/>
                      <a:pt x="3291" y="3840"/>
                    </a:cubicBezTo>
                    <a:cubicBezTo>
                      <a:pt x="3320" y="3840"/>
                      <a:pt x="3349" y="3840"/>
                      <a:pt x="3377" y="3838"/>
                    </a:cubicBezTo>
                    <a:lnTo>
                      <a:pt x="3377" y="3838"/>
                    </a:lnTo>
                    <a:cubicBezTo>
                      <a:pt x="3371" y="3856"/>
                      <a:pt x="3365" y="3874"/>
                      <a:pt x="3359" y="3886"/>
                    </a:cubicBezTo>
                    <a:cubicBezTo>
                      <a:pt x="3246" y="4050"/>
                      <a:pt x="3151" y="4196"/>
                      <a:pt x="3043" y="4256"/>
                    </a:cubicBezTo>
                    <a:cubicBezTo>
                      <a:pt x="3085" y="4110"/>
                      <a:pt x="3130" y="3961"/>
                      <a:pt x="3166" y="3835"/>
                    </a:cubicBezTo>
                    <a:close/>
                    <a:moveTo>
                      <a:pt x="3056" y="1"/>
                    </a:moveTo>
                    <a:cubicBezTo>
                      <a:pt x="2807" y="1"/>
                      <a:pt x="2549" y="21"/>
                      <a:pt x="2391" y="68"/>
                    </a:cubicBezTo>
                    <a:cubicBezTo>
                      <a:pt x="2312" y="62"/>
                      <a:pt x="2240" y="59"/>
                      <a:pt x="2176" y="59"/>
                    </a:cubicBezTo>
                    <a:cubicBezTo>
                      <a:pt x="1211" y="59"/>
                      <a:pt x="1758" y="665"/>
                      <a:pt x="1836" y="682"/>
                    </a:cubicBezTo>
                    <a:cubicBezTo>
                      <a:pt x="1637" y="714"/>
                      <a:pt x="1547" y="866"/>
                      <a:pt x="1252" y="938"/>
                    </a:cubicBezTo>
                    <a:cubicBezTo>
                      <a:pt x="957" y="1010"/>
                      <a:pt x="203" y="1263"/>
                      <a:pt x="233" y="1564"/>
                    </a:cubicBezTo>
                    <a:cubicBezTo>
                      <a:pt x="241" y="1680"/>
                      <a:pt x="310" y="1785"/>
                      <a:pt x="417" y="1832"/>
                    </a:cubicBezTo>
                    <a:lnTo>
                      <a:pt x="426" y="1835"/>
                    </a:lnTo>
                    <a:lnTo>
                      <a:pt x="444" y="1844"/>
                    </a:lnTo>
                    <a:lnTo>
                      <a:pt x="453" y="1847"/>
                    </a:lnTo>
                    <a:lnTo>
                      <a:pt x="471" y="1853"/>
                    </a:lnTo>
                    <a:lnTo>
                      <a:pt x="480" y="1856"/>
                    </a:lnTo>
                    <a:lnTo>
                      <a:pt x="498" y="1862"/>
                    </a:lnTo>
                    <a:lnTo>
                      <a:pt x="504" y="1862"/>
                    </a:lnTo>
                    <a:lnTo>
                      <a:pt x="519" y="1868"/>
                    </a:lnTo>
                    <a:lnTo>
                      <a:pt x="522" y="1868"/>
                    </a:lnTo>
                    <a:lnTo>
                      <a:pt x="540" y="1871"/>
                    </a:lnTo>
                    <a:cubicBezTo>
                      <a:pt x="554" y="1874"/>
                      <a:pt x="563" y="1874"/>
                      <a:pt x="563" y="1874"/>
                    </a:cubicBezTo>
                    <a:cubicBezTo>
                      <a:pt x="519" y="1921"/>
                      <a:pt x="669" y="2004"/>
                      <a:pt x="855" y="2004"/>
                    </a:cubicBezTo>
                    <a:cubicBezTo>
                      <a:pt x="907" y="2004"/>
                      <a:pt x="962" y="1997"/>
                      <a:pt x="1016" y="1981"/>
                    </a:cubicBezTo>
                    <a:cubicBezTo>
                      <a:pt x="1018" y="1981"/>
                      <a:pt x="1020" y="1981"/>
                      <a:pt x="1021" y="1981"/>
                    </a:cubicBezTo>
                    <a:cubicBezTo>
                      <a:pt x="1041" y="1981"/>
                      <a:pt x="1063" y="1996"/>
                      <a:pt x="1085" y="1996"/>
                    </a:cubicBezTo>
                    <a:cubicBezTo>
                      <a:pt x="1100" y="1998"/>
                      <a:pt x="1115" y="1998"/>
                      <a:pt x="1129" y="1998"/>
                    </a:cubicBezTo>
                    <a:cubicBezTo>
                      <a:pt x="1144" y="1998"/>
                      <a:pt x="1158" y="1998"/>
                      <a:pt x="1171" y="1996"/>
                    </a:cubicBezTo>
                    <a:cubicBezTo>
                      <a:pt x="1294" y="2026"/>
                      <a:pt x="1458" y="2062"/>
                      <a:pt x="1634" y="2062"/>
                    </a:cubicBezTo>
                    <a:cubicBezTo>
                      <a:pt x="1778" y="2062"/>
                      <a:pt x="1930" y="2038"/>
                      <a:pt x="2075" y="1966"/>
                    </a:cubicBezTo>
                    <a:cubicBezTo>
                      <a:pt x="2127" y="1971"/>
                      <a:pt x="2179" y="1974"/>
                      <a:pt x="2231" y="1974"/>
                    </a:cubicBezTo>
                    <a:cubicBezTo>
                      <a:pt x="2439" y="1974"/>
                      <a:pt x="2648" y="1935"/>
                      <a:pt x="2844" y="1859"/>
                    </a:cubicBezTo>
                    <a:cubicBezTo>
                      <a:pt x="2960" y="2038"/>
                      <a:pt x="3064" y="2229"/>
                      <a:pt x="3151" y="2425"/>
                    </a:cubicBezTo>
                    <a:lnTo>
                      <a:pt x="3246" y="2756"/>
                    </a:lnTo>
                    <a:lnTo>
                      <a:pt x="3243" y="2783"/>
                    </a:lnTo>
                    <a:lnTo>
                      <a:pt x="3228" y="2962"/>
                    </a:lnTo>
                    <a:cubicBezTo>
                      <a:pt x="3076" y="3045"/>
                      <a:pt x="2909" y="3162"/>
                      <a:pt x="2894" y="3230"/>
                    </a:cubicBezTo>
                    <a:cubicBezTo>
                      <a:pt x="2766" y="3284"/>
                      <a:pt x="2214" y="3600"/>
                      <a:pt x="2540" y="3600"/>
                    </a:cubicBezTo>
                    <a:cubicBezTo>
                      <a:pt x="2592" y="3600"/>
                      <a:pt x="2667" y="3592"/>
                      <a:pt x="2769" y="3573"/>
                    </a:cubicBezTo>
                    <a:cubicBezTo>
                      <a:pt x="2769" y="3579"/>
                      <a:pt x="2769" y="3585"/>
                      <a:pt x="2769" y="3591"/>
                    </a:cubicBezTo>
                    <a:lnTo>
                      <a:pt x="2766" y="3588"/>
                    </a:lnTo>
                    <a:cubicBezTo>
                      <a:pt x="2761" y="3585"/>
                      <a:pt x="2756" y="3584"/>
                      <a:pt x="2752" y="3584"/>
                    </a:cubicBezTo>
                    <a:cubicBezTo>
                      <a:pt x="2713" y="3584"/>
                      <a:pt x="2739" y="3689"/>
                      <a:pt x="2739" y="3689"/>
                    </a:cubicBezTo>
                    <a:cubicBezTo>
                      <a:pt x="2754" y="3677"/>
                      <a:pt x="2769" y="3666"/>
                      <a:pt x="2781" y="3648"/>
                    </a:cubicBezTo>
                    <a:cubicBezTo>
                      <a:pt x="2805" y="3716"/>
                      <a:pt x="2865" y="3770"/>
                      <a:pt x="2933" y="3788"/>
                    </a:cubicBezTo>
                    <a:cubicBezTo>
                      <a:pt x="2984" y="3803"/>
                      <a:pt x="3032" y="3815"/>
                      <a:pt x="3082" y="3824"/>
                    </a:cubicBezTo>
                    <a:lnTo>
                      <a:pt x="2886" y="4420"/>
                    </a:lnTo>
                    <a:cubicBezTo>
                      <a:pt x="2623" y="3853"/>
                      <a:pt x="2406" y="3546"/>
                      <a:pt x="2221" y="3370"/>
                    </a:cubicBezTo>
                    <a:lnTo>
                      <a:pt x="2203" y="3356"/>
                    </a:lnTo>
                    <a:lnTo>
                      <a:pt x="2188" y="3341"/>
                    </a:lnTo>
                    <a:lnTo>
                      <a:pt x="2170" y="3326"/>
                    </a:lnTo>
                    <a:lnTo>
                      <a:pt x="2155" y="3314"/>
                    </a:lnTo>
                    <a:lnTo>
                      <a:pt x="2140" y="3299"/>
                    </a:lnTo>
                    <a:lnTo>
                      <a:pt x="2125" y="3290"/>
                    </a:lnTo>
                    <a:lnTo>
                      <a:pt x="2107" y="3275"/>
                    </a:lnTo>
                    <a:lnTo>
                      <a:pt x="2096" y="3266"/>
                    </a:lnTo>
                    <a:lnTo>
                      <a:pt x="2078" y="3254"/>
                    </a:lnTo>
                    <a:lnTo>
                      <a:pt x="2066" y="3245"/>
                    </a:lnTo>
                    <a:lnTo>
                      <a:pt x="2048" y="3236"/>
                    </a:lnTo>
                    <a:lnTo>
                      <a:pt x="2036" y="3227"/>
                    </a:lnTo>
                    <a:lnTo>
                      <a:pt x="2021" y="3218"/>
                    </a:lnTo>
                    <a:lnTo>
                      <a:pt x="2006" y="3209"/>
                    </a:lnTo>
                    <a:lnTo>
                      <a:pt x="1991" y="3203"/>
                    </a:lnTo>
                    <a:lnTo>
                      <a:pt x="1979" y="3195"/>
                    </a:lnTo>
                    <a:lnTo>
                      <a:pt x="1964" y="3189"/>
                    </a:lnTo>
                    <a:lnTo>
                      <a:pt x="1950" y="3183"/>
                    </a:lnTo>
                    <a:lnTo>
                      <a:pt x="1938" y="3177"/>
                    </a:lnTo>
                    <a:lnTo>
                      <a:pt x="1923" y="3171"/>
                    </a:lnTo>
                    <a:lnTo>
                      <a:pt x="1911" y="3165"/>
                    </a:lnTo>
                    <a:lnTo>
                      <a:pt x="1896" y="3159"/>
                    </a:lnTo>
                    <a:lnTo>
                      <a:pt x="1884" y="3153"/>
                    </a:lnTo>
                    <a:lnTo>
                      <a:pt x="1878" y="3153"/>
                    </a:lnTo>
                    <a:cubicBezTo>
                      <a:pt x="1878" y="3135"/>
                      <a:pt x="1875" y="3117"/>
                      <a:pt x="1872" y="3096"/>
                    </a:cubicBezTo>
                    <a:cubicBezTo>
                      <a:pt x="1952" y="3072"/>
                      <a:pt x="2075" y="2977"/>
                      <a:pt x="2057" y="2870"/>
                    </a:cubicBezTo>
                    <a:lnTo>
                      <a:pt x="2057" y="2861"/>
                    </a:lnTo>
                    <a:cubicBezTo>
                      <a:pt x="2057" y="2807"/>
                      <a:pt x="2015" y="2721"/>
                      <a:pt x="1827" y="2655"/>
                    </a:cubicBezTo>
                    <a:cubicBezTo>
                      <a:pt x="1848" y="2580"/>
                      <a:pt x="1809" y="2503"/>
                      <a:pt x="1741" y="2473"/>
                    </a:cubicBezTo>
                    <a:cubicBezTo>
                      <a:pt x="1683" y="2448"/>
                      <a:pt x="1621" y="2435"/>
                      <a:pt x="1559" y="2435"/>
                    </a:cubicBezTo>
                    <a:cubicBezTo>
                      <a:pt x="1531" y="2435"/>
                      <a:pt x="1503" y="2438"/>
                      <a:pt x="1476" y="2443"/>
                    </a:cubicBezTo>
                    <a:cubicBezTo>
                      <a:pt x="1436" y="2458"/>
                      <a:pt x="1395" y="2466"/>
                      <a:pt x="1354" y="2466"/>
                    </a:cubicBezTo>
                    <a:cubicBezTo>
                      <a:pt x="1330" y="2466"/>
                      <a:pt x="1306" y="2464"/>
                      <a:pt x="1282" y="2458"/>
                    </a:cubicBezTo>
                    <a:lnTo>
                      <a:pt x="1267" y="2455"/>
                    </a:lnTo>
                    <a:lnTo>
                      <a:pt x="1258" y="2452"/>
                    </a:lnTo>
                    <a:lnTo>
                      <a:pt x="1246" y="2446"/>
                    </a:lnTo>
                    <a:lnTo>
                      <a:pt x="1234" y="2440"/>
                    </a:lnTo>
                    <a:cubicBezTo>
                      <a:pt x="1231" y="2437"/>
                      <a:pt x="1228" y="2434"/>
                      <a:pt x="1225" y="2434"/>
                    </a:cubicBezTo>
                    <a:cubicBezTo>
                      <a:pt x="1216" y="2428"/>
                      <a:pt x="1210" y="2422"/>
                      <a:pt x="1204" y="2420"/>
                    </a:cubicBezTo>
                    <a:cubicBezTo>
                      <a:pt x="1192" y="2408"/>
                      <a:pt x="1177" y="2399"/>
                      <a:pt x="1166" y="2393"/>
                    </a:cubicBezTo>
                    <a:lnTo>
                      <a:pt x="1154" y="2384"/>
                    </a:lnTo>
                    <a:cubicBezTo>
                      <a:pt x="1145" y="2381"/>
                      <a:pt x="1136" y="2375"/>
                      <a:pt x="1127" y="2372"/>
                    </a:cubicBezTo>
                    <a:cubicBezTo>
                      <a:pt x="1124" y="2372"/>
                      <a:pt x="1121" y="2369"/>
                      <a:pt x="1121" y="2369"/>
                    </a:cubicBezTo>
                    <a:cubicBezTo>
                      <a:pt x="1088" y="2355"/>
                      <a:pt x="1054" y="2349"/>
                      <a:pt x="1021" y="2349"/>
                    </a:cubicBezTo>
                    <a:cubicBezTo>
                      <a:pt x="988" y="2349"/>
                      <a:pt x="955" y="2355"/>
                      <a:pt x="924" y="2369"/>
                    </a:cubicBezTo>
                    <a:cubicBezTo>
                      <a:pt x="656" y="2479"/>
                      <a:pt x="238" y="2688"/>
                      <a:pt x="376" y="2885"/>
                    </a:cubicBezTo>
                    <a:cubicBezTo>
                      <a:pt x="376" y="2885"/>
                      <a:pt x="3" y="2944"/>
                      <a:pt x="0" y="3135"/>
                    </a:cubicBezTo>
                    <a:cubicBezTo>
                      <a:pt x="0" y="3192"/>
                      <a:pt x="24" y="3242"/>
                      <a:pt x="66" y="3278"/>
                    </a:cubicBezTo>
                    <a:lnTo>
                      <a:pt x="69" y="3281"/>
                    </a:lnTo>
                    <a:cubicBezTo>
                      <a:pt x="78" y="3290"/>
                      <a:pt x="86" y="3299"/>
                      <a:pt x="98" y="3305"/>
                    </a:cubicBezTo>
                    <a:lnTo>
                      <a:pt x="104" y="3314"/>
                    </a:lnTo>
                    <a:cubicBezTo>
                      <a:pt x="116" y="3320"/>
                      <a:pt x="128" y="3326"/>
                      <a:pt x="137" y="3335"/>
                    </a:cubicBezTo>
                    <a:lnTo>
                      <a:pt x="143" y="3338"/>
                    </a:lnTo>
                    <a:cubicBezTo>
                      <a:pt x="158" y="3344"/>
                      <a:pt x="173" y="3353"/>
                      <a:pt x="188" y="3358"/>
                    </a:cubicBezTo>
                    <a:cubicBezTo>
                      <a:pt x="191" y="3358"/>
                      <a:pt x="191" y="3361"/>
                      <a:pt x="194" y="3361"/>
                    </a:cubicBezTo>
                    <a:cubicBezTo>
                      <a:pt x="209" y="3367"/>
                      <a:pt x="221" y="3370"/>
                      <a:pt x="233" y="3373"/>
                    </a:cubicBezTo>
                    <a:lnTo>
                      <a:pt x="244" y="3379"/>
                    </a:lnTo>
                    <a:cubicBezTo>
                      <a:pt x="259" y="3382"/>
                      <a:pt x="271" y="3388"/>
                      <a:pt x="286" y="3391"/>
                    </a:cubicBezTo>
                    <a:lnTo>
                      <a:pt x="292" y="3391"/>
                    </a:lnTo>
                    <a:cubicBezTo>
                      <a:pt x="307" y="3394"/>
                      <a:pt x="325" y="3397"/>
                      <a:pt x="340" y="3397"/>
                    </a:cubicBezTo>
                    <a:lnTo>
                      <a:pt x="352" y="3397"/>
                    </a:lnTo>
                    <a:cubicBezTo>
                      <a:pt x="364" y="3397"/>
                      <a:pt x="379" y="3400"/>
                      <a:pt x="391" y="3400"/>
                    </a:cubicBezTo>
                    <a:lnTo>
                      <a:pt x="429" y="3400"/>
                    </a:lnTo>
                    <a:cubicBezTo>
                      <a:pt x="501" y="3580"/>
                      <a:pt x="682" y="3619"/>
                      <a:pt x="820" y="3619"/>
                    </a:cubicBezTo>
                    <a:cubicBezTo>
                      <a:pt x="861" y="3619"/>
                      <a:pt x="898" y="3616"/>
                      <a:pt x="927" y="3612"/>
                    </a:cubicBezTo>
                    <a:cubicBezTo>
                      <a:pt x="1029" y="3675"/>
                      <a:pt x="1144" y="3706"/>
                      <a:pt x="1262" y="3706"/>
                    </a:cubicBezTo>
                    <a:cubicBezTo>
                      <a:pt x="1290" y="3706"/>
                      <a:pt x="1317" y="3705"/>
                      <a:pt x="1344" y="3701"/>
                    </a:cubicBezTo>
                    <a:cubicBezTo>
                      <a:pt x="1717" y="3642"/>
                      <a:pt x="1675" y="3397"/>
                      <a:pt x="1675" y="3397"/>
                    </a:cubicBezTo>
                    <a:cubicBezTo>
                      <a:pt x="1797" y="3397"/>
                      <a:pt x="1866" y="3358"/>
                      <a:pt x="1878" y="3242"/>
                    </a:cubicBezTo>
                    <a:cubicBezTo>
                      <a:pt x="1917" y="3245"/>
                      <a:pt x="1952" y="3251"/>
                      <a:pt x="1991" y="3260"/>
                    </a:cubicBezTo>
                    <a:cubicBezTo>
                      <a:pt x="2000" y="3266"/>
                      <a:pt x="2009" y="3272"/>
                      <a:pt x="2018" y="3278"/>
                    </a:cubicBezTo>
                    <a:lnTo>
                      <a:pt x="2039" y="3293"/>
                    </a:lnTo>
                    <a:lnTo>
                      <a:pt x="2072" y="3320"/>
                    </a:lnTo>
                    <a:lnTo>
                      <a:pt x="2093" y="3338"/>
                    </a:lnTo>
                    <a:lnTo>
                      <a:pt x="2125" y="3364"/>
                    </a:lnTo>
                    <a:cubicBezTo>
                      <a:pt x="2131" y="3370"/>
                      <a:pt x="2137" y="3376"/>
                      <a:pt x="2146" y="3382"/>
                    </a:cubicBezTo>
                    <a:lnTo>
                      <a:pt x="2179" y="3415"/>
                    </a:lnTo>
                    <a:cubicBezTo>
                      <a:pt x="2185" y="3421"/>
                      <a:pt x="2191" y="3427"/>
                      <a:pt x="2197" y="3433"/>
                    </a:cubicBezTo>
                    <a:cubicBezTo>
                      <a:pt x="2203" y="3439"/>
                      <a:pt x="2218" y="3454"/>
                      <a:pt x="2227" y="3466"/>
                    </a:cubicBezTo>
                    <a:cubicBezTo>
                      <a:pt x="2581" y="3850"/>
                      <a:pt x="2802" y="4438"/>
                      <a:pt x="2838" y="4548"/>
                    </a:cubicBezTo>
                    <a:lnTo>
                      <a:pt x="2841" y="4554"/>
                    </a:lnTo>
                    <a:lnTo>
                      <a:pt x="2751" y="4813"/>
                    </a:lnTo>
                    <a:cubicBezTo>
                      <a:pt x="2751" y="4813"/>
                      <a:pt x="3035" y="5335"/>
                      <a:pt x="3231" y="6703"/>
                    </a:cubicBezTo>
                    <a:lnTo>
                      <a:pt x="3443" y="6685"/>
                    </a:lnTo>
                    <a:lnTo>
                      <a:pt x="3622" y="6670"/>
                    </a:lnTo>
                    <a:cubicBezTo>
                      <a:pt x="3622" y="6670"/>
                      <a:pt x="2924" y="4929"/>
                      <a:pt x="2924" y="4771"/>
                    </a:cubicBezTo>
                    <a:cubicBezTo>
                      <a:pt x="2924" y="4718"/>
                      <a:pt x="2963" y="4557"/>
                      <a:pt x="3014" y="4369"/>
                    </a:cubicBezTo>
                    <a:cubicBezTo>
                      <a:pt x="3139" y="4297"/>
                      <a:pt x="3279" y="4059"/>
                      <a:pt x="3443" y="3829"/>
                    </a:cubicBezTo>
                    <a:cubicBezTo>
                      <a:pt x="3538" y="3821"/>
                      <a:pt x="3634" y="3800"/>
                      <a:pt x="3720" y="3761"/>
                    </a:cubicBezTo>
                    <a:cubicBezTo>
                      <a:pt x="3759" y="3865"/>
                      <a:pt x="3929" y="3973"/>
                      <a:pt x="3991" y="3976"/>
                    </a:cubicBezTo>
                    <a:cubicBezTo>
                      <a:pt x="4051" y="3976"/>
                      <a:pt x="4346" y="3973"/>
                      <a:pt x="4480" y="3877"/>
                    </a:cubicBezTo>
                    <a:cubicBezTo>
                      <a:pt x="4695" y="3829"/>
                      <a:pt x="4910" y="3770"/>
                      <a:pt x="5118" y="3698"/>
                    </a:cubicBezTo>
                    <a:lnTo>
                      <a:pt x="5136" y="3692"/>
                    </a:lnTo>
                    <a:lnTo>
                      <a:pt x="5154" y="3683"/>
                    </a:lnTo>
                    <a:lnTo>
                      <a:pt x="5157" y="3683"/>
                    </a:lnTo>
                    <a:lnTo>
                      <a:pt x="5169" y="3680"/>
                    </a:lnTo>
                    <a:lnTo>
                      <a:pt x="5193" y="3671"/>
                    </a:lnTo>
                    <a:lnTo>
                      <a:pt x="5211" y="3663"/>
                    </a:lnTo>
                    <a:lnTo>
                      <a:pt x="5231" y="3654"/>
                    </a:lnTo>
                    <a:lnTo>
                      <a:pt x="5237" y="3654"/>
                    </a:lnTo>
                    <a:lnTo>
                      <a:pt x="5252" y="3648"/>
                    </a:lnTo>
                    <a:lnTo>
                      <a:pt x="5267" y="3639"/>
                    </a:lnTo>
                    <a:lnTo>
                      <a:pt x="5276" y="3636"/>
                    </a:lnTo>
                    <a:lnTo>
                      <a:pt x="5288" y="3630"/>
                    </a:lnTo>
                    <a:lnTo>
                      <a:pt x="5300" y="3624"/>
                    </a:lnTo>
                    <a:lnTo>
                      <a:pt x="5312" y="3618"/>
                    </a:lnTo>
                    <a:lnTo>
                      <a:pt x="5327" y="3612"/>
                    </a:lnTo>
                    <a:lnTo>
                      <a:pt x="5333" y="3609"/>
                    </a:lnTo>
                    <a:cubicBezTo>
                      <a:pt x="5339" y="3606"/>
                      <a:pt x="5342" y="3603"/>
                      <a:pt x="5348" y="3600"/>
                    </a:cubicBezTo>
                    <a:lnTo>
                      <a:pt x="5354" y="3597"/>
                    </a:lnTo>
                    <a:lnTo>
                      <a:pt x="5363" y="3591"/>
                    </a:lnTo>
                    <a:lnTo>
                      <a:pt x="5378" y="3582"/>
                    </a:lnTo>
                    <a:lnTo>
                      <a:pt x="5386" y="3576"/>
                    </a:lnTo>
                    <a:lnTo>
                      <a:pt x="5395" y="3573"/>
                    </a:lnTo>
                    <a:cubicBezTo>
                      <a:pt x="5398" y="3570"/>
                      <a:pt x="5401" y="3570"/>
                      <a:pt x="5404" y="3567"/>
                    </a:cubicBezTo>
                    <a:lnTo>
                      <a:pt x="5413" y="3558"/>
                    </a:lnTo>
                    <a:lnTo>
                      <a:pt x="5419" y="3555"/>
                    </a:lnTo>
                    <a:lnTo>
                      <a:pt x="5422" y="3555"/>
                    </a:lnTo>
                    <a:lnTo>
                      <a:pt x="5428" y="3549"/>
                    </a:lnTo>
                    <a:lnTo>
                      <a:pt x="5437" y="3543"/>
                    </a:lnTo>
                    <a:lnTo>
                      <a:pt x="5446" y="3534"/>
                    </a:lnTo>
                    <a:lnTo>
                      <a:pt x="5449" y="3531"/>
                    </a:lnTo>
                    <a:cubicBezTo>
                      <a:pt x="5452" y="3528"/>
                      <a:pt x="5455" y="3528"/>
                      <a:pt x="5455" y="3525"/>
                    </a:cubicBezTo>
                    <a:cubicBezTo>
                      <a:pt x="5458" y="3522"/>
                      <a:pt x="5461" y="3519"/>
                      <a:pt x="5467" y="3516"/>
                    </a:cubicBezTo>
                    <a:lnTo>
                      <a:pt x="5470" y="3511"/>
                    </a:lnTo>
                    <a:cubicBezTo>
                      <a:pt x="5473" y="3508"/>
                      <a:pt x="5476" y="3505"/>
                      <a:pt x="5479" y="3502"/>
                    </a:cubicBezTo>
                    <a:cubicBezTo>
                      <a:pt x="5479" y="3499"/>
                      <a:pt x="5482" y="3499"/>
                      <a:pt x="5482" y="3496"/>
                    </a:cubicBezTo>
                    <a:cubicBezTo>
                      <a:pt x="5482" y="3496"/>
                      <a:pt x="5485" y="3493"/>
                      <a:pt x="5485" y="3490"/>
                    </a:cubicBezTo>
                    <a:cubicBezTo>
                      <a:pt x="5488" y="3490"/>
                      <a:pt x="5488" y="3487"/>
                      <a:pt x="5491" y="3484"/>
                    </a:cubicBezTo>
                    <a:cubicBezTo>
                      <a:pt x="5491" y="3481"/>
                      <a:pt x="5491" y="3481"/>
                      <a:pt x="5491" y="3478"/>
                    </a:cubicBezTo>
                    <a:cubicBezTo>
                      <a:pt x="5491" y="3475"/>
                      <a:pt x="5494" y="3475"/>
                      <a:pt x="5494" y="3472"/>
                    </a:cubicBezTo>
                    <a:cubicBezTo>
                      <a:pt x="5497" y="3469"/>
                      <a:pt x="5497" y="3469"/>
                      <a:pt x="5497" y="3466"/>
                    </a:cubicBezTo>
                    <a:lnTo>
                      <a:pt x="5497" y="3460"/>
                    </a:lnTo>
                    <a:cubicBezTo>
                      <a:pt x="5497" y="3457"/>
                      <a:pt x="5497" y="3454"/>
                      <a:pt x="5497" y="3454"/>
                    </a:cubicBezTo>
                    <a:lnTo>
                      <a:pt x="5497" y="3451"/>
                    </a:lnTo>
                    <a:cubicBezTo>
                      <a:pt x="5497" y="3445"/>
                      <a:pt x="5497" y="3439"/>
                      <a:pt x="5497" y="3436"/>
                    </a:cubicBezTo>
                    <a:cubicBezTo>
                      <a:pt x="5482" y="3361"/>
                      <a:pt x="5073" y="3287"/>
                      <a:pt x="5073" y="3287"/>
                    </a:cubicBezTo>
                    <a:cubicBezTo>
                      <a:pt x="5073" y="3287"/>
                      <a:pt x="5103" y="3171"/>
                      <a:pt x="5011" y="3144"/>
                    </a:cubicBezTo>
                    <a:cubicBezTo>
                      <a:pt x="4915" y="3120"/>
                      <a:pt x="4424" y="3078"/>
                      <a:pt x="4424" y="3078"/>
                    </a:cubicBezTo>
                    <a:cubicBezTo>
                      <a:pt x="4424" y="3078"/>
                      <a:pt x="4296" y="2819"/>
                      <a:pt x="3819" y="2819"/>
                    </a:cubicBezTo>
                    <a:cubicBezTo>
                      <a:pt x="3741" y="2819"/>
                      <a:pt x="3652" y="2826"/>
                      <a:pt x="3553" y="2843"/>
                    </a:cubicBezTo>
                    <a:lnTo>
                      <a:pt x="3544" y="2846"/>
                    </a:lnTo>
                    <a:cubicBezTo>
                      <a:pt x="3511" y="2852"/>
                      <a:pt x="3479" y="2858"/>
                      <a:pt x="3443" y="2864"/>
                    </a:cubicBezTo>
                    <a:cubicBezTo>
                      <a:pt x="3419" y="2870"/>
                      <a:pt x="3392" y="2879"/>
                      <a:pt x="3368" y="2890"/>
                    </a:cubicBezTo>
                    <a:cubicBezTo>
                      <a:pt x="3395" y="2738"/>
                      <a:pt x="3413" y="2607"/>
                      <a:pt x="3422" y="2554"/>
                    </a:cubicBezTo>
                    <a:cubicBezTo>
                      <a:pt x="3422" y="2545"/>
                      <a:pt x="3425" y="2539"/>
                      <a:pt x="3425" y="2533"/>
                    </a:cubicBezTo>
                    <a:lnTo>
                      <a:pt x="3425" y="2530"/>
                    </a:lnTo>
                    <a:cubicBezTo>
                      <a:pt x="3473" y="2411"/>
                      <a:pt x="3526" y="2294"/>
                      <a:pt x="3586" y="2181"/>
                    </a:cubicBezTo>
                    <a:cubicBezTo>
                      <a:pt x="3611" y="2182"/>
                      <a:pt x="3636" y="2183"/>
                      <a:pt x="3662" y="2183"/>
                    </a:cubicBezTo>
                    <a:cubicBezTo>
                      <a:pt x="3936" y="2183"/>
                      <a:pt x="4277" y="2123"/>
                      <a:pt x="4459" y="1949"/>
                    </a:cubicBezTo>
                    <a:cubicBezTo>
                      <a:pt x="4623" y="1946"/>
                      <a:pt x="4787" y="1916"/>
                      <a:pt x="4939" y="1856"/>
                    </a:cubicBezTo>
                    <a:cubicBezTo>
                      <a:pt x="4945" y="1857"/>
                      <a:pt x="4950" y="1857"/>
                      <a:pt x="4956" y="1857"/>
                    </a:cubicBezTo>
                    <a:cubicBezTo>
                      <a:pt x="5074" y="1857"/>
                      <a:pt x="5170" y="1738"/>
                      <a:pt x="5252" y="1639"/>
                    </a:cubicBezTo>
                    <a:lnTo>
                      <a:pt x="5336" y="1639"/>
                    </a:lnTo>
                    <a:lnTo>
                      <a:pt x="5351" y="1636"/>
                    </a:lnTo>
                    <a:lnTo>
                      <a:pt x="5360" y="1633"/>
                    </a:lnTo>
                    <a:lnTo>
                      <a:pt x="5375" y="1630"/>
                    </a:lnTo>
                    <a:lnTo>
                      <a:pt x="5386" y="1630"/>
                    </a:lnTo>
                    <a:lnTo>
                      <a:pt x="5401" y="1627"/>
                    </a:lnTo>
                    <a:lnTo>
                      <a:pt x="5413" y="1624"/>
                    </a:lnTo>
                    <a:lnTo>
                      <a:pt x="5431" y="1621"/>
                    </a:lnTo>
                    <a:lnTo>
                      <a:pt x="5443" y="1618"/>
                    </a:lnTo>
                    <a:lnTo>
                      <a:pt x="5461" y="1615"/>
                    </a:lnTo>
                    <a:lnTo>
                      <a:pt x="5473" y="1612"/>
                    </a:lnTo>
                    <a:lnTo>
                      <a:pt x="5491" y="1609"/>
                    </a:lnTo>
                    <a:lnTo>
                      <a:pt x="5506" y="1606"/>
                    </a:lnTo>
                    <a:lnTo>
                      <a:pt x="5524" y="1600"/>
                    </a:lnTo>
                    <a:lnTo>
                      <a:pt x="5536" y="1597"/>
                    </a:lnTo>
                    <a:lnTo>
                      <a:pt x="5553" y="1594"/>
                    </a:lnTo>
                    <a:lnTo>
                      <a:pt x="5568" y="1588"/>
                    </a:lnTo>
                    <a:lnTo>
                      <a:pt x="5586" y="1585"/>
                    </a:lnTo>
                    <a:lnTo>
                      <a:pt x="5601" y="1579"/>
                    </a:lnTo>
                    <a:lnTo>
                      <a:pt x="5619" y="1573"/>
                    </a:lnTo>
                    <a:lnTo>
                      <a:pt x="5634" y="1570"/>
                    </a:lnTo>
                    <a:lnTo>
                      <a:pt x="5652" y="1564"/>
                    </a:lnTo>
                    <a:lnTo>
                      <a:pt x="5664" y="1561"/>
                    </a:lnTo>
                    <a:lnTo>
                      <a:pt x="5682" y="1552"/>
                    </a:lnTo>
                    <a:lnTo>
                      <a:pt x="5696" y="1549"/>
                    </a:lnTo>
                    <a:lnTo>
                      <a:pt x="5711" y="1543"/>
                    </a:lnTo>
                    <a:lnTo>
                      <a:pt x="5726" y="1537"/>
                    </a:lnTo>
                    <a:lnTo>
                      <a:pt x="5741" y="1528"/>
                    </a:lnTo>
                    <a:lnTo>
                      <a:pt x="5753" y="1525"/>
                    </a:lnTo>
                    <a:lnTo>
                      <a:pt x="5771" y="1516"/>
                    </a:lnTo>
                    <a:lnTo>
                      <a:pt x="5780" y="1510"/>
                    </a:lnTo>
                    <a:lnTo>
                      <a:pt x="5795" y="1501"/>
                    </a:lnTo>
                    <a:lnTo>
                      <a:pt x="5807" y="1495"/>
                    </a:lnTo>
                    <a:lnTo>
                      <a:pt x="5819" y="1486"/>
                    </a:lnTo>
                    <a:cubicBezTo>
                      <a:pt x="5825" y="1484"/>
                      <a:pt x="5828" y="1484"/>
                      <a:pt x="5831" y="1481"/>
                    </a:cubicBezTo>
                    <a:lnTo>
                      <a:pt x="5843" y="1472"/>
                    </a:lnTo>
                    <a:lnTo>
                      <a:pt x="5851" y="1466"/>
                    </a:lnTo>
                    <a:lnTo>
                      <a:pt x="5860" y="1454"/>
                    </a:lnTo>
                    <a:lnTo>
                      <a:pt x="5869" y="1448"/>
                    </a:lnTo>
                    <a:cubicBezTo>
                      <a:pt x="5872" y="1445"/>
                      <a:pt x="5875" y="1442"/>
                      <a:pt x="5878" y="1439"/>
                    </a:cubicBezTo>
                    <a:cubicBezTo>
                      <a:pt x="5881" y="1436"/>
                      <a:pt x="5881" y="1433"/>
                      <a:pt x="5884" y="1430"/>
                    </a:cubicBezTo>
                    <a:cubicBezTo>
                      <a:pt x="5887" y="1427"/>
                      <a:pt x="5890" y="1421"/>
                      <a:pt x="5893" y="1418"/>
                    </a:cubicBezTo>
                    <a:cubicBezTo>
                      <a:pt x="5893" y="1415"/>
                      <a:pt x="5896" y="1412"/>
                      <a:pt x="5896" y="1412"/>
                    </a:cubicBezTo>
                    <a:cubicBezTo>
                      <a:pt x="5899" y="1406"/>
                      <a:pt x="5902" y="1403"/>
                      <a:pt x="5902" y="1400"/>
                    </a:cubicBezTo>
                    <a:lnTo>
                      <a:pt x="5905" y="1391"/>
                    </a:lnTo>
                    <a:cubicBezTo>
                      <a:pt x="5908" y="1388"/>
                      <a:pt x="5908" y="1382"/>
                      <a:pt x="5908" y="1379"/>
                    </a:cubicBezTo>
                    <a:cubicBezTo>
                      <a:pt x="5911" y="1376"/>
                      <a:pt x="5911" y="1373"/>
                      <a:pt x="5911" y="1370"/>
                    </a:cubicBezTo>
                    <a:cubicBezTo>
                      <a:pt x="5911" y="1367"/>
                      <a:pt x="5911" y="1361"/>
                      <a:pt x="5911" y="1358"/>
                    </a:cubicBezTo>
                    <a:lnTo>
                      <a:pt x="5911" y="1349"/>
                    </a:lnTo>
                    <a:lnTo>
                      <a:pt x="5911" y="1337"/>
                    </a:lnTo>
                    <a:cubicBezTo>
                      <a:pt x="5911" y="1334"/>
                      <a:pt x="5911" y="1334"/>
                      <a:pt x="5911" y="1331"/>
                    </a:cubicBezTo>
                    <a:lnTo>
                      <a:pt x="5917" y="1323"/>
                    </a:lnTo>
                    <a:cubicBezTo>
                      <a:pt x="5917" y="1317"/>
                      <a:pt x="5917" y="1314"/>
                      <a:pt x="5914" y="1308"/>
                    </a:cubicBezTo>
                    <a:cubicBezTo>
                      <a:pt x="5843" y="1054"/>
                      <a:pt x="5363" y="905"/>
                      <a:pt x="5363" y="905"/>
                    </a:cubicBezTo>
                    <a:cubicBezTo>
                      <a:pt x="5363" y="905"/>
                      <a:pt x="5440" y="798"/>
                      <a:pt x="5345" y="729"/>
                    </a:cubicBezTo>
                    <a:cubicBezTo>
                      <a:pt x="5249" y="658"/>
                      <a:pt x="4799" y="407"/>
                      <a:pt x="4424" y="398"/>
                    </a:cubicBezTo>
                    <a:cubicBezTo>
                      <a:pt x="4431" y="316"/>
                      <a:pt x="4210" y="67"/>
                      <a:pt x="3890" y="67"/>
                    </a:cubicBezTo>
                    <a:cubicBezTo>
                      <a:pt x="3842" y="67"/>
                      <a:pt x="3791" y="72"/>
                      <a:pt x="3738" y="85"/>
                    </a:cubicBezTo>
                    <a:cubicBezTo>
                      <a:pt x="3665" y="33"/>
                      <a:pt x="3367" y="1"/>
                      <a:pt x="305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1"/>
              <p:cNvSpPr/>
              <p:nvPr/>
            </p:nvSpPr>
            <p:spPr>
              <a:xfrm>
                <a:off x="-131925" y="2757350"/>
                <a:ext cx="115775" cy="131050"/>
              </a:xfrm>
              <a:custGeom>
                <a:rect b="b" l="l" r="r" t="t"/>
                <a:pathLst>
                  <a:path extrusionOk="0" h="5242" w="4631">
                    <a:moveTo>
                      <a:pt x="2678" y="1691"/>
                    </a:moveTo>
                    <a:cubicBezTo>
                      <a:pt x="2704" y="1694"/>
                      <a:pt x="2734" y="1697"/>
                      <a:pt x="2764" y="1700"/>
                    </a:cubicBezTo>
                    <a:lnTo>
                      <a:pt x="2678" y="1840"/>
                    </a:lnTo>
                    <a:cubicBezTo>
                      <a:pt x="2678" y="1790"/>
                      <a:pt x="2678" y="1739"/>
                      <a:pt x="2678" y="1691"/>
                    </a:cubicBezTo>
                    <a:close/>
                    <a:moveTo>
                      <a:pt x="2418" y="1352"/>
                    </a:moveTo>
                    <a:cubicBezTo>
                      <a:pt x="2418" y="1352"/>
                      <a:pt x="2448" y="1617"/>
                      <a:pt x="2621" y="1676"/>
                    </a:cubicBezTo>
                    <a:cubicBezTo>
                      <a:pt x="2624" y="1760"/>
                      <a:pt x="2618" y="1843"/>
                      <a:pt x="2609" y="1924"/>
                    </a:cubicBezTo>
                    <a:lnTo>
                      <a:pt x="2564" y="1945"/>
                    </a:lnTo>
                    <a:lnTo>
                      <a:pt x="2511" y="1852"/>
                    </a:lnTo>
                    <a:cubicBezTo>
                      <a:pt x="2457" y="1739"/>
                      <a:pt x="2394" y="1629"/>
                      <a:pt x="2326" y="1521"/>
                    </a:cubicBezTo>
                    <a:cubicBezTo>
                      <a:pt x="2320" y="1492"/>
                      <a:pt x="2317" y="1456"/>
                      <a:pt x="2311" y="1414"/>
                    </a:cubicBezTo>
                    <a:cubicBezTo>
                      <a:pt x="2347" y="1396"/>
                      <a:pt x="2383" y="1372"/>
                      <a:pt x="2418" y="1352"/>
                    </a:cubicBezTo>
                    <a:close/>
                    <a:moveTo>
                      <a:pt x="2478" y="2997"/>
                    </a:moveTo>
                    <a:cubicBezTo>
                      <a:pt x="2511" y="3000"/>
                      <a:pt x="2543" y="3002"/>
                      <a:pt x="2576" y="3002"/>
                    </a:cubicBezTo>
                    <a:cubicBezTo>
                      <a:pt x="2598" y="3002"/>
                      <a:pt x="2621" y="3001"/>
                      <a:pt x="2645" y="3000"/>
                    </a:cubicBezTo>
                    <a:lnTo>
                      <a:pt x="2645" y="3000"/>
                    </a:lnTo>
                    <a:cubicBezTo>
                      <a:pt x="2639" y="3015"/>
                      <a:pt x="2633" y="3027"/>
                      <a:pt x="2630" y="3039"/>
                    </a:cubicBezTo>
                    <a:cubicBezTo>
                      <a:pt x="2541" y="3167"/>
                      <a:pt x="2466" y="3280"/>
                      <a:pt x="2383" y="3325"/>
                    </a:cubicBezTo>
                    <a:cubicBezTo>
                      <a:pt x="2415" y="3215"/>
                      <a:pt x="2448" y="3095"/>
                      <a:pt x="2478" y="2997"/>
                    </a:cubicBezTo>
                    <a:close/>
                    <a:moveTo>
                      <a:pt x="2391" y="0"/>
                    </a:moveTo>
                    <a:cubicBezTo>
                      <a:pt x="2197" y="0"/>
                      <a:pt x="1996" y="16"/>
                      <a:pt x="1873" y="52"/>
                    </a:cubicBezTo>
                    <a:cubicBezTo>
                      <a:pt x="1812" y="47"/>
                      <a:pt x="1756" y="45"/>
                      <a:pt x="1706" y="45"/>
                    </a:cubicBezTo>
                    <a:cubicBezTo>
                      <a:pt x="948" y="45"/>
                      <a:pt x="1376" y="521"/>
                      <a:pt x="1441" y="532"/>
                    </a:cubicBezTo>
                    <a:cubicBezTo>
                      <a:pt x="1283" y="559"/>
                      <a:pt x="1211" y="678"/>
                      <a:pt x="982" y="732"/>
                    </a:cubicBezTo>
                    <a:cubicBezTo>
                      <a:pt x="749" y="788"/>
                      <a:pt x="162" y="985"/>
                      <a:pt x="183" y="1220"/>
                    </a:cubicBezTo>
                    <a:cubicBezTo>
                      <a:pt x="189" y="1313"/>
                      <a:pt x="245" y="1393"/>
                      <a:pt x="329" y="1432"/>
                    </a:cubicBezTo>
                    <a:lnTo>
                      <a:pt x="335" y="1435"/>
                    </a:lnTo>
                    <a:lnTo>
                      <a:pt x="347" y="1441"/>
                    </a:lnTo>
                    <a:lnTo>
                      <a:pt x="356" y="1444"/>
                    </a:lnTo>
                    <a:lnTo>
                      <a:pt x="370" y="1450"/>
                    </a:lnTo>
                    <a:lnTo>
                      <a:pt x="376" y="1450"/>
                    </a:lnTo>
                    <a:lnTo>
                      <a:pt x="388" y="1453"/>
                    </a:lnTo>
                    <a:lnTo>
                      <a:pt x="394" y="1453"/>
                    </a:lnTo>
                    <a:lnTo>
                      <a:pt x="406" y="1456"/>
                    </a:lnTo>
                    <a:lnTo>
                      <a:pt x="409" y="1456"/>
                    </a:lnTo>
                    <a:lnTo>
                      <a:pt x="421" y="1459"/>
                    </a:lnTo>
                    <a:cubicBezTo>
                      <a:pt x="433" y="1462"/>
                      <a:pt x="442" y="1462"/>
                      <a:pt x="442" y="1462"/>
                    </a:cubicBezTo>
                    <a:cubicBezTo>
                      <a:pt x="407" y="1499"/>
                      <a:pt x="527" y="1565"/>
                      <a:pt x="674" y="1565"/>
                    </a:cubicBezTo>
                    <a:cubicBezTo>
                      <a:pt x="713" y="1565"/>
                      <a:pt x="755" y="1560"/>
                      <a:pt x="797" y="1548"/>
                    </a:cubicBezTo>
                    <a:cubicBezTo>
                      <a:pt x="799" y="1547"/>
                      <a:pt x="802" y="1547"/>
                      <a:pt x="804" y="1547"/>
                    </a:cubicBezTo>
                    <a:cubicBezTo>
                      <a:pt x="818" y="1547"/>
                      <a:pt x="833" y="1557"/>
                      <a:pt x="850" y="1557"/>
                    </a:cubicBezTo>
                    <a:cubicBezTo>
                      <a:pt x="861" y="1559"/>
                      <a:pt x="872" y="1559"/>
                      <a:pt x="884" y="1559"/>
                    </a:cubicBezTo>
                    <a:cubicBezTo>
                      <a:pt x="895" y="1559"/>
                      <a:pt x="907" y="1559"/>
                      <a:pt x="919" y="1557"/>
                    </a:cubicBezTo>
                    <a:cubicBezTo>
                      <a:pt x="1016" y="1580"/>
                      <a:pt x="1143" y="1609"/>
                      <a:pt x="1280" y="1609"/>
                    </a:cubicBezTo>
                    <a:cubicBezTo>
                      <a:pt x="1392" y="1609"/>
                      <a:pt x="1510" y="1590"/>
                      <a:pt x="1622" y="1533"/>
                    </a:cubicBezTo>
                    <a:cubicBezTo>
                      <a:pt x="1665" y="1538"/>
                      <a:pt x="1708" y="1540"/>
                      <a:pt x="1751" y="1540"/>
                    </a:cubicBezTo>
                    <a:cubicBezTo>
                      <a:pt x="1913" y="1540"/>
                      <a:pt x="2074" y="1509"/>
                      <a:pt x="2225" y="1450"/>
                    </a:cubicBezTo>
                    <a:cubicBezTo>
                      <a:pt x="2317" y="1590"/>
                      <a:pt x="2397" y="1739"/>
                      <a:pt x="2466" y="1894"/>
                    </a:cubicBezTo>
                    <a:lnTo>
                      <a:pt x="2541" y="2153"/>
                    </a:lnTo>
                    <a:lnTo>
                      <a:pt x="2538" y="2174"/>
                    </a:lnTo>
                    <a:lnTo>
                      <a:pt x="2526" y="2311"/>
                    </a:lnTo>
                    <a:cubicBezTo>
                      <a:pt x="2406" y="2377"/>
                      <a:pt x="2278" y="2469"/>
                      <a:pt x="2266" y="2523"/>
                    </a:cubicBezTo>
                    <a:cubicBezTo>
                      <a:pt x="2164" y="2567"/>
                      <a:pt x="1733" y="2812"/>
                      <a:pt x="1988" y="2812"/>
                    </a:cubicBezTo>
                    <a:cubicBezTo>
                      <a:pt x="2029" y="2812"/>
                      <a:pt x="2088" y="2806"/>
                      <a:pt x="2168" y="2791"/>
                    </a:cubicBezTo>
                    <a:cubicBezTo>
                      <a:pt x="2168" y="2794"/>
                      <a:pt x="2168" y="2800"/>
                      <a:pt x="2168" y="2806"/>
                    </a:cubicBezTo>
                    <a:lnTo>
                      <a:pt x="2165" y="2803"/>
                    </a:lnTo>
                    <a:cubicBezTo>
                      <a:pt x="2160" y="2801"/>
                      <a:pt x="2157" y="2800"/>
                      <a:pt x="2153" y="2800"/>
                    </a:cubicBezTo>
                    <a:cubicBezTo>
                      <a:pt x="2122" y="2800"/>
                      <a:pt x="2144" y="2884"/>
                      <a:pt x="2144" y="2884"/>
                    </a:cubicBezTo>
                    <a:cubicBezTo>
                      <a:pt x="2156" y="2875"/>
                      <a:pt x="2165" y="2863"/>
                      <a:pt x="2177" y="2851"/>
                    </a:cubicBezTo>
                    <a:cubicBezTo>
                      <a:pt x="2195" y="2905"/>
                      <a:pt x="2239" y="2946"/>
                      <a:pt x="2296" y="2958"/>
                    </a:cubicBezTo>
                    <a:cubicBezTo>
                      <a:pt x="2335" y="2973"/>
                      <a:pt x="2374" y="2982"/>
                      <a:pt x="2412" y="2985"/>
                    </a:cubicBezTo>
                    <a:lnTo>
                      <a:pt x="2257" y="3453"/>
                    </a:lnTo>
                    <a:cubicBezTo>
                      <a:pt x="2052" y="3012"/>
                      <a:pt x="1882" y="2770"/>
                      <a:pt x="1736" y="2633"/>
                    </a:cubicBezTo>
                    <a:lnTo>
                      <a:pt x="1724" y="2621"/>
                    </a:lnTo>
                    <a:lnTo>
                      <a:pt x="1712" y="2609"/>
                    </a:lnTo>
                    <a:lnTo>
                      <a:pt x="1697" y="2601"/>
                    </a:lnTo>
                    <a:lnTo>
                      <a:pt x="1685" y="2589"/>
                    </a:lnTo>
                    <a:lnTo>
                      <a:pt x="1673" y="2580"/>
                    </a:lnTo>
                    <a:lnTo>
                      <a:pt x="1661" y="2571"/>
                    </a:lnTo>
                    <a:lnTo>
                      <a:pt x="1649" y="2562"/>
                    </a:lnTo>
                    <a:lnTo>
                      <a:pt x="1637" y="2553"/>
                    </a:lnTo>
                    <a:lnTo>
                      <a:pt x="1625" y="2544"/>
                    </a:lnTo>
                    <a:lnTo>
                      <a:pt x="1613" y="2538"/>
                    </a:lnTo>
                    <a:lnTo>
                      <a:pt x="1602" y="2529"/>
                    </a:lnTo>
                    <a:lnTo>
                      <a:pt x="1593" y="2523"/>
                    </a:lnTo>
                    <a:lnTo>
                      <a:pt x="1581" y="2514"/>
                    </a:lnTo>
                    <a:lnTo>
                      <a:pt x="1569" y="2508"/>
                    </a:lnTo>
                    <a:lnTo>
                      <a:pt x="1557" y="2502"/>
                    </a:lnTo>
                    <a:lnTo>
                      <a:pt x="1548" y="2496"/>
                    </a:lnTo>
                    <a:lnTo>
                      <a:pt x="1536" y="2493"/>
                    </a:lnTo>
                    <a:lnTo>
                      <a:pt x="1524" y="2487"/>
                    </a:lnTo>
                    <a:lnTo>
                      <a:pt x="1515" y="2481"/>
                    </a:lnTo>
                    <a:lnTo>
                      <a:pt x="1503" y="2478"/>
                    </a:lnTo>
                    <a:lnTo>
                      <a:pt x="1494" y="2472"/>
                    </a:lnTo>
                    <a:lnTo>
                      <a:pt x="1482" y="2469"/>
                    </a:lnTo>
                    <a:lnTo>
                      <a:pt x="1473" y="2463"/>
                    </a:lnTo>
                    <a:lnTo>
                      <a:pt x="1470" y="2463"/>
                    </a:lnTo>
                    <a:cubicBezTo>
                      <a:pt x="1470" y="2451"/>
                      <a:pt x="1467" y="2437"/>
                      <a:pt x="1464" y="2419"/>
                    </a:cubicBezTo>
                    <a:cubicBezTo>
                      <a:pt x="1527" y="2401"/>
                      <a:pt x="1622" y="2326"/>
                      <a:pt x="1611" y="2243"/>
                    </a:cubicBezTo>
                    <a:lnTo>
                      <a:pt x="1611" y="2237"/>
                    </a:lnTo>
                    <a:cubicBezTo>
                      <a:pt x="1611" y="2192"/>
                      <a:pt x="1578" y="2124"/>
                      <a:pt x="1429" y="2076"/>
                    </a:cubicBezTo>
                    <a:cubicBezTo>
                      <a:pt x="1447" y="2016"/>
                      <a:pt x="1417" y="1957"/>
                      <a:pt x="1360" y="1933"/>
                    </a:cubicBezTo>
                    <a:cubicBezTo>
                      <a:pt x="1315" y="1912"/>
                      <a:pt x="1268" y="1903"/>
                      <a:pt x="1220" y="1903"/>
                    </a:cubicBezTo>
                    <a:cubicBezTo>
                      <a:pt x="1198" y="1903"/>
                      <a:pt x="1176" y="1905"/>
                      <a:pt x="1154" y="1909"/>
                    </a:cubicBezTo>
                    <a:cubicBezTo>
                      <a:pt x="1124" y="1921"/>
                      <a:pt x="1090" y="1927"/>
                      <a:pt x="1058" y="1927"/>
                    </a:cubicBezTo>
                    <a:cubicBezTo>
                      <a:pt x="1040" y="1927"/>
                      <a:pt x="1022" y="1925"/>
                      <a:pt x="1005" y="1921"/>
                    </a:cubicBezTo>
                    <a:cubicBezTo>
                      <a:pt x="999" y="1921"/>
                      <a:pt x="996" y="1918"/>
                      <a:pt x="993" y="1918"/>
                    </a:cubicBezTo>
                    <a:lnTo>
                      <a:pt x="985" y="1915"/>
                    </a:lnTo>
                    <a:cubicBezTo>
                      <a:pt x="982" y="1915"/>
                      <a:pt x="979" y="1912"/>
                      <a:pt x="976" y="1912"/>
                    </a:cubicBezTo>
                    <a:cubicBezTo>
                      <a:pt x="973" y="1909"/>
                      <a:pt x="970" y="1909"/>
                      <a:pt x="967" y="1906"/>
                    </a:cubicBezTo>
                    <a:lnTo>
                      <a:pt x="958" y="1900"/>
                    </a:lnTo>
                    <a:cubicBezTo>
                      <a:pt x="952" y="1897"/>
                      <a:pt x="949" y="1894"/>
                      <a:pt x="943" y="1888"/>
                    </a:cubicBezTo>
                    <a:cubicBezTo>
                      <a:pt x="934" y="1882"/>
                      <a:pt x="925" y="1876"/>
                      <a:pt x="913" y="1867"/>
                    </a:cubicBezTo>
                    <a:lnTo>
                      <a:pt x="904" y="1864"/>
                    </a:lnTo>
                    <a:cubicBezTo>
                      <a:pt x="898" y="1858"/>
                      <a:pt x="889" y="1855"/>
                      <a:pt x="883" y="1852"/>
                    </a:cubicBezTo>
                    <a:lnTo>
                      <a:pt x="877" y="1849"/>
                    </a:lnTo>
                    <a:cubicBezTo>
                      <a:pt x="853" y="1839"/>
                      <a:pt x="827" y="1834"/>
                      <a:pt x="801" y="1834"/>
                    </a:cubicBezTo>
                    <a:cubicBezTo>
                      <a:pt x="775" y="1834"/>
                      <a:pt x="749" y="1839"/>
                      <a:pt x="725" y="1849"/>
                    </a:cubicBezTo>
                    <a:cubicBezTo>
                      <a:pt x="517" y="1936"/>
                      <a:pt x="189" y="2103"/>
                      <a:pt x="296" y="2255"/>
                    </a:cubicBezTo>
                    <a:cubicBezTo>
                      <a:pt x="296" y="2255"/>
                      <a:pt x="4" y="2299"/>
                      <a:pt x="1" y="2451"/>
                    </a:cubicBezTo>
                    <a:cubicBezTo>
                      <a:pt x="4" y="2493"/>
                      <a:pt x="22" y="2535"/>
                      <a:pt x="52" y="2562"/>
                    </a:cubicBezTo>
                    <a:lnTo>
                      <a:pt x="54" y="2562"/>
                    </a:lnTo>
                    <a:cubicBezTo>
                      <a:pt x="63" y="2571"/>
                      <a:pt x="69" y="2577"/>
                      <a:pt x="78" y="2583"/>
                    </a:cubicBezTo>
                    <a:lnTo>
                      <a:pt x="84" y="2586"/>
                    </a:lnTo>
                    <a:cubicBezTo>
                      <a:pt x="93" y="2592"/>
                      <a:pt x="102" y="2598"/>
                      <a:pt x="111" y="2604"/>
                    </a:cubicBezTo>
                    <a:lnTo>
                      <a:pt x="114" y="2606"/>
                    </a:lnTo>
                    <a:cubicBezTo>
                      <a:pt x="126" y="2612"/>
                      <a:pt x="138" y="2618"/>
                      <a:pt x="150" y="2621"/>
                    </a:cubicBezTo>
                    <a:lnTo>
                      <a:pt x="156" y="2624"/>
                    </a:lnTo>
                    <a:cubicBezTo>
                      <a:pt x="165" y="2630"/>
                      <a:pt x="174" y="2633"/>
                      <a:pt x="186" y="2636"/>
                    </a:cubicBezTo>
                    <a:lnTo>
                      <a:pt x="195" y="2639"/>
                    </a:lnTo>
                    <a:lnTo>
                      <a:pt x="227" y="2648"/>
                    </a:lnTo>
                    <a:lnTo>
                      <a:pt x="230" y="2648"/>
                    </a:lnTo>
                    <a:cubicBezTo>
                      <a:pt x="242" y="2651"/>
                      <a:pt x="257" y="2654"/>
                      <a:pt x="269" y="2654"/>
                    </a:cubicBezTo>
                    <a:lnTo>
                      <a:pt x="278" y="2654"/>
                    </a:lnTo>
                    <a:lnTo>
                      <a:pt x="308" y="2657"/>
                    </a:lnTo>
                    <a:lnTo>
                      <a:pt x="338" y="2657"/>
                    </a:lnTo>
                    <a:cubicBezTo>
                      <a:pt x="393" y="2796"/>
                      <a:pt x="537" y="2827"/>
                      <a:pt x="644" y="2827"/>
                    </a:cubicBezTo>
                    <a:cubicBezTo>
                      <a:pt x="675" y="2827"/>
                      <a:pt x="703" y="2824"/>
                      <a:pt x="725" y="2821"/>
                    </a:cubicBezTo>
                    <a:cubicBezTo>
                      <a:pt x="804" y="2869"/>
                      <a:pt x="895" y="2894"/>
                      <a:pt x="987" y="2894"/>
                    </a:cubicBezTo>
                    <a:cubicBezTo>
                      <a:pt x="1009" y="2894"/>
                      <a:pt x="1031" y="2893"/>
                      <a:pt x="1053" y="2890"/>
                    </a:cubicBezTo>
                    <a:cubicBezTo>
                      <a:pt x="1342" y="2845"/>
                      <a:pt x="1312" y="2654"/>
                      <a:pt x="1312" y="2654"/>
                    </a:cubicBezTo>
                    <a:cubicBezTo>
                      <a:pt x="1411" y="2654"/>
                      <a:pt x="1461" y="2621"/>
                      <a:pt x="1473" y="2532"/>
                    </a:cubicBezTo>
                    <a:cubicBezTo>
                      <a:pt x="1503" y="2535"/>
                      <a:pt x="1533" y="2538"/>
                      <a:pt x="1563" y="2547"/>
                    </a:cubicBezTo>
                    <a:cubicBezTo>
                      <a:pt x="1569" y="2550"/>
                      <a:pt x="1575" y="2556"/>
                      <a:pt x="1584" y="2559"/>
                    </a:cubicBezTo>
                    <a:cubicBezTo>
                      <a:pt x="1590" y="2565"/>
                      <a:pt x="1593" y="2568"/>
                      <a:pt x="1599" y="2574"/>
                    </a:cubicBezTo>
                    <a:cubicBezTo>
                      <a:pt x="1605" y="2577"/>
                      <a:pt x="1616" y="2586"/>
                      <a:pt x="1625" y="2592"/>
                    </a:cubicBezTo>
                    <a:lnTo>
                      <a:pt x="1643" y="2606"/>
                    </a:lnTo>
                    <a:lnTo>
                      <a:pt x="1667" y="2627"/>
                    </a:lnTo>
                    <a:lnTo>
                      <a:pt x="1682" y="2642"/>
                    </a:lnTo>
                    <a:cubicBezTo>
                      <a:pt x="1691" y="2651"/>
                      <a:pt x="1700" y="2657"/>
                      <a:pt x="1709" y="2666"/>
                    </a:cubicBezTo>
                    <a:cubicBezTo>
                      <a:pt x="1712" y="2672"/>
                      <a:pt x="1718" y="2675"/>
                      <a:pt x="1724" y="2681"/>
                    </a:cubicBezTo>
                    <a:lnTo>
                      <a:pt x="1748" y="2708"/>
                    </a:lnTo>
                    <a:cubicBezTo>
                      <a:pt x="2025" y="3006"/>
                      <a:pt x="2198" y="3468"/>
                      <a:pt x="2225" y="3554"/>
                    </a:cubicBezTo>
                    <a:cubicBezTo>
                      <a:pt x="2225" y="3557"/>
                      <a:pt x="2225" y="3557"/>
                      <a:pt x="2225" y="3560"/>
                    </a:cubicBezTo>
                    <a:lnTo>
                      <a:pt x="2156" y="3763"/>
                    </a:lnTo>
                    <a:cubicBezTo>
                      <a:pt x="2156" y="3763"/>
                      <a:pt x="2377" y="4174"/>
                      <a:pt x="2529" y="5242"/>
                    </a:cubicBezTo>
                    <a:lnTo>
                      <a:pt x="2696" y="5227"/>
                    </a:lnTo>
                    <a:lnTo>
                      <a:pt x="2836" y="5215"/>
                    </a:lnTo>
                    <a:cubicBezTo>
                      <a:pt x="2836" y="5215"/>
                      <a:pt x="2290" y="3852"/>
                      <a:pt x="2290" y="3730"/>
                    </a:cubicBezTo>
                    <a:cubicBezTo>
                      <a:pt x="2305" y="3623"/>
                      <a:pt x="2329" y="3519"/>
                      <a:pt x="2359" y="3414"/>
                    </a:cubicBezTo>
                    <a:cubicBezTo>
                      <a:pt x="2457" y="3358"/>
                      <a:pt x="2567" y="3173"/>
                      <a:pt x="2696" y="2994"/>
                    </a:cubicBezTo>
                    <a:cubicBezTo>
                      <a:pt x="2770" y="2988"/>
                      <a:pt x="2845" y="2970"/>
                      <a:pt x="2913" y="2940"/>
                    </a:cubicBezTo>
                    <a:cubicBezTo>
                      <a:pt x="2943" y="3021"/>
                      <a:pt x="3077" y="3107"/>
                      <a:pt x="3125" y="3107"/>
                    </a:cubicBezTo>
                    <a:cubicBezTo>
                      <a:pt x="3172" y="3107"/>
                      <a:pt x="3402" y="3107"/>
                      <a:pt x="3506" y="3033"/>
                    </a:cubicBezTo>
                    <a:cubicBezTo>
                      <a:pt x="3676" y="2997"/>
                      <a:pt x="3840" y="2949"/>
                      <a:pt x="4004" y="2893"/>
                    </a:cubicBezTo>
                    <a:lnTo>
                      <a:pt x="4019" y="2887"/>
                    </a:lnTo>
                    <a:lnTo>
                      <a:pt x="4034" y="2881"/>
                    </a:lnTo>
                    <a:lnTo>
                      <a:pt x="4037" y="2881"/>
                    </a:lnTo>
                    <a:lnTo>
                      <a:pt x="4046" y="2878"/>
                    </a:lnTo>
                    <a:lnTo>
                      <a:pt x="4064" y="2872"/>
                    </a:lnTo>
                    <a:lnTo>
                      <a:pt x="4076" y="2866"/>
                    </a:lnTo>
                    <a:lnTo>
                      <a:pt x="4094" y="2860"/>
                    </a:lnTo>
                    <a:lnTo>
                      <a:pt x="4100" y="2860"/>
                    </a:lnTo>
                    <a:lnTo>
                      <a:pt x="4108" y="2854"/>
                    </a:lnTo>
                    <a:lnTo>
                      <a:pt x="4123" y="2848"/>
                    </a:lnTo>
                    <a:lnTo>
                      <a:pt x="4129" y="2845"/>
                    </a:lnTo>
                    <a:lnTo>
                      <a:pt x="4138" y="2839"/>
                    </a:lnTo>
                    <a:lnTo>
                      <a:pt x="4147" y="2836"/>
                    </a:lnTo>
                    <a:lnTo>
                      <a:pt x="4159" y="2830"/>
                    </a:lnTo>
                    <a:lnTo>
                      <a:pt x="4168" y="2827"/>
                    </a:lnTo>
                    <a:lnTo>
                      <a:pt x="4174" y="2824"/>
                    </a:lnTo>
                    <a:lnTo>
                      <a:pt x="4186" y="2818"/>
                    </a:lnTo>
                    <a:lnTo>
                      <a:pt x="4189" y="2815"/>
                    </a:lnTo>
                    <a:lnTo>
                      <a:pt x="4198" y="2809"/>
                    </a:lnTo>
                    <a:lnTo>
                      <a:pt x="4207" y="2803"/>
                    </a:lnTo>
                    <a:lnTo>
                      <a:pt x="4216" y="2800"/>
                    </a:lnTo>
                    <a:lnTo>
                      <a:pt x="4222" y="2797"/>
                    </a:lnTo>
                    <a:lnTo>
                      <a:pt x="4228" y="2791"/>
                    </a:lnTo>
                    <a:lnTo>
                      <a:pt x="4237" y="2785"/>
                    </a:lnTo>
                    <a:lnTo>
                      <a:pt x="4240" y="2782"/>
                    </a:lnTo>
                    <a:lnTo>
                      <a:pt x="4243" y="2782"/>
                    </a:lnTo>
                    <a:lnTo>
                      <a:pt x="4246" y="2779"/>
                    </a:lnTo>
                    <a:lnTo>
                      <a:pt x="4255" y="2773"/>
                    </a:lnTo>
                    <a:lnTo>
                      <a:pt x="4261" y="2767"/>
                    </a:lnTo>
                    <a:lnTo>
                      <a:pt x="4263" y="2767"/>
                    </a:lnTo>
                    <a:lnTo>
                      <a:pt x="4269" y="2761"/>
                    </a:lnTo>
                    <a:lnTo>
                      <a:pt x="4278" y="2753"/>
                    </a:lnTo>
                    <a:lnTo>
                      <a:pt x="4281" y="2750"/>
                    </a:lnTo>
                    <a:lnTo>
                      <a:pt x="4287" y="2741"/>
                    </a:lnTo>
                    <a:lnTo>
                      <a:pt x="4290" y="2738"/>
                    </a:lnTo>
                    <a:cubicBezTo>
                      <a:pt x="4290" y="2738"/>
                      <a:pt x="4290" y="2735"/>
                      <a:pt x="4293" y="2735"/>
                    </a:cubicBezTo>
                    <a:lnTo>
                      <a:pt x="4296" y="2729"/>
                    </a:lnTo>
                    <a:lnTo>
                      <a:pt x="4296" y="2723"/>
                    </a:lnTo>
                    <a:cubicBezTo>
                      <a:pt x="4296" y="2723"/>
                      <a:pt x="4296" y="2720"/>
                      <a:pt x="4296" y="2720"/>
                    </a:cubicBezTo>
                    <a:cubicBezTo>
                      <a:pt x="4299" y="2717"/>
                      <a:pt x="4299" y="2717"/>
                      <a:pt x="4296" y="2714"/>
                    </a:cubicBezTo>
                    <a:cubicBezTo>
                      <a:pt x="4299" y="2714"/>
                      <a:pt x="4299" y="2711"/>
                      <a:pt x="4296" y="2708"/>
                    </a:cubicBezTo>
                    <a:lnTo>
                      <a:pt x="4296" y="2705"/>
                    </a:lnTo>
                    <a:lnTo>
                      <a:pt x="4296" y="2702"/>
                    </a:lnTo>
                    <a:cubicBezTo>
                      <a:pt x="4299" y="2699"/>
                      <a:pt x="4299" y="2693"/>
                      <a:pt x="4296" y="2690"/>
                    </a:cubicBezTo>
                    <a:cubicBezTo>
                      <a:pt x="4287" y="2633"/>
                      <a:pt x="3965" y="2574"/>
                      <a:pt x="3965" y="2574"/>
                    </a:cubicBezTo>
                    <a:cubicBezTo>
                      <a:pt x="3965" y="2574"/>
                      <a:pt x="3989" y="2481"/>
                      <a:pt x="3918" y="2463"/>
                    </a:cubicBezTo>
                    <a:cubicBezTo>
                      <a:pt x="3843" y="2443"/>
                      <a:pt x="3459" y="2410"/>
                      <a:pt x="3459" y="2410"/>
                    </a:cubicBezTo>
                    <a:cubicBezTo>
                      <a:pt x="3459" y="2410"/>
                      <a:pt x="3359" y="2207"/>
                      <a:pt x="2985" y="2207"/>
                    </a:cubicBezTo>
                    <a:cubicBezTo>
                      <a:pt x="2924" y="2207"/>
                      <a:pt x="2855" y="2212"/>
                      <a:pt x="2779" y="2225"/>
                    </a:cubicBezTo>
                    <a:lnTo>
                      <a:pt x="2770" y="2228"/>
                    </a:lnTo>
                    <a:cubicBezTo>
                      <a:pt x="2743" y="2234"/>
                      <a:pt x="2719" y="2237"/>
                      <a:pt x="2693" y="2243"/>
                    </a:cubicBezTo>
                    <a:cubicBezTo>
                      <a:pt x="2672" y="2249"/>
                      <a:pt x="2654" y="2255"/>
                      <a:pt x="2636" y="2264"/>
                    </a:cubicBezTo>
                    <a:cubicBezTo>
                      <a:pt x="2654" y="2144"/>
                      <a:pt x="2669" y="2040"/>
                      <a:pt x="2678" y="2001"/>
                    </a:cubicBezTo>
                    <a:cubicBezTo>
                      <a:pt x="2678" y="1992"/>
                      <a:pt x="2678" y="1986"/>
                      <a:pt x="2678" y="1983"/>
                    </a:cubicBezTo>
                    <a:lnTo>
                      <a:pt x="2678" y="1978"/>
                    </a:lnTo>
                    <a:cubicBezTo>
                      <a:pt x="2716" y="1882"/>
                      <a:pt x="2758" y="1790"/>
                      <a:pt x="2806" y="1703"/>
                    </a:cubicBezTo>
                    <a:cubicBezTo>
                      <a:pt x="2824" y="1704"/>
                      <a:pt x="2844" y="1704"/>
                      <a:pt x="2863" y="1704"/>
                    </a:cubicBezTo>
                    <a:cubicBezTo>
                      <a:pt x="3077" y="1704"/>
                      <a:pt x="3347" y="1658"/>
                      <a:pt x="3488" y="1521"/>
                    </a:cubicBezTo>
                    <a:cubicBezTo>
                      <a:pt x="3617" y="1521"/>
                      <a:pt x="3745" y="1495"/>
                      <a:pt x="3864" y="1450"/>
                    </a:cubicBezTo>
                    <a:cubicBezTo>
                      <a:pt x="3868" y="1450"/>
                      <a:pt x="3872" y="1450"/>
                      <a:pt x="3876" y="1450"/>
                    </a:cubicBezTo>
                    <a:cubicBezTo>
                      <a:pt x="3966" y="1450"/>
                      <a:pt x="4043" y="1357"/>
                      <a:pt x="4108" y="1280"/>
                    </a:cubicBezTo>
                    <a:lnTo>
                      <a:pt x="4192" y="1280"/>
                    </a:lnTo>
                    <a:lnTo>
                      <a:pt x="4204" y="1277"/>
                    </a:lnTo>
                    <a:lnTo>
                      <a:pt x="4213" y="1277"/>
                    </a:lnTo>
                    <a:lnTo>
                      <a:pt x="4225" y="1274"/>
                    </a:lnTo>
                    <a:lnTo>
                      <a:pt x="4234" y="1274"/>
                    </a:lnTo>
                    <a:lnTo>
                      <a:pt x="4249" y="1271"/>
                    </a:lnTo>
                    <a:lnTo>
                      <a:pt x="4258" y="1271"/>
                    </a:lnTo>
                    <a:lnTo>
                      <a:pt x="4269" y="1268"/>
                    </a:lnTo>
                    <a:lnTo>
                      <a:pt x="4281" y="1265"/>
                    </a:lnTo>
                    <a:lnTo>
                      <a:pt x="4293" y="1262"/>
                    </a:lnTo>
                    <a:lnTo>
                      <a:pt x="4305" y="1259"/>
                    </a:lnTo>
                    <a:lnTo>
                      <a:pt x="4320" y="1256"/>
                    </a:lnTo>
                    <a:lnTo>
                      <a:pt x="4329" y="1253"/>
                    </a:lnTo>
                    <a:lnTo>
                      <a:pt x="4344" y="1250"/>
                    </a:lnTo>
                    <a:lnTo>
                      <a:pt x="4356" y="1247"/>
                    </a:lnTo>
                    <a:lnTo>
                      <a:pt x="4371" y="1244"/>
                    </a:lnTo>
                    <a:lnTo>
                      <a:pt x="4380" y="1241"/>
                    </a:lnTo>
                    <a:lnTo>
                      <a:pt x="4395" y="1235"/>
                    </a:lnTo>
                    <a:lnTo>
                      <a:pt x="4407" y="1232"/>
                    </a:lnTo>
                    <a:lnTo>
                      <a:pt x="4418" y="1226"/>
                    </a:lnTo>
                    <a:lnTo>
                      <a:pt x="4430" y="1223"/>
                    </a:lnTo>
                    <a:lnTo>
                      <a:pt x="4445" y="1220"/>
                    </a:lnTo>
                    <a:lnTo>
                      <a:pt x="4454" y="1214"/>
                    </a:lnTo>
                    <a:lnTo>
                      <a:pt x="4469" y="1211"/>
                    </a:lnTo>
                    <a:lnTo>
                      <a:pt x="4478" y="1205"/>
                    </a:lnTo>
                    <a:lnTo>
                      <a:pt x="4490" y="1200"/>
                    </a:lnTo>
                    <a:lnTo>
                      <a:pt x="4499" y="1197"/>
                    </a:lnTo>
                    <a:lnTo>
                      <a:pt x="4514" y="1191"/>
                    </a:lnTo>
                    <a:lnTo>
                      <a:pt x="4523" y="1185"/>
                    </a:lnTo>
                    <a:lnTo>
                      <a:pt x="4535" y="1179"/>
                    </a:lnTo>
                    <a:lnTo>
                      <a:pt x="4541" y="1173"/>
                    </a:lnTo>
                    <a:lnTo>
                      <a:pt x="4553" y="1167"/>
                    </a:lnTo>
                    <a:lnTo>
                      <a:pt x="4559" y="1164"/>
                    </a:lnTo>
                    <a:lnTo>
                      <a:pt x="4571" y="1155"/>
                    </a:lnTo>
                    <a:lnTo>
                      <a:pt x="4576" y="1149"/>
                    </a:lnTo>
                    <a:lnTo>
                      <a:pt x="4585" y="1143"/>
                    </a:lnTo>
                    <a:lnTo>
                      <a:pt x="4591" y="1137"/>
                    </a:lnTo>
                    <a:lnTo>
                      <a:pt x="4597" y="1128"/>
                    </a:lnTo>
                    <a:cubicBezTo>
                      <a:pt x="4600" y="1125"/>
                      <a:pt x="4600" y="1125"/>
                      <a:pt x="4603" y="1122"/>
                    </a:cubicBezTo>
                    <a:lnTo>
                      <a:pt x="4609" y="1113"/>
                    </a:lnTo>
                    <a:cubicBezTo>
                      <a:pt x="4609" y="1113"/>
                      <a:pt x="4612" y="1110"/>
                      <a:pt x="4612" y="1107"/>
                    </a:cubicBezTo>
                    <a:cubicBezTo>
                      <a:pt x="4615" y="1104"/>
                      <a:pt x="4615" y="1101"/>
                      <a:pt x="4618" y="1098"/>
                    </a:cubicBezTo>
                    <a:cubicBezTo>
                      <a:pt x="4618" y="1098"/>
                      <a:pt x="4618" y="1095"/>
                      <a:pt x="4618" y="1092"/>
                    </a:cubicBezTo>
                    <a:cubicBezTo>
                      <a:pt x="4621" y="1089"/>
                      <a:pt x="4621" y="1086"/>
                      <a:pt x="4621" y="1083"/>
                    </a:cubicBezTo>
                    <a:cubicBezTo>
                      <a:pt x="4621" y="1080"/>
                      <a:pt x="4621" y="1077"/>
                      <a:pt x="4621" y="1077"/>
                    </a:cubicBezTo>
                    <a:lnTo>
                      <a:pt x="4621" y="1068"/>
                    </a:lnTo>
                    <a:lnTo>
                      <a:pt x="4621" y="1045"/>
                    </a:lnTo>
                    <a:lnTo>
                      <a:pt x="4621" y="1036"/>
                    </a:lnTo>
                    <a:cubicBezTo>
                      <a:pt x="4621" y="1033"/>
                      <a:pt x="4621" y="1033"/>
                      <a:pt x="4621" y="1033"/>
                    </a:cubicBezTo>
                    <a:lnTo>
                      <a:pt x="4630" y="1033"/>
                    </a:lnTo>
                    <a:cubicBezTo>
                      <a:pt x="4630" y="1030"/>
                      <a:pt x="4630" y="1024"/>
                      <a:pt x="4627" y="1021"/>
                    </a:cubicBezTo>
                    <a:cubicBezTo>
                      <a:pt x="4574" y="824"/>
                      <a:pt x="4198" y="708"/>
                      <a:pt x="4198" y="708"/>
                    </a:cubicBezTo>
                    <a:cubicBezTo>
                      <a:pt x="4198" y="708"/>
                      <a:pt x="4258" y="621"/>
                      <a:pt x="4183" y="568"/>
                    </a:cubicBezTo>
                    <a:cubicBezTo>
                      <a:pt x="4108" y="511"/>
                      <a:pt x="3757" y="317"/>
                      <a:pt x="3462" y="308"/>
                    </a:cubicBezTo>
                    <a:cubicBezTo>
                      <a:pt x="3469" y="244"/>
                      <a:pt x="3296" y="52"/>
                      <a:pt x="3046" y="52"/>
                    </a:cubicBezTo>
                    <a:cubicBezTo>
                      <a:pt x="3008" y="52"/>
                      <a:pt x="2967" y="56"/>
                      <a:pt x="2925" y="67"/>
                    </a:cubicBezTo>
                    <a:cubicBezTo>
                      <a:pt x="2869" y="25"/>
                      <a:pt x="2635" y="0"/>
                      <a:pt x="239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1"/>
              <p:cNvSpPr/>
              <p:nvPr/>
            </p:nvSpPr>
            <p:spPr>
              <a:xfrm>
                <a:off x="-158450" y="2852425"/>
                <a:ext cx="195650" cy="131525"/>
              </a:xfrm>
              <a:custGeom>
                <a:rect b="b" l="l" r="r" t="t"/>
                <a:pathLst>
                  <a:path extrusionOk="0" h="5261" w="7826">
                    <a:moveTo>
                      <a:pt x="5175" y="2457"/>
                    </a:moveTo>
                    <a:cubicBezTo>
                      <a:pt x="5184" y="2457"/>
                      <a:pt x="5208" y="2493"/>
                      <a:pt x="5235" y="2539"/>
                    </a:cubicBezTo>
                    <a:lnTo>
                      <a:pt x="5158" y="2556"/>
                    </a:lnTo>
                    <a:cubicBezTo>
                      <a:pt x="5155" y="2533"/>
                      <a:pt x="5152" y="2509"/>
                      <a:pt x="5149" y="2488"/>
                    </a:cubicBezTo>
                    <a:lnTo>
                      <a:pt x="5149" y="2485"/>
                    </a:lnTo>
                    <a:lnTo>
                      <a:pt x="5149" y="2473"/>
                    </a:lnTo>
                    <a:cubicBezTo>
                      <a:pt x="5158" y="2467"/>
                      <a:pt x="5167" y="2464"/>
                      <a:pt x="5172" y="2458"/>
                    </a:cubicBezTo>
                    <a:cubicBezTo>
                      <a:pt x="5173" y="2457"/>
                      <a:pt x="5174" y="2457"/>
                      <a:pt x="5175" y="2457"/>
                    </a:cubicBezTo>
                    <a:close/>
                    <a:moveTo>
                      <a:pt x="5119" y="2491"/>
                    </a:moveTo>
                    <a:lnTo>
                      <a:pt x="5119" y="2503"/>
                    </a:lnTo>
                    <a:lnTo>
                      <a:pt x="5119" y="2512"/>
                    </a:lnTo>
                    <a:cubicBezTo>
                      <a:pt x="5119" y="2530"/>
                      <a:pt x="5122" y="2544"/>
                      <a:pt x="5125" y="2562"/>
                    </a:cubicBezTo>
                    <a:lnTo>
                      <a:pt x="4934" y="2607"/>
                    </a:lnTo>
                    <a:lnTo>
                      <a:pt x="4883" y="2586"/>
                    </a:lnTo>
                    <a:cubicBezTo>
                      <a:pt x="4955" y="2562"/>
                      <a:pt x="5056" y="2521"/>
                      <a:pt x="5119" y="2491"/>
                    </a:cubicBezTo>
                    <a:close/>
                    <a:moveTo>
                      <a:pt x="4514" y="2536"/>
                    </a:moveTo>
                    <a:cubicBezTo>
                      <a:pt x="4514" y="2536"/>
                      <a:pt x="4549" y="2553"/>
                      <a:pt x="4603" y="2574"/>
                    </a:cubicBezTo>
                    <a:cubicBezTo>
                      <a:pt x="4582" y="2592"/>
                      <a:pt x="4561" y="2613"/>
                      <a:pt x="4541" y="2634"/>
                    </a:cubicBezTo>
                    <a:cubicBezTo>
                      <a:pt x="4541" y="2598"/>
                      <a:pt x="4529" y="2565"/>
                      <a:pt x="4511" y="2536"/>
                    </a:cubicBezTo>
                    <a:close/>
                    <a:moveTo>
                      <a:pt x="4842" y="2702"/>
                    </a:moveTo>
                    <a:cubicBezTo>
                      <a:pt x="4869" y="2997"/>
                      <a:pt x="4774" y="3105"/>
                      <a:pt x="4676" y="3105"/>
                    </a:cubicBezTo>
                    <a:cubicBezTo>
                      <a:pt x="4603" y="3105"/>
                      <a:pt x="4528" y="3043"/>
                      <a:pt x="4505" y="2953"/>
                    </a:cubicBezTo>
                    <a:cubicBezTo>
                      <a:pt x="4523" y="2905"/>
                      <a:pt x="4543" y="2857"/>
                      <a:pt x="4570" y="2813"/>
                    </a:cubicBezTo>
                    <a:lnTo>
                      <a:pt x="4725" y="2720"/>
                    </a:lnTo>
                    <a:lnTo>
                      <a:pt x="4842" y="2702"/>
                    </a:lnTo>
                    <a:close/>
                    <a:moveTo>
                      <a:pt x="3041" y="3063"/>
                    </a:moveTo>
                    <a:cubicBezTo>
                      <a:pt x="3041" y="3063"/>
                      <a:pt x="3166" y="3227"/>
                      <a:pt x="3220" y="3245"/>
                    </a:cubicBezTo>
                    <a:cubicBezTo>
                      <a:pt x="3239" y="3248"/>
                      <a:pt x="3259" y="3249"/>
                      <a:pt x="3278" y="3249"/>
                    </a:cubicBezTo>
                    <a:cubicBezTo>
                      <a:pt x="3297" y="3249"/>
                      <a:pt x="3315" y="3248"/>
                      <a:pt x="3333" y="3245"/>
                    </a:cubicBezTo>
                    <a:cubicBezTo>
                      <a:pt x="3384" y="3299"/>
                      <a:pt x="3432" y="3355"/>
                      <a:pt x="3470" y="3418"/>
                    </a:cubicBezTo>
                    <a:cubicBezTo>
                      <a:pt x="3433" y="3458"/>
                      <a:pt x="3380" y="3483"/>
                      <a:pt x="3324" y="3483"/>
                    </a:cubicBezTo>
                    <a:cubicBezTo>
                      <a:pt x="3207" y="3483"/>
                      <a:pt x="3073" y="3375"/>
                      <a:pt x="3020" y="3072"/>
                    </a:cubicBezTo>
                    <a:lnTo>
                      <a:pt x="3041" y="3063"/>
                    </a:lnTo>
                    <a:close/>
                    <a:moveTo>
                      <a:pt x="2153" y="3251"/>
                    </a:moveTo>
                    <a:cubicBezTo>
                      <a:pt x="2153" y="3251"/>
                      <a:pt x="2230" y="3397"/>
                      <a:pt x="2281" y="3397"/>
                    </a:cubicBezTo>
                    <a:cubicBezTo>
                      <a:pt x="2302" y="3397"/>
                      <a:pt x="2427" y="3343"/>
                      <a:pt x="2570" y="3281"/>
                    </a:cubicBezTo>
                    <a:lnTo>
                      <a:pt x="2570" y="3281"/>
                    </a:lnTo>
                    <a:cubicBezTo>
                      <a:pt x="2570" y="3525"/>
                      <a:pt x="2531" y="3710"/>
                      <a:pt x="2412" y="3728"/>
                    </a:cubicBezTo>
                    <a:cubicBezTo>
                      <a:pt x="2406" y="3729"/>
                      <a:pt x="2401" y="3729"/>
                      <a:pt x="2395" y="3729"/>
                    </a:cubicBezTo>
                    <a:cubicBezTo>
                      <a:pt x="2278" y="3729"/>
                      <a:pt x="2185" y="3553"/>
                      <a:pt x="2117" y="3323"/>
                    </a:cubicBezTo>
                    <a:cubicBezTo>
                      <a:pt x="2132" y="3302"/>
                      <a:pt x="2147" y="3278"/>
                      <a:pt x="2153" y="3251"/>
                    </a:cubicBezTo>
                    <a:close/>
                    <a:moveTo>
                      <a:pt x="2987" y="3087"/>
                    </a:moveTo>
                    <a:cubicBezTo>
                      <a:pt x="3046" y="3396"/>
                      <a:pt x="3190" y="3509"/>
                      <a:pt x="3320" y="3509"/>
                    </a:cubicBezTo>
                    <a:cubicBezTo>
                      <a:pt x="3382" y="3509"/>
                      <a:pt x="3441" y="3483"/>
                      <a:pt x="3485" y="3439"/>
                    </a:cubicBezTo>
                    <a:cubicBezTo>
                      <a:pt x="3512" y="3483"/>
                      <a:pt x="3536" y="3531"/>
                      <a:pt x="3560" y="3579"/>
                    </a:cubicBezTo>
                    <a:cubicBezTo>
                      <a:pt x="3539" y="3665"/>
                      <a:pt x="3521" y="3764"/>
                      <a:pt x="3506" y="3862"/>
                    </a:cubicBezTo>
                    <a:cubicBezTo>
                      <a:pt x="3470" y="3931"/>
                      <a:pt x="3405" y="3978"/>
                      <a:pt x="3330" y="3996"/>
                    </a:cubicBezTo>
                    <a:cubicBezTo>
                      <a:pt x="3328" y="3996"/>
                      <a:pt x="3326" y="3996"/>
                      <a:pt x="3324" y="3996"/>
                    </a:cubicBezTo>
                    <a:cubicBezTo>
                      <a:pt x="3148" y="3996"/>
                      <a:pt x="3004" y="3535"/>
                      <a:pt x="2925" y="3117"/>
                    </a:cubicBezTo>
                    <a:lnTo>
                      <a:pt x="2987" y="3087"/>
                    </a:lnTo>
                    <a:close/>
                    <a:moveTo>
                      <a:pt x="5131" y="2643"/>
                    </a:moveTo>
                    <a:cubicBezTo>
                      <a:pt x="5134" y="2676"/>
                      <a:pt x="5137" y="2705"/>
                      <a:pt x="5140" y="2738"/>
                    </a:cubicBezTo>
                    <a:lnTo>
                      <a:pt x="5140" y="2753"/>
                    </a:lnTo>
                    <a:lnTo>
                      <a:pt x="5143" y="2810"/>
                    </a:lnTo>
                    <a:cubicBezTo>
                      <a:pt x="5146" y="2831"/>
                      <a:pt x="5149" y="2849"/>
                      <a:pt x="5149" y="2866"/>
                    </a:cubicBezTo>
                    <a:lnTo>
                      <a:pt x="5149" y="2884"/>
                    </a:lnTo>
                    <a:lnTo>
                      <a:pt x="5152" y="2938"/>
                    </a:lnTo>
                    <a:cubicBezTo>
                      <a:pt x="5186" y="3483"/>
                      <a:pt x="5179" y="4111"/>
                      <a:pt x="4980" y="4111"/>
                    </a:cubicBezTo>
                    <a:cubicBezTo>
                      <a:pt x="4970" y="4111"/>
                      <a:pt x="4960" y="4110"/>
                      <a:pt x="4949" y="4106"/>
                    </a:cubicBezTo>
                    <a:cubicBezTo>
                      <a:pt x="4880" y="3910"/>
                      <a:pt x="4800" y="3704"/>
                      <a:pt x="4719" y="3522"/>
                    </a:cubicBezTo>
                    <a:lnTo>
                      <a:pt x="4716" y="3513"/>
                    </a:lnTo>
                    <a:cubicBezTo>
                      <a:pt x="4710" y="3501"/>
                      <a:pt x="4704" y="3489"/>
                      <a:pt x="4701" y="3480"/>
                    </a:cubicBezTo>
                    <a:cubicBezTo>
                      <a:pt x="4696" y="3472"/>
                      <a:pt x="4693" y="3463"/>
                      <a:pt x="4690" y="3454"/>
                    </a:cubicBezTo>
                    <a:lnTo>
                      <a:pt x="4675" y="3421"/>
                    </a:lnTo>
                    <a:lnTo>
                      <a:pt x="4663" y="3400"/>
                    </a:lnTo>
                    <a:cubicBezTo>
                      <a:pt x="4660" y="3388"/>
                      <a:pt x="4651" y="3373"/>
                      <a:pt x="4648" y="3364"/>
                    </a:cubicBezTo>
                    <a:cubicBezTo>
                      <a:pt x="4645" y="3358"/>
                      <a:pt x="4645" y="3355"/>
                      <a:pt x="4639" y="3343"/>
                    </a:cubicBezTo>
                    <a:cubicBezTo>
                      <a:pt x="4633" y="3334"/>
                      <a:pt x="4630" y="3323"/>
                      <a:pt x="4624" y="3311"/>
                    </a:cubicBezTo>
                    <a:lnTo>
                      <a:pt x="4615" y="3293"/>
                    </a:lnTo>
                    <a:cubicBezTo>
                      <a:pt x="4609" y="3281"/>
                      <a:pt x="4606" y="3272"/>
                      <a:pt x="4600" y="3260"/>
                    </a:cubicBezTo>
                    <a:lnTo>
                      <a:pt x="4591" y="3245"/>
                    </a:lnTo>
                    <a:cubicBezTo>
                      <a:pt x="4588" y="3233"/>
                      <a:pt x="4582" y="3224"/>
                      <a:pt x="4576" y="3212"/>
                    </a:cubicBezTo>
                    <a:lnTo>
                      <a:pt x="4570" y="3197"/>
                    </a:lnTo>
                    <a:cubicBezTo>
                      <a:pt x="4564" y="3188"/>
                      <a:pt x="4558" y="3173"/>
                      <a:pt x="4555" y="3170"/>
                    </a:cubicBezTo>
                    <a:cubicBezTo>
                      <a:pt x="4552" y="3165"/>
                      <a:pt x="4552" y="3159"/>
                      <a:pt x="4549" y="3153"/>
                    </a:cubicBezTo>
                    <a:lnTo>
                      <a:pt x="4535" y="3126"/>
                    </a:lnTo>
                    <a:lnTo>
                      <a:pt x="4529" y="3114"/>
                    </a:lnTo>
                    <a:lnTo>
                      <a:pt x="4517" y="3090"/>
                    </a:lnTo>
                    <a:cubicBezTo>
                      <a:pt x="4517" y="3087"/>
                      <a:pt x="4514" y="3081"/>
                      <a:pt x="4511" y="3078"/>
                    </a:cubicBezTo>
                    <a:lnTo>
                      <a:pt x="4499" y="3054"/>
                    </a:lnTo>
                    <a:lnTo>
                      <a:pt x="4496" y="3048"/>
                    </a:lnTo>
                    <a:lnTo>
                      <a:pt x="4484" y="3021"/>
                    </a:lnTo>
                    <a:lnTo>
                      <a:pt x="4484" y="3018"/>
                    </a:lnTo>
                    <a:cubicBezTo>
                      <a:pt x="4487" y="3010"/>
                      <a:pt x="4490" y="2998"/>
                      <a:pt x="4493" y="2989"/>
                    </a:cubicBezTo>
                    <a:cubicBezTo>
                      <a:pt x="4527" y="3073"/>
                      <a:pt x="4604" y="3129"/>
                      <a:pt x="4680" y="3129"/>
                    </a:cubicBezTo>
                    <a:cubicBezTo>
                      <a:pt x="4789" y="3129"/>
                      <a:pt x="4895" y="3014"/>
                      <a:pt x="4865" y="2702"/>
                    </a:cubicBezTo>
                    <a:lnTo>
                      <a:pt x="4943" y="2691"/>
                    </a:lnTo>
                    <a:lnTo>
                      <a:pt x="5131" y="2643"/>
                    </a:lnTo>
                    <a:close/>
                    <a:moveTo>
                      <a:pt x="3903" y="1"/>
                    </a:moveTo>
                    <a:cubicBezTo>
                      <a:pt x="3810" y="1"/>
                      <a:pt x="3137" y="213"/>
                      <a:pt x="3137" y="213"/>
                    </a:cubicBezTo>
                    <a:lnTo>
                      <a:pt x="3017" y="324"/>
                    </a:lnTo>
                    <a:lnTo>
                      <a:pt x="2946" y="345"/>
                    </a:lnTo>
                    <a:cubicBezTo>
                      <a:pt x="2859" y="327"/>
                      <a:pt x="2666" y="294"/>
                      <a:pt x="2648" y="294"/>
                    </a:cubicBezTo>
                    <a:cubicBezTo>
                      <a:pt x="2621" y="294"/>
                      <a:pt x="2218" y="374"/>
                      <a:pt x="2218" y="374"/>
                    </a:cubicBezTo>
                    <a:lnTo>
                      <a:pt x="2212" y="386"/>
                    </a:lnTo>
                    <a:lnTo>
                      <a:pt x="2212" y="386"/>
                    </a:lnTo>
                    <a:lnTo>
                      <a:pt x="2215" y="371"/>
                    </a:lnTo>
                    <a:lnTo>
                      <a:pt x="2123" y="532"/>
                    </a:lnTo>
                    <a:lnTo>
                      <a:pt x="2123" y="535"/>
                    </a:lnTo>
                    <a:lnTo>
                      <a:pt x="1730" y="664"/>
                    </a:lnTo>
                    <a:cubicBezTo>
                      <a:pt x="1730" y="664"/>
                      <a:pt x="1594" y="671"/>
                      <a:pt x="1507" y="671"/>
                    </a:cubicBezTo>
                    <a:cubicBezTo>
                      <a:pt x="1472" y="671"/>
                      <a:pt x="1445" y="670"/>
                      <a:pt x="1437" y="667"/>
                    </a:cubicBezTo>
                    <a:cubicBezTo>
                      <a:pt x="1437" y="666"/>
                      <a:pt x="1437" y="666"/>
                      <a:pt x="1436" y="666"/>
                    </a:cubicBezTo>
                    <a:cubicBezTo>
                      <a:pt x="1390" y="666"/>
                      <a:pt x="638" y="1174"/>
                      <a:pt x="624" y="1197"/>
                    </a:cubicBezTo>
                    <a:cubicBezTo>
                      <a:pt x="609" y="1221"/>
                      <a:pt x="492" y="1516"/>
                      <a:pt x="492" y="1516"/>
                    </a:cubicBezTo>
                    <a:cubicBezTo>
                      <a:pt x="492" y="1516"/>
                      <a:pt x="117" y="1817"/>
                      <a:pt x="111" y="1841"/>
                    </a:cubicBezTo>
                    <a:cubicBezTo>
                      <a:pt x="105" y="1853"/>
                      <a:pt x="156" y="1972"/>
                      <a:pt x="194" y="2065"/>
                    </a:cubicBezTo>
                    <a:lnTo>
                      <a:pt x="239" y="2184"/>
                    </a:lnTo>
                    <a:lnTo>
                      <a:pt x="48" y="2312"/>
                    </a:lnTo>
                    <a:lnTo>
                      <a:pt x="1" y="2616"/>
                    </a:lnTo>
                    <a:lnTo>
                      <a:pt x="212" y="2780"/>
                    </a:lnTo>
                    <a:lnTo>
                      <a:pt x="257" y="2801"/>
                    </a:lnTo>
                    <a:cubicBezTo>
                      <a:pt x="257" y="2801"/>
                      <a:pt x="245" y="3057"/>
                      <a:pt x="293" y="3099"/>
                    </a:cubicBezTo>
                    <a:cubicBezTo>
                      <a:pt x="299" y="3102"/>
                      <a:pt x="308" y="3105"/>
                      <a:pt x="317" y="3108"/>
                    </a:cubicBezTo>
                    <a:cubicBezTo>
                      <a:pt x="442" y="3173"/>
                      <a:pt x="1101" y="3507"/>
                      <a:pt x="1214" y="3516"/>
                    </a:cubicBezTo>
                    <a:cubicBezTo>
                      <a:pt x="1214" y="3516"/>
                      <a:pt x="1215" y="3516"/>
                      <a:pt x="1215" y="3516"/>
                    </a:cubicBezTo>
                    <a:cubicBezTo>
                      <a:pt x="1256" y="3516"/>
                      <a:pt x="1542" y="3382"/>
                      <a:pt x="1542" y="3382"/>
                    </a:cubicBezTo>
                    <a:lnTo>
                      <a:pt x="1730" y="3472"/>
                    </a:lnTo>
                    <a:cubicBezTo>
                      <a:pt x="1852" y="3433"/>
                      <a:pt x="1974" y="3385"/>
                      <a:pt x="2093" y="3328"/>
                    </a:cubicBezTo>
                    <a:cubicBezTo>
                      <a:pt x="2167" y="3562"/>
                      <a:pt x="2271" y="3741"/>
                      <a:pt x="2400" y="3741"/>
                    </a:cubicBezTo>
                    <a:cubicBezTo>
                      <a:pt x="2406" y="3741"/>
                      <a:pt x="2412" y="3741"/>
                      <a:pt x="2418" y="3740"/>
                    </a:cubicBezTo>
                    <a:cubicBezTo>
                      <a:pt x="2558" y="3719"/>
                      <a:pt x="2600" y="3516"/>
                      <a:pt x="2600" y="3251"/>
                    </a:cubicBezTo>
                    <a:cubicBezTo>
                      <a:pt x="2707" y="3206"/>
                      <a:pt x="2815" y="3153"/>
                      <a:pt x="2898" y="3117"/>
                    </a:cubicBezTo>
                    <a:cubicBezTo>
                      <a:pt x="2966" y="3476"/>
                      <a:pt x="3106" y="4011"/>
                      <a:pt x="3327" y="4011"/>
                    </a:cubicBezTo>
                    <a:cubicBezTo>
                      <a:pt x="3330" y="4011"/>
                      <a:pt x="3333" y="4011"/>
                      <a:pt x="3336" y="4011"/>
                    </a:cubicBezTo>
                    <a:cubicBezTo>
                      <a:pt x="3399" y="3999"/>
                      <a:pt x="3455" y="3966"/>
                      <a:pt x="3500" y="3919"/>
                    </a:cubicBezTo>
                    <a:lnTo>
                      <a:pt x="3500" y="3919"/>
                    </a:lnTo>
                    <a:cubicBezTo>
                      <a:pt x="3447" y="4321"/>
                      <a:pt x="3441" y="4735"/>
                      <a:pt x="3441" y="4735"/>
                    </a:cubicBezTo>
                    <a:lnTo>
                      <a:pt x="3297" y="5004"/>
                    </a:lnTo>
                    <a:lnTo>
                      <a:pt x="3274" y="5004"/>
                    </a:lnTo>
                    <a:lnTo>
                      <a:pt x="3169" y="5069"/>
                    </a:lnTo>
                    <a:lnTo>
                      <a:pt x="3005" y="5075"/>
                    </a:lnTo>
                    <a:lnTo>
                      <a:pt x="2895" y="5171"/>
                    </a:lnTo>
                    <a:lnTo>
                      <a:pt x="2803" y="5183"/>
                    </a:lnTo>
                    <a:lnTo>
                      <a:pt x="2695" y="5260"/>
                    </a:lnTo>
                    <a:lnTo>
                      <a:pt x="3184" y="5218"/>
                    </a:lnTo>
                    <a:lnTo>
                      <a:pt x="3241" y="5212"/>
                    </a:lnTo>
                    <a:lnTo>
                      <a:pt x="3432" y="5194"/>
                    </a:lnTo>
                    <a:lnTo>
                      <a:pt x="4076" y="5141"/>
                    </a:lnTo>
                    <a:lnTo>
                      <a:pt x="5089" y="5054"/>
                    </a:lnTo>
                    <a:lnTo>
                      <a:pt x="5822" y="4992"/>
                    </a:lnTo>
                    <a:lnTo>
                      <a:pt x="6263" y="4953"/>
                    </a:lnTo>
                    <a:lnTo>
                      <a:pt x="6138" y="4914"/>
                    </a:lnTo>
                    <a:lnTo>
                      <a:pt x="6043" y="4917"/>
                    </a:lnTo>
                    <a:lnTo>
                      <a:pt x="5849" y="4852"/>
                    </a:lnTo>
                    <a:lnTo>
                      <a:pt x="5661" y="4873"/>
                    </a:lnTo>
                    <a:lnTo>
                      <a:pt x="5465" y="4810"/>
                    </a:lnTo>
                    <a:lnTo>
                      <a:pt x="5384" y="4831"/>
                    </a:lnTo>
                    <a:cubicBezTo>
                      <a:pt x="5354" y="4813"/>
                      <a:pt x="5324" y="4795"/>
                      <a:pt x="5295" y="4774"/>
                    </a:cubicBezTo>
                    <a:cubicBezTo>
                      <a:pt x="5286" y="4765"/>
                      <a:pt x="5274" y="4756"/>
                      <a:pt x="5265" y="4750"/>
                    </a:cubicBezTo>
                    <a:lnTo>
                      <a:pt x="5259" y="4744"/>
                    </a:lnTo>
                    <a:lnTo>
                      <a:pt x="5235" y="4724"/>
                    </a:lnTo>
                    <a:lnTo>
                      <a:pt x="5229" y="4718"/>
                    </a:lnTo>
                    <a:cubicBezTo>
                      <a:pt x="5220" y="4712"/>
                      <a:pt x="5214" y="4706"/>
                      <a:pt x="5205" y="4700"/>
                    </a:cubicBezTo>
                    <a:lnTo>
                      <a:pt x="5202" y="4694"/>
                    </a:lnTo>
                    <a:cubicBezTo>
                      <a:pt x="5184" y="4679"/>
                      <a:pt x="5169" y="4661"/>
                      <a:pt x="5158" y="4646"/>
                    </a:cubicBezTo>
                    <a:lnTo>
                      <a:pt x="5152" y="4643"/>
                    </a:lnTo>
                    <a:lnTo>
                      <a:pt x="5137" y="4625"/>
                    </a:lnTo>
                    <a:cubicBezTo>
                      <a:pt x="5137" y="4622"/>
                      <a:pt x="5134" y="4619"/>
                      <a:pt x="5134" y="4619"/>
                    </a:cubicBezTo>
                    <a:lnTo>
                      <a:pt x="5119" y="4601"/>
                    </a:lnTo>
                    <a:lnTo>
                      <a:pt x="5119" y="4598"/>
                    </a:lnTo>
                    <a:cubicBezTo>
                      <a:pt x="5107" y="4586"/>
                      <a:pt x="5098" y="4571"/>
                      <a:pt x="5092" y="4560"/>
                    </a:cubicBezTo>
                    <a:lnTo>
                      <a:pt x="5089" y="4557"/>
                    </a:lnTo>
                    <a:cubicBezTo>
                      <a:pt x="5086" y="4554"/>
                      <a:pt x="5083" y="4548"/>
                      <a:pt x="5080" y="4545"/>
                    </a:cubicBezTo>
                    <a:lnTo>
                      <a:pt x="5077" y="4542"/>
                    </a:lnTo>
                    <a:lnTo>
                      <a:pt x="5071" y="4530"/>
                    </a:lnTo>
                    <a:lnTo>
                      <a:pt x="5071" y="4527"/>
                    </a:lnTo>
                    <a:cubicBezTo>
                      <a:pt x="5068" y="4518"/>
                      <a:pt x="5065" y="4509"/>
                      <a:pt x="5062" y="4503"/>
                    </a:cubicBezTo>
                    <a:lnTo>
                      <a:pt x="5059" y="4497"/>
                    </a:lnTo>
                    <a:cubicBezTo>
                      <a:pt x="5059" y="4494"/>
                      <a:pt x="5059" y="4494"/>
                      <a:pt x="5059" y="4494"/>
                    </a:cubicBezTo>
                    <a:cubicBezTo>
                      <a:pt x="5038" y="4387"/>
                      <a:pt x="5011" y="4282"/>
                      <a:pt x="4979" y="4181"/>
                    </a:cubicBezTo>
                    <a:cubicBezTo>
                      <a:pt x="4979" y="4178"/>
                      <a:pt x="4976" y="4172"/>
                      <a:pt x="4976" y="4169"/>
                    </a:cubicBezTo>
                    <a:lnTo>
                      <a:pt x="4964" y="4133"/>
                    </a:lnTo>
                    <a:lnTo>
                      <a:pt x="4964" y="4133"/>
                    </a:lnTo>
                    <a:cubicBezTo>
                      <a:pt x="4974" y="4135"/>
                      <a:pt x="4983" y="4136"/>
                      <a:pt x="4992" y="4136"/>
                    </a:cubicBezTo>
                    <a:cubicBezTo>
                      <a:pt x="5224" y="4136"/>
                      <a:pt x="5234" y="3500"/>
                      <a:pt x="5196" y="2929"/>
                    </a:cubicBezTo>
                    <a:lnTo>
                      <a:pt x="5196" y="2926"/>
                    </a:lnTo>
                    <a:cubicBezTo>
                      <a:pt x="5193" y="2890"/>
                      <a:pt x="5190" y="2852"/>
                      <a:pt x="5187" y="2816"/>
                    </a:cubicBezTo>
                    <a:lnTo>
                      <a:pt x="5187" y="2807"/>
                    </a:lnTo>
                    <a:cubicBezTo>
                      <a:pt x="5187" y="2789"/>
                      <a:pt x="5184" y="2774"/>
                      <a:pt x="5184" y="2756"/>
                    </a:cubicBezTo>
                    <a:lnTo>
                      <a:pt x="5184" y="2750"/>
                    </a:lnTo>
                    <a:cubicBezTo>
                      <a:pt x="5181" y="2711"/>
                      <a:pt x="5178" y="2676"/>
                      <a:pt x="5175" y="2640"/>
                    </a:cubicBezTo>
                    <a:lnTo>
                      <a:pt x="5175" y="2637"/>
                    </a:lnTo>
                    <a:lnTo>
                      <a:pt x="5175" y="2625"/>
                    </a:lnTo>
                    <a:lnTo>
                      <a:pt x="5289" y="2598"/>
                    </a:lnTo>
                    <a:cubicBezTo>
                      <a:pt x="5322" y="2646"/>
                      <a:pt x="5354" y="2694"/>
                      <a:pt x="5375" y="2697"/>
                    </a:cubicBezTo>
                    <a:cubicBezTo>
                      <a:pt x="5423" y="2711"/>
                      <a:pt x="5849" y="2711"/>
                      <a:pt x="5849" y="2711"/>
                    </a:cubicBezTo>
                    <a:cubicBezTo>
                      <a:pt x="5849" y="2711"/>
                      <a:pt x="5885" y="2849"/>
                      <a:pt x="5986" y="2878"/>
                    </a:cubicBezTo>
                    <a:cubicBezTo>
                      <a:pt x="5998" y="2882"/>
                      <a:pt x="6028" y="2884"/>
                      <a:pt x="6070" y="2884"/>
                    </a:cubicBezTo>
                    <a:cubicBezTo>
                      <a:pt x="6236" y="2884"/>
                      <a:pt x="6579" y="2859"/>
                      <a:pt x="6600" y="2843"/>
                    </a:cubicBezTo>
                    <a:cubicBezTo>
                      <a:pt x="6600" y="2843"/>
                      <a:pt x="6773" y="2971"/>
                      <a:pt x="6854" y="2977"/>
                    </a:cubicBezTo>
                    <a:cubicBezTo>
                      <a:pt x="6855" y="2977"/>
                      <a:pt x="6857" y="2977"/>
                      <a:pt x="6859" y="2977"/>
                    </a:cubicBezTo>
                    <a:cubicBezTo>
                      <a:pt x="6926" y="2977"/>
                      <a:pt x="7178" y="2887"/>
                      <a:pt x="7334" y="2792"/>
                    </a:cubicBezTo>
                    <a:lnTo>
                      <a:pt x="7369" y="2860"/>
                    </a:lnTo>
                    <a:lnTo>
                      <a:pt x="7524" y="2849"/>
                    </a:lnTo>
                    <a:lnTo>
                      <a:pt x="7453" y="2750"/>
                    </a:lnTo>
                    <a:lnTo>
                      <a:pt x="7396" y="2747"/>
                    </a:lnTo>
                    <a:cubicBezTo>
                      <a:pt x="7405" y="2738"/>
                      <a:pt x="7414" y="2729"/>
                      <a:pt x="7423" y="2723"/>
                    </a:cubicBezTo>
                    <a:lnTo>
                      <a:pt x="7432" y="2723"/>
                    </a:lnTo>
                    <a:lnTo>
                      <a:pt x="7447" y="2694"/>
                    </a:lnTo>
                    <a:cubicBezTo>
                      <a:pt x="7450" y="2688"/>
                      <a:pt x="7453" y="2682"/>
                      <a:pt x="7456" y="2676"/>
                    </a:cubicBezTo>
                    <a:lnTo>
                      <a:pt x="7501" y="2583"/>
                    </a:lnTo>
                    <a:cubicBezTo>
                      <a:pt x="7501" y="2583"/>
                      <a:pt x="7697" y="2488"/>
                      <a:pt x="7721" y="2470"/>
                    </a:cubicBezTo>
                    <a:cubicBezTo>
                      <a:pt x="7724" y="2470"/>
                      <a:pt x="7724" y="2467"/>
                      <a:pt x="7724" y="2467"/>
                    </a:cubicBezTo>
                    <a:lnTo>
                      <a:pt x="7724" y="2464"/>
                    </a:lnTo>
                    <a:lnTo>
                      <a:pt x="7724" y="2461"/>
                    </a:lnTo>
                    <a:cubicBezTo>
                      <a:pt x="7727" y="2461"/>
                      <a:pt x="7727" y="2458"/>
                      <a:pt x="7727" y="2455"/>
                    </a:cubicBezTo>
                    <a:cubicBezTo>
                      <a:pt x="7730" y="2452"/>
                      <a:pt x="7730" y="2446"/>
                      <a:pt x="7733" y="2443"/>
                    </a:cubicBezTo>
                    <a:lnTo>
                      <a:pt x="7736" y="2431"/>
                    </a:lnTo>
                    <a:cubicBezTo>
                      <a:pt x="7736" y="2431"/>
                      <a:pt x="7736" y="2428"/>
                      <a:pt x="7736" y="2428"/>
                    </a:cubicBezTo>
                    <a:lnTo>
                      <a:pt x="7742" y="2419"/>
                    </a:lnTo>
                    <a:lnTo>
                      <a:pt x="7742" y="2413"/>
                    </a:lnTo>
                    <a:lnTo>
                      <a:pt x="7745" y="2401"/>
                    </a:lnTo>
                    <a:lnTo>
                      <a:pt x="7745" y="2398"/>
                    </a:lnTo>
                    <a:cubicBezTo>
                      <a:pt x="7751" y="2389"/>
                      <a:pt x="7754" y="2378"/>
                      <a:pt x="7757" y="2366"/>
                    </a:cubicBezTo>
                    <a:lnTo>
                      <a:pt x="7757" y="2363"/>
                    </a:lnTo>
                    <a:lnTo>
                      <a:pt x="7763" y="2345"/>
                    </a:lnTo>
                    <a:cubicBezTo>
                      <a:pt x="7772" y="2318"/>
                      <a:pt x="7781" y="2288"/>
                      <a:pt x="7787" y="2261"/>
                    </a:cubicBezTo>
                    <a:cubicBezTo>
                      <a:pt x="7808" y="2178"/>
                      <a:pt x="7825" y="2100"/>
                      <a:pt x="7817" y="2076"/>
                    </a:cubicBezTo>
                    <a:cubicBezTo>
                      <a:pt x="7802" y="2029"/>
                      <a:pt x="7578" y="2011"/>
                      <a:pt x="7590" y="1981"/>
                    </a:cubicBezTo>
                    <a:cubicBezTo>
                      <a:pt x="7605" y="1948"/>
                      <a:pt x="7697" y="1862"/>
                      <a:pt x="7694" y="1841"/>
                    </a:cubicBezTo>
                    <a:cubicBezTo>
                      <a:pt x="7691" y="1817"/>
                      <a:pt x="7459" y="1471"/>
                      <a:pt x="7447" y="1451"/>
                    </a:cubicBezTo>
                    <a:cubicBezTo>
                      <a:pt x="7435" y="1430"/>
                      <a:pt x="6979" y="1361"/>
                      <a:pt x="6979" y="1361"/>
                    </a:cubicBezTo>
                    <a:lnTo>
                      <a:pt x="7110" y="1239"/>
                    </a:lnTo>
                    <a:cubicBezTo>
                      <a:pt x="7110" y="1239"/>
                      <a:pt x="7047" y="1063"/>
                      <a:pt x="7027" y="1042"/>
                    </a:cubicBezTo>
                    <a:cubicBezTo>
                      <a:pt x="7006" y="1021"/>
                      <a:pt x="6764" y="997"/>
                      <a:pt x="6764" y="997"/>
                    </a:cubicBezTo>
                    <a:cubicBezTo>
                      <a:pt x="6764" y="997"/>
                      <a:pt x="6833" y="875"/>
                      <a:pt x="6809" y="828"/>
                    </a:cubicBezTo>
                    <a:cubicBezTo>
                      <a:pt x="6788" y="777"/>
                      <a:pt x="6418" y="503"/>
                      <a:pt x="6418" y="503"/>
                    </a:cubicBezTo>
                    <a:lnTo>
                      <a:pt x="6019" y="494"/>
                    </a:lnTo>
                    <a:cubicBezTo>
                      <a:pt x="6019" y="494"/>
                      <a:pt x="5977" y="291"/>
                      <a:pt x="5942" y="273"/>
                    </a:cubicBezTo>
                    <a:cubicBezTo>
                      <a:pt x="5906" y="255"/>
                      <a:pt x="5065" y="151"/>
                      <a:pt x="5065" y="151"/>
                    </a:cubicBezTo>
                    <a:lnTo>
                      <a:pt x="4943" y="210"/>
                    </a:lnTo>
                    <a:cubicBezTo>
                      <a:pt x="4943" y="210"/>
                      <a:pt x="4932" y="114"/>
                      <a:pt x="4888" y="114"/>
                    </a:cubicBezTo>
                    <a:cubicBezTo>
                      <a:pt x="4886" y="114"/>
                      <a:pt x="4883" y="114"/>
                      <a:pt x="4880" y="115"/>
                    </a:cubicBezTo>
                    <a:cubicBezTo>
                      <a:pt x="4874" y="117"/>
                      <a:pt x="4856" y="117"/>
                      <a:pt x="4830" y="117"/>
                    </a:cubicBezTo>
                    <a:cubicBezTo>
                      <a:pt x="4661" y="117"/>
                      <a:pt x="4153" y="88"/>
                      <a:pt x="4153" y="88"/>
                    </a:cubicBezTo>
                    <a:cubicBezTo>
                      <a:pt x="4153" y="88"/>
                      <a:pt x="3956" y="20"/>
                      <a:pt x="3912" y="2"/>
                    </a:cubicBezTo>
                    <a:cubicBezTo>
                      <a:pt x="3910" y="1"/>
                      <a:pt x="3907" y="1"/>
                      <a:pt x="390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1"/>
              <p:cNvSpPr/>
              <p:nvPr/>
            </p:nvSpPr>
            <p:spPr>
              <a:xfrm>
                <a:off x="50925" y="2846125"/>
                <a:ext cx="192375" cy="155250"/>
              </a:xfrm>
              <a:custGeom>
                <a:rect b="b" l="l" r="r" t="t"/>
                <a:pathLst>
                  <a:path extrusionOk="0" h="6210" w="7695">
                    <a:moveTo>
                      <a:pt x="4857" y="3118"/>
                    </a:moveTo>
                    <a:lnTo>
                      <a:pt x="4857" y="3118"/>
                    </a:lnTo>
                    <a:cubicBezTo>
                      <a:pt x="4884" y="3139"/>
                      <a:pt x="4910" y="3160"/>
                      <a:pt x="4937" y="3178"/>
                    </a:cubicBezTo>
                    <a:cubicBezTo>
                      <a:pt x="4913" y="3199"/>
                      <a:pt x="4890" y="3220"/>
                      <a:pt x="4869" y="3238"/>
                    </a:cubicBezTo>
                    <a:cubicBezTo>
                      <a:pt x="4875" y="3199"/>
                      <a:pt x="4872" y="3157"/>
                      <a:pt x="4857" y="3118"/>
                    </a:cubicBezTo>
                    <a:close/>
                    <a:moveTo>
                      <a:pt x="5472" y="3136"/>
                    </a:moveTo>
                    <a:cubicBezTo>
                      <a:pt x="5482" y="3136"/>
                      <a:pt x="5496" y="3181"/>
                      <a:pt x="5516" y="3238"/>
                    </a:cubicBezTo>
                    <a:lnTo>
                      <a:pt x="5441" y="3246"/>
                    </a:lnTo>
                    <a:cubicBezTo>
                      <a:pt x="5444" y="3220"/>
                      <a:pt x="5447" y="3193"/>
                      <a:pt x="5447" y="3166"/>
                    </a:cubicBezTo>
                    <a:lnTo>
                      <a:pt x="5447" y="3163"/>
                    </a:lnTo>
                    <a:lnTo>
                      <a:pt x="5447" y="3151"/>
                    </a:lnTo>
                    <a:cubicBezTo>
                      <a:pt x="5456" y="3145"/>
                      <a:pt x="5465" y="3142"/>
                      <a:pt x="5471" y="3136"/>
                    </a:cubicBezTo>
                    <a:cubicBezTo>
                      <a:pt x="5471" y="3136"/>
                      <a:pt x="5472" y="3136"/>
                      <a:pt x="5472" y="3136"/>
                    </a:cubicBezTo>
                    <a:close/>
                    <a:moveTo>
                      <a:pt x="5411" y="3166"/>
                    </a:moveTo>
                    <a:lnTo>
                      <a:pt x="5411" y="3178"/>
                    </a:lnTo>
                    <a:lnTo>
                      <a:pt x="5411" y="3190"/>
                    </a:lnTo>
                    <a:cubicBezTo>
                      <a:pt x="5411" y="3211"/>
                      <a:pt x="5408" y="3232"/>
                      <a:pt x="5405" y="3252"/>
                    </a:cubicBezTo>
                    <a:lnTo>
                      <a:pt x="5226" y="3270"/>
                    </a:lnTo>
                    <a:lnTo>
                      <a:pt x="5185" y="3240"/>
                    </a:lnTo>
                    <a:cubicBezTo>
                      <a:pt x="5262" y="3220"/>
                      <a:pt x="5337" y="3196"/>
                      <a:pt x="5411" y="3166"/>
                    </a:cubicBezTo>
                    <a:close/>
                    <a:moveTo>
                      <a:pt x="5131" y="3369"/>
                    </a:moveTo>
                    <a:cubicBezTo>
                      <a:pt x="5104" y="3694"/>
                      <a:pt x="5006" y="3812"/>
                      <a:pt x="4920" y="3812"/>
                    </a:cubicBezTo>
                    <a:cubicBezTo>
                      <a:pt x="4846" y="3812"/>
                      <a:pt x="4780" y="3724"/>
                      <a:pt x="4776" y="3607"/>
                    </a:cubicBezTo>
                    <a:cubicBezTo>
                      <a:pt x="4800" y="3559"/>
                      <a:pt x="4827" y="3506"/>
                      <a:pt x="4860" y="3452"/>
                    </a:cubicBezTo>
                    <a:lnTo>
                      <a:pt x="5021" y="3369"/>
                    </a:lnTo>
                    <a:close/>
                    <a:moveTo>
                      <a:pt x="3337" y="3509"/>
                    </a:moveTo>
                    <a:cubicBezTo>
                      <a:pt x="3337" y="3509"/>
                      <a:pt x="3429" y="3729"/>
                      <a:pt x="3480" y="3762"/>
                    </a:cubicBezTo>
                    <a:cubicBezTo>
                      <a:pt x="3515" y="3774"/>
                      <a:pt x="3554" y="3780"/>
                      <a:pt x="3593" y="3780"/>
                    </a:cubicBezTo>
                    <a:cubicBezTo>
                      <a:pt x="3635" y="3852"/>
                      <a:pt x="3670" y="3929"/>
                      <a:pt x="3697" y="4007"/>
                    </a:cubicBezTo>
                    <a:cubicBezTo>
                      <a:pt x="3658" y="4045"/>
                      <a:pt x="3609" y="4068"/>
                      <a:pt x="3559" y="4068"/>
                    </a:cubicBezTo>
                    <a:cubicBezTo>
                      <a:pt x="3433" y="4068"/>
                      <a:pt x="3303" y="3922"/>
                      <a:pt x="3310" y="3518"/>
                    </a:cubicBezTo>
                    <a:lnTo>
                      <a:pt x="3337" y="3509"/>
                    </a:lnTo>
                    <a:close/>
                    <a:moveTo>
                      <a:pt x="2365" y="3598"/>
                    </a:moveTo>
                    <a:cubicBezTo>
                      <a:pt x="2365" y="3598"/>
                      <a:pt x="2418" y="3792"/>
                      <a:pt x="2475" y="3801"/>
                    </a:cubicBezTo>
                    <a:cubicBezTo>
                      <a:pt x="2476" y="3801"/>
                      <a:pt x="2478" y="3801"/>
                      <a:pt x="2480" y="3801"/>
                    </a:cubicBezTo>
                    <a:cubicBezTo>
                      <a:pt x="2512" y="3801"/>
                      <a:pt x="2648" y="3756"/>
                      <a:pt x="2803" y="3703"/>
                    </a:cubicBezTo>
                    <a:lnTo>
                      <a:pt x="2803" y="3703"/>
                    </a:lnTo>
                    <a:cubicBezTo>
                      <a:pt x="2755" y="4010"/>
                      <a:pt x="2675" y="4233"/>
                      <a:pt x="2547" y="4239"/>
                    </a:cubicBezTo>
                    <a:lnTo>
                      <a:pt x="2547" y="4242"/>
                    </a:lnTo>
                    <a:cubicBezTo>
                      <a:pt x="2544" y="4242"/>
                      <a:pt x="2542" y="4242"/>
                      <a:pt x="2539" y="4242"/>
                    </a:cubicBezTo>
                    <a:cubicBezTo>
                      <a:pt x="2407" y="4242"/>
                      <a:pt x="2340" y="3998"/>
                      <a:pt x="2311" y="3685"/>
                    </a:cubicBezTo>
                    <a:cubicBezTo>
                      <a:pt x="2335" y="3661"/>
                      <a:pt x="2353" y="3631"/>
                      <a:pt x="2365" y="3598"/>
                    </a:cubicBezTo>
                    <a:close/>
                    <a:moveTo>
                      <a:pt x="3280" y="3533"/>
                    </a:moveTo>
                    <a:cubicBezTo>
                      <a:pt x="3276" y="3948"/>
                      <a:pt x="3416" y="4100"/>
                      <a:pt x="3554" y="4100"/>
                    </a:cubicBezTo>
                    <a:cubicBezTo>
                      <a:pt x="3608" y="4100"/>
                      <a:pt x="3662" y="4077"/>
                      <a:pt x="3706" y="4036"/>
                    </a:cubicBezTo>
                    <a:cubicBezTo>
                      <a:pt x="3727" y="4096"/>
                      <a:pt x="3742" y="4156"/>
                      <a:pt x="3754" y="4215"/>
                    </a:cubicBezTo>
                    <a:cubicBezTo>
                      <a:pt x="3715" y="4320"/>
                      <a:pt x="3679" y="4433"/>
                      <a:pt x="3647" y="4552"/>
                    </a:cubicBezTo>
                    <a:cubicBezTo>
                      <a:pt x="3581" y="4650"/>
                      <a:pt x="3492" y="4692"/>
                      <a:pt x="3444" y="4692"/>
                    </a:cubicBezTo>
                    <a:cubicBezTo>
                      <a:pt x="3259" y="4686"/>
                      <a:pt x="3202" y="4093"/>
                      <a:pt x="3205" y="3559"/>
                    </a:cubicBezTo>
                    <a:lnTo>
                      <a:pt x="3280" y="3533"/>
                    </a:lnTo>
                    <a:close/>
                    <a:moveTo>
                      <a:pt x="5396" y="3339"/>
                    </a:moveTo>
                    <a:lnTo>
                      <a:pt x="5396" y="3339"/>
                    </a:lnTo>
                    <a:cubicBezTo>
                      <a:pt x="5393" y="3378"/>
                      <a:pt x="5390" y="3413"/>
                      <a:pt x="5387" y="3452"/>
                    </a:cubicBezTo>
                    <a:lnTo>
                      <a:pt x="5387" y="3467"/>
                    </a:lnTo>
                    <a:cubicBezTo>
                      <a:pt x="5384" y="3488"/>
                      <a:pt x="5384" y="3512"/>
                      <a:pt x="5381" y="3533"/>
                    </a:cubicBezTo>
                    <a:lnTo>
                      <a:pt x="5381" y="3536"/>
                    </a:lnTo>
                    <a:lnTo>
                      <a:pt x="5375" y="3601"/>
                    </a:lnTo>
                    <a:cubicBezTo>
                      <a:pt x="5372" y="3610"/>
                      <a:pt x="5372" y="3616"/>
                      <a:pt x="5372" y="3622"/>
                    </a:cubicBezTo>
                    <a:lnTo>
                      <a:pt x="5367" y="3685"/>
                    </a:lnTo>
                    <a:lnTo>
                      <a:pt x="5367" y="3688"/>
                    </a:lnTo>
                    <a:cubicBezTo>
                      <a:pt x="5297" y="4305"/>
                      <a:pt x="5182" y="5018"/>
                      <a:pt x="5003" y="5018"/>
                    </a:cubicBezTo>
                    <a:cubicBezTo>
                      <a:pt x="4992" y="5018"/>
                      <a:pt x="4979" y="5015"/>
                      <a:pt x="4967" y="5008"/>
                    </a:cubicBezTo>
                    <a:cubicBezTo>
                      <a:pt x="4943" y="4770"/>
                      <a:pt x="4904" y="4522"/>
                      <a:pt x="4866" y="4299"/>
                    </a:cubicBezTo>
                    <a:cubicBezTo>
                      <a:pt x="4866" y="4296"/>
                      <a:pt x="4866" y="4293"/>
                      <a:pt x="4863" y="4290"/>
                    </a:cubicBezTo>
                    <a:cubicBezTo>
                      <a:pt x="4863" y="4275"/>
                      <a:pt x="4860" y="4260"/>
                      <a:pt x="4857" y="4248"/>
                    </a:cubicBezTo>
                    <a:lnTo>
                      <a:pt x="4851" y="4218"/>
                    </a:lnTo>
                    <a:lnTo>
                      <a:pt x="4842" y="4176"/>
                    </a:lnTo>
                    <a:cubicBezTo>
                      <a:pt x="4842" y="4168"/>
                      <a:pt x="4839" y="4159"/>
                      <a:pt x="4839" y="4147"/>
                    </a:cubicBezTo>
                    <a:lnTo>
                      <a:pt x="4830" y="4108"/>
                    </a:lnTo>
                    <a:cubicBezTo>
                      <a:pt x="4827" y="4099"/>
                      <a:pt x="4827" y="4090"/>
                      <a:pt x="4824" y="4081"/>
                    </a:cubicBezTo>
                    <a:cubicBezTo>
                      <a:pt x="4821" y="4069"/>
                      <a:pt x="4821" y="4054"/>
                      <a:pt x="4818" y="4042"/>
                    </a:cubicBezTo>
                    <a:lnTo>
                      <a:pt x="4812" y="4018"/>
                    </a:lnTo>
                    <a:cubicBezTo>
                      <a:pt x="4809" y="4004"/>
                      <a:pt x="4806" y="3992"/>
                      <a:pt x="4803" y="3977"/>
                    </a:cubicBezTo>
                    <a:cubicBezTo>
                      <a:pt x="4803" y="3971"/>
                      <a:pt x="4800" y="3965"/>
                      <a:pt x="4800" y="3956"/>
                    </a:cubicBezTo>
                    <a:lnTo>
                      <a:pt x="4791" y="3920"/>
                    </a:lnTo>
                    <a:cubicBezTo>
                      <a:pt x="4791" y="3914"/>
                      <a:pt x="4788" y="3905"/>
                      <a:pt x="4788" y="3899"/>
                    </a:cubicBezTo>
                    <a:cubicBezTo>
                      <a:pt x="4785" y="3887"/>
                      <a:pt x="4782" y="3872"/>
                      <a:pt x="4782" y="3863"/>
                    </a:cubicBezTo>
                    <a:cubicBezTo>
                      <a:pt x="4779" y="3858"/>
                      <a:pt x="4779" y="3858"/>
                      <a:pt x="4776" y="3846"/>
                    </a:cubicBezTo>
                    <a:cubicBezTo>
                      <a:pt x="4773" y="3834"/>
                      <a:pt x="4773" y="3825"/>
                      <a:pt x="4770" y="3813"/>
                    </a:cubicBezTo>
                    <a:lnTo>
                      <a:pt x="4767" y="3798"/>
                    </a:lnTo>
                    <a:cubicBezTo>
                      <a:pt x="4764" y="3786"/>
                      <a:pt x="4761" y="3777"/>
                      <a:pt x="4761" y="3765"/>
                    </a:cubicBezTo>
                    <a:cubicBezTo>
                      <a:pt x="4758" y="3762"/>
                      <a:pt x="4758" y="3756"/>
                      <a:pt x="4758" y="3753"/>
                    </a:cubicBezTo>
                    <a:cubicBezTo>
                      <a:pt x="4755" y="3741"/>
                      <a:pt x="4752" y="3732"/>
                      <a:pt x="4749" y="3720"/>
                    </a:cubicBezTo>
                    <a:lnTo>
                      <a:pt x="4749" y="3714"/>
                    </a:lnTo>
                    <a:cubicBezTo>
                      <a:pt x="4746" y="3703"/>
                      <a:pt x="4744" y="3691"/>
                      <a:pt x="4741" y="3682"/>
                    </a:cubicBezTo>
                    <a:lnTo>
                      <a:pt x="4741" y="3679"/>
                    </a:lnTo>
                    <a:cubicBezTo>
                      <a:pt x="4746" y="3667"/>
                      <a:pt x="4752" y="3655"/>
                      <a:pt x="4755" y="3643"/>
                    </a:cubicBezTo>
                    <a:cubicBezTo>
                      <a:pt x="4773" y="3755"/>
                      <a:pt x="4842" y="3835"/>
                      <a:pt x="4918" y="3835"/>
                    </a:cubicBezTo>
                    <a:cubicBezTo>
                      <a:pt x="5014" y="3835"/>
                      <a:pt x="5121" y="3709"/>
                      <a:pt x="5149" y="3366"/>
                    </a:cubicBezTo>
                    <a:lnTo>
                      <a:pt x="5220" y="3366"/>
                    </a:lnTo>
                    <a:lnTo>
                      <a:pt x="5396" y="3339"/>
                    </a:lnTo>
                    <a:close/>
                    <a:moveTo>
                      <a:pt x="3021" y="0"/>
                    </a:moveTo>
                    <a:lnTo>
                      <a:pt x="2892" y="176"/>
                    </a:lnTo>
                    <a:lnTo>
                      <a:pt x="2892" y="182"/>
                    </a:lnTo>
                    <a:lnTo>
                      <a:pt x="2442" y="233"/>
                    </a:lnTo>
                    <a:cubicBezTo>
                      <a:pt x="2442" y="233"/>
                      <a:pt x="2150" y="176"/>
                      <a:pt x="2120" y="155"/>
                    </a:cubicBezTo>
                    <a:cubicBezTo>
                      <a:pt x="2120" y="155"/>
                      <a:pt x="2118" y="154"/>
                      <a:pt x="2116" y="154"/>
                    </a:cubicBezTo>
                    <a:cubicBezTo>
                      <a:pt x="2041" y="154"/>
                      <a:pt x="1097" y="588"/>
                      <a:pt x="1077" y="614"/>
                    </a:cubicBezTo>
                    <a:cubicBezTo>
                      <a:pt x="1056" y="641"/>
                      <a:pt x="850" y="999"/>
                      <a:pt x="850" y="999"/>
                    </a:cubicBezTo>
                    <a:cubicBezTo>
                      <a:pt x="850" y="999"/>
                      <a:pt x="326" y="1306"/>
                      <a:pt x="314" y="1336"/>
                    </a:cubicBezTo>
                    <a:cubicBezTo>
                      <a:pt x="308" y="1354"/>
                      <a:pt x="341" y="1524"/>
                      <a:pt x="371" y="1658"/>
                    </a:cubicBezTo>
                    <a:lnTo>
                      <a:pt x="394" y="1831"/>
                    </a:lnTo>
                    <a:lnTo>
                      <a:pt x="132" y="1959"/>
                    </a:lnTo>
                    <a:lnTo>
                      <a:pt x="1" y="2361"/>
                    </a:lnTo>
                    <a:lnTo>
                      <a:pt x="227" y="2626"/>
                    </a:lnTo>
                    <a:lnTo>
                      <a:pt x="275" y="2680"/>
                    </a:lnTo>
                    <a:cubicBezTo>
                      <a:pt x="275" y="2680"/>
                      <a:pt x="204" y="3026"/>
                      <a:pt x="254" y="3088"/>
                    </a:cubicBezTo>
                    <a:cubicBezTo>
                      <a:pt x="263" y="3094"/>
                      <a:pt x="269" y="3100"/>
                      <a:pt x="278" y="3106"/>
                    </a:cubicBezTo>
                    <a:cubicBezTo>
                      <a:pt x="418" y="3217"/>
                      <a:pt x="1128" y="3777"/>
                      <a:pt x="1262" y="3804"/>
                    </a:cubicBezTo>
                    <a:cubicBezTo>
                      <a:pt x="1263" y="3804"/>
                      <a:pt x="1265" y="3804"/>
                      <a:pt x="1267" y="3804"/>
                    </a:cubicBezTo>
                    <a:cubicBezTo>
                      <a:pt x="1325" y="3804"/>
                      <a:pt x="1661" y="3685"/>
                      <a:pt x="1661" y="3685"/>
                    </a:cubicBezTo>
                    <a:lnTo>
                      <a:pt x="1852" y="3831"/>
                    </a:lnTo>
                    <a:cubicBezTo>
                      <a:pt x="1852" y="3831"/>
                      <a:pt x="2162" y="3759"/>
                      <a:pt x="2284" y="3706"/>
                    </a:cubicBezTo>
                    <a:cubicBezTo>
                      <a:pt x="2317" y="4024"/>
                      <a:pt x="2396" y="4272"/>
                      <a:pt x="2544" y="4272"/>
                    </a:cubicBezTo>
                    <a:cubicBezTo>
                      <a:pt x="2546" y="4272"/>
                      <a:pt x="2548" y="4272"/>
                      <a:pt x="2550" y="4272"/>
                    </a:cubicBezTo>
                    <a:cubicBezTo>
                      <a:pt x="2699" y="4266"/>
                      <a:pt x="2788" y="4021"/>
                      <a:pt x="2842" y="3691"/>
                    </a:cubicBezTo>
                    <a:cubicBezTo>
                      <a:pt x="2958" y="3649"/>
                      <a:pt x="3083" y="3604"/>
                      <a:pt x="3176" y="3568"/>
                    </a:cubicBezTo>
                    <a:cubicBezTo>
                      <a:pt x="3176" y="4027"/>
                      <a:pt x="3211" y="4719"/>
                      <a:pt x="3444" y="4728"/>
                    </a:cubicBezTo>
                    <a:cubicBezTo>
                      <a:pt x="3512" y="4719"/>
                      <a:pt x="3578" y="4686"/>
                      <a:pt x="3626" y="4636"/>
                    </a:cubicBezTo>
                    <a:lnTo>
                      <a:pt x="3626" y="4636"/>
                    </a:lnTo>
                    <a:cubicBezTo>
                      <a:pt x="3495" y="5118"/>
                      <a:pt x="3408" y="5622"/>
                      <a:pt x="3408" y="5622"/>
                    </a:cubicBezTo>
                    <a:lnTo>
                      <a:pt x="3211" y="5938"/>
                    </a:lnTo>
                    <a:lnTo>
                      <a:pt x="3187" y="5935"/>
                    </a:lnTo>
                    <a:lnTo>
                      <a:pt x="3065" y="6010"/>
                    </a:lnTo>
                    <a:lnTo>
                      <a:pt x="2895" y="6007"/>
                    </a:lnTo>
                    <a:lnTo>
                      <a:pt x="2761" y="6114"/>
                    </a:lnTo>
                    <a:lnTo>
                      <a:pt x="2663" y="6123"/>
                    </a:lnTo>
                    <a:lnTo>
                      <a:pt x="2532" y="6209"/>
                    </a:lnTo>
                    <a:lnTo>
                      <a:pt x="3053" y="6195"/>
                    </a:lnTo>
                    <a:lnTo>
                      <a:pt x="3113" y="6192"/>
                    </a:lnTo>
                    <a:lnTo>
                      <a:pt x="3310" y="6186"/>
                    </a:lnTo>
                    <a:lnTo>
                      <a:pt x="3954" y="6165"/>
                    </a:lnTo>
                    <a:lnTo>
                      <a:pt x="4922" y="6135"/>
                    </a:lnTo>
                    <a:lnTo>
                      <a:pt x="5587" y="6114"/>
                    </a:lnTo>
                    <a:lnTo>
                      <a:pt x="5972" y="6102"/>
                    </a:lnTo>
                    <a:lnTo>
                      <a:pt x="5870" y="6048"/>
                    </a:lnTo>
                    <a:lnTo>
                      <a:pt x="5790" y="6048"/>
                    </a:lnTo>
                    <a:lnTo>
                      <a:pt x="5635" y="5959"/>
                    </a:lnTo>
                    <a:lnTo>
                      <a:pt x="5471" y="5971"/>
                    </a:lnTo>
                    <a:lnTo>
                      <a:pt x="5307" y="5885"/>
                    </a:lnTo>
                    <a:lnTo>
                      <a:pt x="5232" y="5899"/>
                    </a:lnTo>
                    <a:cubicBezTo>
                      <a:pt x="5209" y="5879"/>
                      <a:pt x="5185" y="5852"/>
                      <a:pt x="5164" y="5825"/>
                    </a:cubicBezTo>
                    <a:cubicBezTo>
                      <a:pt x="5155" y="5816"/>
                      <a:pt x="5149" y="5807"/>
                      <a:pt x="5140" y="5798"/>
                    </a:cubicBezTo>
                    <a:lnTo>
                      <a:pt x="5134" y="5789"/>
                    </a:lnTo>
                    <a:cubicBezTo>
                      <a:pt x="5128" y="5780"/>
                      <a:pt x="5119" y="5768"/>
                      <a:pt x="5119" y="5765"/>
                    </a:cubicBezTo>
                    <a:cubicBezTo>
                      <a:pt x="5116" y="5762"/>
                      <a:pt x="5113" y="5759"/>
                      <a:pt x="5113" y="5756"/>
                    </a:cubicBezTo>
                    <a:cubicBezTo>
                      <a:pt x="5107" y="5750"/>
                      <a:pt x="5101" y="5741"/>
                      <a:pt x="5098" y="5733"/>
                    </a:cubicBezTo>
                    <a:lnTo>
                      <a:pt x="5095" y="5727"/>
                    </a:lnTo>
                    <a:cubicBezTo>
                      <a:pt x="5083" y="5706"/>
                      <a:pt x="5071" y="5688"/>
                      <a:pt x="5062" y="5670"/>
                    </a:cubicBezTo>
                    <a:lnTo>
                      <a:pt x="5059" y="5664"/>
                    </a:lnTo>
                    <a:cubicBezTo>
                      <a:pt x="5057" y="5655"/>
                      <a:pt x="5051" y="5649"/>
                      <a:pt x="5048" y="5640"/>
                    </a:cubicBezTo>
                    <a:lnTo>
                      <a:pt x="5045" y="5634"/>
                    </a:lnTo>
                    <a:cubicBezTo>
                      <a:pt x="5042" y="5628"/>
                      <a:pt x="5039" y="5619"/>
                      <a:pt x="5036" y="5613"/>
                    </a:cubicBezTo>
                    <a:lnTo>
                      <a:pt x="5036" y="5610"/>
                    </a:lnTo>
                    <a:cubicBezTo>
                      <a:pt x="5030" y="5592"/>
                      <a:pt x="5024" y="5578"/>
                      <a:pt x="5018" y="5563"/>
                    </a:cubicBezTo>
                    <a:cubicBezTo>
                      <a:pt x="5018" y="5560"/>
                      <a:pt x="5018" y="5560"/>
                      <a:pt x="5018" y="5557"/>
                    </a:cubicBezTo>
                    <a:cubicBezTo>
                      <a:pt x="5018" y="5554"/>
                      <a:pt x="5015" y="5548"/>
                      <a:pt x="5015" y="5542"/>
                    </a:cubicBezTo>
                    <a:cubicBezTo>
                      <a:pt x="5015" y="5539"/>
                      <a:pt x="5015" y="5539"/>
                      <a:pt x="5015" y="5536"/>
                    </a:cubicBezTo>
                    <a:cubicBezTo>
                      <a:pt x="5012" y="5533"/>
                      <a:pt x="5009" y="5527"/>
                      <a:pt x="5009" y="5524"/>
                    </a:cubicBezTo>
                    <a:cubicBezTo>
                      <a:pt x="5009" y="5521"/>
                      <a:pt x="5009" y="5521"/>
                      <a:pt x="5009" y="5521"/>
                    </a:cubicBezTo>
                    <a:cubicBezTo>
                      <a:pt x="5009" y="5512"/>
                      <a:pt x="5006" y="5503"/>
                      <a:pt x="5003" y="5494"/>
                    </a:cubicBezTo>
                    <a:lnTo>
                      <a:pt x="5003" y="5491"/>
                    </a:lnTo>
                    <a:lnTo>
                      <a:pt x="5003" y="5485"/>
                    </a:lnTo>
                    <a:lnTo>
                      <a:pt x="5003" y="5482"/>
                    </a:lnTo>
                    <a:cubicBezTo>
                      <a:pt x="5003" y="5479"/>
                      <a:pt x="5003" y="5479"/>
                      <a:pt x="5003" y="5479"/>
                    </a:cubicBezTo>
                    <a:lnTo>
                      <a:pt x="5003" y="5476"/>
                    </a:lnTo>
                    <a:cubicBezTo>
                      <a:pt x="5006" y="5363"/>
                      <a:pt x="5000" y="5238"/>
                      <a:pt x="4988" y="5107"/>
                    </a:cubicBezTo>
                    <a:lnTo>
                      <a:pt x="4988" y="5092"/>
                    </a:lnTo>
                    <a:cubicBezTo>
                      <a:pt x="4988" y="5077"/>
                      <a:pt x="4985" y="5065"/>
                      <a:pt x="4985" y="5050"/>
                    </a:cubicBezTo>
                    <a:lnTo>
                      <a:pt x="4985" y="5050"/>
                    </a:lnTo>
                    <a:cubicBezTo>
                      <a:pt x="4997" y="5055"/>
                      <a:pt x="5009" y="5057"/>
                      <a:pt x="5020" y="5057"/>
                    </a:cubicBezTo>
                    <a:cubicBezTo>
                      <a:pt x="5222" y="5057"/>
                      <a:pt x="5344" y="4336"/>
                      <a:pt x="5411" y="3688"/>
                    </a:cubicBezTo>
                    <a:cubicBezTo>
                      <a:pt x="5411" y="3688"/>
                      <a:pt x="5411" y="3685"/>
                      <a:pt x="5411" y="3685"/>
                    </a:cubicBezTo>
                    <a:cubicBezTo>
                      <a:pt x="5417" y="3640"/>
                      <a:pt x="5420" y="3598"/>
                      <a:pt x="5426" y="3553"/>
                    </a:cubicBezTo>
                    <a:cubicBezTo>
                      <a:pt x="5426" y="3551"/>
                      <a:pt x="5426" y="3548"/>
                      <a:pt x="5426" y="3545"/>
                    </a:cubicBezTo>
                    <a:cubicBezTo>
                      <a:pt x="5426" y="3524"/>
                      <a:pt x="5429" y="3506"/>
                      <a:pt x="5432" y="3485"/>
                    </a:cubicBezTo>
                    <a:lnTo>
                      <a:pt x="5432" y="3482"/>
                    </a:lnTo>
                    <a:cubicBezTo>
                      <a:pt x="5435" y="3437"/>
                      <a:pt x="5438" y="3395"/>
                      <a:pt x="5441" y="3354"/>
                    </a:cubicBezTo>
                    <a:lnTo>
                      <a:pt x="5441" y="3348"/>
                    </a:lnTo>
                    <a:cubicBezTo>
                      <a:pt x="5441" y="3345"/>
                      <a:pt x="5441" y="3339"/>
                      <a:pt x="5441" y="3336"/>
                    </a:cubicBezTo>
                    <a:lnTo>
                      <a:pt x="5548" y="3321"/>
                    </a:lnTo>
                    <a:cubicBezTo>
                      <a:pt x="5566" y="3384"/>
                      <a:pt x="5587" y="3440"/>
                      <a:pt x="5605" y="3449"/>
                    </a:cubicBezTo>
                    <a:cubicBezTo>
                      <a:pt x="5644" y="3473"/>
                      <a:pt x="6013" y="3536"/>
                      <a:pt x="6013" y="3536"/>
                    </a:cubicBezTo>
                    <a:cubicBezTo>
                      <a:pt x="6013" y="3536"/>
                      <a:pt x="6019" y="3697"/>
                      <a:pt x="6100" y="3744"/>
                    </a:cubicBezTo>
                    <a:cubicBezTo>
                      <a:pt x="6136" y="3764"/>
                      <a:pt x="6438" y="3791"/>
                      <a:pt x="6564" y="3791"/>
                    </a:cubicBezTo>
                    <a:cubicBezTo>
                      <a:pt x="6593" y="3791"/>
                      <a:pt x="6613" y="3789"/>
                      <a:pt x="6618" y="3786"/>
                    </a:cubicBezTo>
                    <a:cubicBezTo>
                      <a:pt x="6618" y="3786"/>
                      <a:pt x="6735" y="3950"/>
                      <a:pt x="6797" y="3968"/>
                    </a:cubicBezTo>
                    <a:cubicBezTo>
                      <a:pt x="6800" y="3968"/>
                      <a:pt x="6804" y="3969"/>
                      <a:pt x="6808" y="3969"/>
                    </a:cubicBezTo>
                    <a:cubicBezTo>
                      <a:pt x="6869" y="3969"/>
                      <a:pt x="7074" y="3906"/>
                      <a:pt x="7209" y="3825"/>
                    </a:cubicBezTo>
                    <a:lnTo>
                      <a:pt x="7227" y="3905"/>
                    </a:lnTo>
                    <a:lnTo>
                      <a:pt x="7346" y="3911"/>
                    </a:lnTo>
                    <a:lnTo>
                      <a:pt x="7310" y="3798"/>
                    </a:lnTo>
                    <a:lnTo>
                      <a:pt x="7265" y="3786"/>
                    </a:lnTo>
                    <a:cubicBezTo>
                      <a:pt x="7274" y="3780"/>
                      <a:pt x="7283" y="3771"/>
                      <a:pt x="7292" y="3765"/>
                    </a:cubicBezTo>
                    <a:lnTo>
                      <a:pt x="7298" y="3765"/>
                    </a:lnTo>
                    <a:lnTo>
                      <a:pt x="7313" y="3735"/>
                    </a:lnTo>
                    <a:cubicBezTo>
                      <a:pt x="7316" y="3729"/>
                      <a:pt x="7319" y="3723"/>
                      <a:pt x="7322" y="3717"/>
                    </a:cubicBezTo>
                    <a:lnTo>
                      <a:pt x="7373" y="3625"/>
                    </a:lnTo>
                    <a:cubicBezTo>
                      <a:pt x="7373" y="3625"/>
                      <a:pt x="7540" y="3551"/>
                      <a:pt x="7560" y="3536"/>
                    </a:cubicBezTo>
                    <a:lnTo>
                      <a:pt x="7563" y="3533"/>
                    </a:lnTo>
                    <a:lnTo>
                      <a:pt x="7566" y="3530"/>
                    </a:lnTo>
                    <a:lnTo>
                      <a:pt x="7566" y="3527"/>
                    </a:lnTo>
                    <a:lnTo>
                      <a:pt x="7569" y="3521"/>
                    </a:lnTo>
                    <a:lnTo>
                      <a:pt x="7569" y="3518"/>
                    </a:lnTo>
                    <a:cubicBezTo>
                      <a:pt x="7569" y="3515"/>
                      <a:pt x="7572" y="3512"/>
                      <a:pt x="7572" y="3509"/>
                    </a:cubicBezTo>
                    <a:cubicBezTo>
                      <a:pt x="7575" y="3503"/>
                      <a:pt x="7578" y="3500"/>
                      <a:pt x="7578" y="3497"/>
                    </a:cubicBezTo>
                    <a:cubicBezTo>
                      <a:pt x="7578" y="3494"/>
                      <a:pt x="7578" y="3494"/>
                      <a:pt x="7578" y="3494"/>
                    </a:cubicBezTo>
                    <a:lnTo>
                      <a:pt x="7584" y="3482"/>
                    </a:lnTo>
                    <a:lnTo>
                      <a:pt x="7584" y="3479"/>
                    </a:lnTo>
                    <a:lnTo>
                      <a:pt x="7590" y="3467"/>
                    </a:lnTo>
                    <a:lnTo>
                      <a:pt x="7590" y="3464"/>
                    </a:lnTo>
                    <a:lnTo>
                      <a:pt x="7605" y="3425"/>
                    </a:lnTo>
                    <a:cubicBezTo>
                      <a:pt x="7605" y="3419"/>
                      <a:pt x="7608" y="3413"/>
                      <a:pt x="7611" y="3407"/>
                    </a:cubicBezTo>
                    <a:lnTo>
                      <a:pt x="7611" y="3404"/>
                    </a:lnTo>
                    <a:cubicBezTo>
                      <a:pt x="7620" y="3378"/>
                      <a:pt x="7632" y="3351"/>
                      <a:pt x="7641" y="3321"/>
                    </a:cubicBezTo>
                    <a:cubicBezTo>
                      <a:pt x="7668" y="3261"/>
                      <a:pt x="7686" y="3196"/>
                      <a:pt x="7695" y="3130"/>
                    </a:cubicBezTo>
                    <a:cubicBezTo>
                      <a:pt x="7692" y="3077"/>
                      <a:pt x="7525" y="3023"/>
                      <a:pt x="7540" y="2993"/>
                    </a:cubicBezTo>
                    <a:cubicBezTo>
                      <a:pt x="7554" y="2963"/>
                      <a:pt x="7638" y="2883"/>
                      <a:pt x="7641" y="2859"/>
                    </a:cubicBezTo>
                    <a:cubicBezTo>
                      <a:pt x="7641" y="2838"/>
                      <a:pt x="7522" y="2430"/>
                      <a:pt x="7516" y="2406"/>
                    </a:cubicBezTo>
                    <a:cubicBezTo>
                      <a:pt x="7510" y="2382"/>
                      <a:pt x="7167" y="2227"/>
                      <a:pt x="7167" y="2227"/>
                    </a:cubicBezTo>
                    <a:lnTo>
                      <a:pt x="7289" y="2120"/>
                    </a:lnTo>
                    <a:cubicBezTo>
                      <a:pt x="7283" y="2042"/>
                      <a:pt x="7271" y="1968"/>
                      <a:pt x="7256" y="1890"/>
                    </a:cubicBezTo>
                    <a:cubicBezTo>
                      <a:pt x="7244" y="1866"/>
                      <a:pt x="7057" y="1795"/>
                      <a:pt x="7057" y="1795"/>
                    </a:cubicBezTo>
                    <a:cubicBezTo>
                      <a:pt x="7057" y="1795"/>
                      <a:pt x="7134" y="1676"/>
                      <a:pt x="7122" y="1616"/>
                    </a:cubicBezTo>
                    <a:cubicBezTo>
                      <a:pt x="7110" y="1559"/>
                      <a:pt x="6863" y="1184"/>
                      <a:pt x="6863" y="1184"/>
                    </a:cubicBezTo>
                    <a:lnTo>
                      <a:pt x="6538" y="1085"/>
                    </a:lnTo>
                    <a:cubicBezTo>
                      <a:pt x="6538" y="1085"/>
                      <a:pt x="6538" y="856"/>
                      <a:pt x="6511" y="826"/>
                    </a:cubicBezTo>
                    <a:cubicBezTo>
                      <a:pt x="6484" y="796"/>
                      <a:pt x="5787" y="483"/>
                      <a:pt x="5787" y="483"/>
                    </a:cubicBezTo>
                    <a:lnTo>
                      <a:pt x="5671" y="525"/>
                    </a:lnTo>
                    <a:cubicBezTo>
                      <a:pt x="5671" y="525"/>
                      <a:pt x="5680" y="397"/>
                      <a:pt x="5632" y="397"/>
                    </a:cubicBezTo>
                    <a:cubicBezTo>
                      <a:pt x="5632" y="397"/>
                      <a:pt x="5631" y="397"/>
                      <a:pt x="5631" y="397"/>
                    </a:cubicBezTo>
                    <a:cubicBezTo>
                      <a:pt x="5579" y="397"/>
                      <a:pt x="4982" y="185"/>
                      <a:pt x="4982" y="185"/>
                    </a:cubicBezTo>
                    <a:cubicBezTo>
                      <a:pt x="4982" y="185"/>
                      <a:pt x="4812" y="51"/>
                      <a:pt x="4773" y="18"/>
                    </a:cubicBezTo>
                    <a:cubicBezTo>
                      <a:pt x="4766" y="12"/>
                      <a:pt x="4737" y="10"/>
                      <a:pt x="4695" y="10"/>
                    </a:cubicBezTo>
                    <a:cubicBezTo>
                      <a:pt x="4494" y="10"/>
                      <a:pt x="3986" y="63"/>
                      <a:pt x="3986" y="63"/>
                    </a:cubicBezTo>
                    <a:lnTo>
                      <a:pt x="3849" y="164"/>
                    </a:lnTo>
                    <a:lnTo>
                      <a:pt x="3775" y="167"/>
                    </a:lnTo>
                    <a:cubicBezTo>
                      <a:pt x="3691" y="122"/>
                      <a:pt x="3503" y="27"/>
                      <a:pt x="3483" y="24"/>
                    </a:cubicBezTo>
                    <a:cubicBezTo>
                      <a:pt x="3456" y="21"/>
                      <a:pt x="3024" y="3"/>
                      <a:pt x="3024" y="3"/>
                    </a:cubicBezTo>
                    <a:lnTo>
                      <a:pt x="3015" y="21"/>
                    </a:lnTo>
                    <a:lnTo>
                      <a:pt x="302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1"/>
              <p:cNvSpPr/>
              <p:nvPr/>
            </p:nvSpPr>
            <p:spPr>
              <a:xfrm>
                <a:off x="541175" y="2847700"/>
                <a:ext cx="110825" cy="150700"/>
              </a:xfrm>
              <a:custGeom>
                <a:rect b="b" l="l" r="r" t="t"/>
                <a:pathLst>
                  <a:path extrusionOk="0" h="6028" w="4433">
                    <a:moveTo>
                      <a:pt x="1872" y="1958"/>
                    </a:moveTo>
                    <a:cubicBezTo>
                      <a:pt x="1872" y="2015"/>
                      <a:pt x="1875" y="2075"/>
                      <a:pt x="1878" y="2131"/>
                    </a:cubicBezTo>
                    <a:lnTo>
                      <a:pt x="1789" y="1976"/>
                    </a:lnTo>
                    <a:cubicBezTo>
                      <a:pt x="1815" y="1970"/>
                      <a:pt x="1845" y="1964"/>
                      <a:pt x="1872" y="1958"/>
                    </a:cubicBezTo>
                    <a:close/>
                    <a:moveTo>
                      <a:pt x="2102" y="1556"/>
                    </a:moveTo>
                    <a:cubicBezTo>
                      <a:pt x="2134" y="1580"/>
                      <a:pt x="2170" y="1604"/>
                      <a:pt x="2206" y="1625"/>
                    </a:cubicBezTo>
                    <a:cubicBezTo>
                      <a:pt x="2203" y="1672"/>
                      <a:pt x="2200" y="1714"/>
                      <a:pt x="2197" y="1747"/>
                    </a:cubicBezTo>
                    <a:cubicBezTo>
                      <a:pt x="2134" y="1875"/>
                      <a:pt x="2081" y="2003"/>
                      <a:pt x="2036" y="2137"/>
                    </a:cubicBezTo>
                    <a:lnTo>
                      <a:pt x="1988" y="2245"/>
                    </a:lnTo>
                    <a:lnTo>
                      <a:pt x="1947" y="2224"/>
                    </a:lnTo>
                    <a:cubicBezTo>
                      <a:pt x="1935" y="2131"/>
                      <a:pt x="1926" y="2036"/>
                      <a:pt x="1923" y="1941"/>
                    </a:cubicBezTo>
                    <a:cubicBezTo>
                      <a:pt x="2087" y="1863"/>
                      <a:pt x="2102" y="1556"/>
                      <a:pt x="2102" y="1556"/>
                    </a:cubicBezTo>
                    <a:close/>
                    <a:moveTo>
                      <a:pt x="2117" y="3449"/>
                    </a:moveTo>
                    <a:cubicBezTo>
                      <a:pt x="2149" y="3562"/>
                      <a:pt x="2185" y="3693"/>
                      <a:pt x="2221" y="3822"/>
                    </a:cubicBezTo>
                    <a:cubicBezTo>
                      <a:pt x="2140" y="3774"/>
                      <a:pt x="2066" y="3646"/>
                      <a:pt x="1976" y="3506"/>
                    </a:cubicBezTo>
                    <a:cubicBezTo>
                      <a:pt x="1973" y="3494"/>
                      <a:pt x="1968" y="3479"/>
                      <a:pt x="1962" y="3461"/>
                    </a:cubicBezTo>
                    <a:cubicBezTo>
                      <a:pt x="2012" y="3461"/>
                      <a:pt x="2066" y="3458"/>
                      <a:pt x="2117" y="3449"/>
                    </a:cubicBezTo>
                    <a:close/>
                    <a:moveTo>
                      <a:pt x="2203" y="0"/>
                    </a:moveTo>
                    <a:cubicBezTo>
                      <a:pt x="1929" y="0"/>
                      <a:pt x="1627" y="46"/>
                      <a:pt x="1565" y="107"/>
                    </a:cubicBezTo>
                    <a:cubicBezTo>
                      <a:pt x="1533" y="100"/>
                      <a:pt x="1502" y="96"/>
                      <a:pt x="1472" y="96"/>
                    </a:cubicBezTo>
                    <a:cubicBezTo>
                      <a:pt x="1222" y="96"/>
                      <a:pt x="1060" y="337"/>
                      <a:pt x="1070" y="414"/>
                    </a:cubicBezTo>
                    <a:cubicBezTo>
                      <a:pt x="793" y="438"/>
                      <a:pt x="465" y="680"/>
                      <a:pt x="400" y="748"/>
                    </a:cubicBezTo>
                    <a:cubicBezTo>
                      <a:pt x="331" y="814"/>
                      <a:pt x="394" y="909"/>
                      <a:pt x="394" y="909"/>
                    </a:cubicBezTo>
                    <a:cubicBezTo>
                      <a:pt x="394" y="909"/>
                      <a:pt x="42" y="1061"/>
                      <a:pt x="0" y="1291"/>
                    </a:cubicBezTo>
                    <a:lnTo>
                      <a:pt x="0" y="1303"/>
                    </a:lnTo>
                    <a:lnTo>
                      <a:pt x="6" y="1321"/>
                    </a:lnTo>
                    <a:cubicBezTo>
                      <a:pt x="6" y="1321"/>
                      <a:pt x="6" y="1321"/>
                      <a:pt x="6" y="1324"/>
                    </a:cubicBezTo>
                    <a:lnTo>
                      <a:pt x="6" y="1335"/>
                    </a:lnTo>
                    <a:lnTo>
                      <a:pt x="6" y="1344"/>
                    </a:lnTo>
                    <a:cubicBezTo>
                      <a:pt x="6" y="1347"/>
                      <a:pt x="6" y="1350"/>
                      <a:pt x="6" y="1353"/>
                    </a:cubicBezTo>
                    <a:cubicBezTo>
                      <a:pt x="6" y="1356"/>
                      <a:pt x="6" y="1359"/>
                      <a:pt x="6" y="1362"/>
                    </a:cubicBezTo>
                    <a:cubicBezTo>
                      <a:pt x="6" y="1365"/>
                      <a:pt x="6" y="1368"/>
                      <a:pt x="9" y="1371"/>
                    </a:cubicBezTo>
                    <a:cubicBezTo>
                      <a:pt x="9" y="1374"/>
                      <a:pt x="9" y="1377"/>
                      <a:pt x="12" y="1380"/>
                    </a:cubicBezTo>
                    <a:cubicBezTo>
                      <a:pt x="12" y="1383"/>
                      <a:pt x="15" y="1386"/>
                      <a:pt x="15" y="1389"/>
                    </a:cubicBezTo>
                    <a:cubicBezTo>
                      <a:pt x="18" y="1392"/>
                      <a:pt x="21" y="1395"/>
                      <a:pt x="21" y="1398"/>
                    </a:cubicBezTo>
                    <a:cubicBezTo>
                      <a:pt x="21" y="1401"/>
                      <a:pt x="24" y="1404"/>
                      <a:pt x="27" y="1407"/>
                    </a:cubicBezTo>
                    <a:cubicBezTo>
                      <a:pt x="27" y="1407"/>
                      <a:pt x="30" y="1410"/>
                      <a:pt x="30" y="1413"/>
                    </a:cubicBezTo>
                    <a:lnTo>
                      <a:pt x="39" y="1422"/>
                    </a:lnTo>
                    <a:lnTo>
                      <a:pt x="45" y="1428"/>
                    </a:lnTo>
                    <a:cubicBezTo>
                      <a:pt x="48" y="1431"/>
                      <a:pt x="51" y="1434"/>
                      <a:pt x="51" y="1437"/>
                    </a:cubicBezTo>
                    <a:lnTo>
                      <a:pt x="60" y="1443"/>
                    </a:lnTo>
                    <a:lnTo>
                      <a:pt x="69" y="1449"/>
                    </a:lnTo>
                    <a:lnTo>
                      <a:pt x="75" y="1455"/>
                    </a:lnTo>
                    <a:lnTo>
                      <a:pt x="87" y="1464"/>
                    </a:lnTo>
                    <a:lnTo>
                      <a:pt x="93" y="1467"/>
                    </a:lnTo>
                    <a:lnTo>
                      <a:pt x="104" y="1476"/>
                    </a:lnTo>
                    <a:lnTo>
                      <a:pt x="113" y="1479"/>
                    </a:lnTo>
                    <a:lnTo>
                      <a:pt x="125" y="1485"/>
                    </a:lnTo>
                    <a:lnTo>
                      <a:pt x="134" y="1490"/>
                    </a:lnTo>
                    <a:lnTo>
                      <a:pt x="146" y="1496"/>
                    </a:lnTo>
                    <a:lnTo>
                      <a:pt x="158" y="1499"/>
                    </a:lnTo>
                    <a:lnTo>
                      <a:pt x="170" y="1505"/>
                    </a:lnTo>
                    <a:lnTo>
                      <a:pt x="179" y="1508"/>
                    </a:lnTo>
                    <a:lnTo>
                      <a:pt x="194" y="1514"/>
                    </a:lnTo>
                    <a:lnTo>
                      <a:pt x="203" y="1517"/>
                    </a:lnTo>
                    <a:lnTo>
                      <a:pt x="218" y="1523"/>
                    </a:lnTo>
                    <a:lnTo>
                      <a:pt x="227" y="1526"/>
                    </a:lnTo>
                    <a:lnTo>
                      <a:pt x="242" y="1529"/>
                    </a:lnTo>
                    <a:lnTo>
                      <a:pt x="251" y="1532"/>
                    </a:lnTo>
                    <a:lnTo>
                      <a:pt x="265" y="1538"/>
                    </a:lnTo>
                    <a:lnTo>
                      <a:pt x="274" y="1538"/>
                    </a:lnTo>
                    <a:lnTo>
                      <a:pt x="289" y="1544"/>
                    </a:lnTo>
                    <a:lnTo>
                      <a:pt x="298" y="1544"/>
                    </a:lnTo>
                    <a:lnTo>
                      <a:pt x="313" y="1550"/>
                    </a:lnTo>
                    <a:lnTo>
                      <a:pt x="322" y="1550"/>
                    </a:lnTo>
                    <a:lnTo>
                      <a:pt x="337" y="1553"/>
                    </a:lnTo>
                    <a:lnTo>
                      <a:pt x="346" y="1556"/>
                    </a:lnTo>
                    <a:lnTo>
                      <a:pt x="358" y="1559"/>
                    </a:lnTo>
                    <a:lnTo>
                      <a:pt x="388" y="1559"/>
                    </a:lnTo>
                    <a:lnTo>
                      <a:pt x="403" y="1562"/>
                    </a:lnTo>
                    <a:lnTo>
                      <a:pt x="504" y="1562"/>
                    </a:lnTo>
                    <a:cubicBezTo>
                      <a:pt x="565" y="1645"/>
                      <a:pt x="638" y="1746"/>
                      <a:pt x="720" y="1746"/>
                    </a:cubicBezTo>
                    <a:cubicBezTo>
                      <a:pt x="726" y="1746"/>
                      <a:pt x="733" y="1745"/>
                      <a:pt x="739" y="1744"/>
                    </a:cubicBezTo>
                    <a:cubicBezTo>
                      <a:pt x="846" y="1789"/>
                      <a:pt x="960" y="1810"/>
                      <a:pt x="1077" y="1810"/>
                    </a:cubicBezTo>
                    <a:cubicBezTo>
                      <a:pt x="1084" y="1810"/>
                      <a:pt x="1092" y="1810"/>
                      <a:pt x="1100" y="1809"/>
                    </a:cubicBezTo>
                    <a:cubicBezTo>
                      <a:pt x="1225" y="1944"/>
                      <a:pt x="1442" y="1988"/>
                      <a:pt x="1631" y="1988"/>
                    </a:cubicBezTo>
                    <a:cubicBezTo>
                      <a:pt x="1672" y="1988"/>
                      <a:pt x="1712" y="1986"/>
                      <a:pt x="1750" y="1982"/>
                    </a:cubicBezTo>
                    <a:cubicBezTo>
                      <a:pt x="1786" y="2048"/>
                      <a:pt x="1845" y="2191"/>
                      <a:pt x="1881" y="2289"/>
                    </a:cubicBezTo>
                    <a:lnTo>
                      <a:pt x="1881" y="2292"/>
                    </a:lnTo>
                    <a:cubicBezTo>
                      <a:pt x="1881" y="2298"/>
                      <a:pt x="1884" y="2304"/>
                      <a:pt x="1884" y="2310"/>
                    </a:cubicBezTo>
                    <a:cubicBezTo>
                      <a:pt x="1893" y="2358"/>
                      <a:pt x="1914" y="2474"/>
                      <a:pt x="1935" y="2608"/>
                    </a:cubicBezTo>
                    <a:cubicBezTo>
                      <a:pt x="1917" y="2602"/>
                      <a:pt x="1899" y="2593"/>
                      <a:pt x="1881" y="2590"/>
                    </a:cubicBezTo>
                    <a:cubicBezTo>
                      <a:pt x="1854" y="2584"/>
                      <a:pt x="1830" y="2581"/>
                      <a:pt x="1807" y="2576"/>
                    </a:cubicBezTo>
                    <a:lnTo>
                      <a:pt x="1798" y="2576"/>
                    </a:lnTo>
                    <a:cubicBezTo>
                      <a:pt x="1742" y="2567"/>
                      <a:pt x="1692" y="2564"/>
                      <a:pt x="1645" y="2564"/>
                    </a:cubicBezTo>
                    <a:cubicBezTo>
                      <a:pt x="1256" y="2564"/>
                      <a:pt x="1166" y="2823"/>
                      <a:pt x="1166" y="2823"/>
                    </a:cubicBezTo>
                    <a:cubicBezTo>
                      <a:pt x="1166" y="2823"/>
                      <a:pt x="802" y="2880"/>
                      <a:pt x="733" y="2906"/>
                    </a:cubicBezTo>
                    <a:cubicBezTo>
                      <a:pt x="665" y="2933"/>
                      <a:pt x="692" y="3035"/>
                      <a:pt x="692" y="3035"/>
                    </a:cubicBezTo>
                    <a:cubicBezTo>
                      <a:pt x="692" y="3035"/>
                      <a:pt x="394" y="3118"/>
                      <a:pt x="385" y="3184"/>
                    </a:cubicBezTo>
                    <a:cubicBezTo>
                      <a:pt x="385" y="3187"/>
                      <a:pt x="385" y="3193"/>
                      <a:pt x="385" y="3199"/>
                    </a:cubicBezTo>
                    <a:lnTo>
                      <a:pt x="385" y="3204"/>
                    </a:lnTo>
                    <a:lnTo>
                      <a:pt x="385" y="3210"/>
                    </a:lnTo>
                    <a:lnTo>
                      <a:pt x="385" y="3216"/>
                    </a:lnTo>
                    <a:lnTo>
                      <a:pt x="388" y="3222"/>
                    </a:lnTo>
                    <a:lnTo>
                      <a:pt x="388" y="3228"/>
                    </a:lnTo>
                    <a:cubicBezTo>
                      <a:pt x="391" y="3228"/>
                      <a:pt x="391" y="3231"/>
                      <a:pt x="394" y="3234"/>
                    </a:cubicBezTo>
                    <a:cubicBezTo>
                      <a:pt x="397" y="3234"/>
                      <a:pt x="397" y="3237"/>
                      <a:pt x="397" y="3237"/>
                    </a:cubicBezTo>
                    <a:cubicBezTo>
                      <a:pt x="397" y="3240"/>
                      <a:pt x="397" y="3240"/>
                      <a:pt x="397" y="3243"/>
                    </a:cubicBezTo>
                    <a:lnTo>
                      <a:pt x="403" y="3249"/>
                    </a:lnTo>
                    <a:lnTo>
                      <a:pt x="409" y="3255"/>
                    </a:lnTo>
                    <a:lnTo>
                      <a:pt x="414" y="3264"/>
                    </a:lnTo>
                    <a:lnTo>
                      <a:pt x="420" y="3270"/>
                    </a:lnTo>
                    <a:lnTo>
                      <a:pt x="423" y="3273"/>
                    </a:lnTo>
                    <a:lnTo>
                      <a:pt x="429" y="3279"/>
                    </a:lnTo>
                    <a:lnTo>
                      <a:pt x="438" y="3285"/>
                    </a:lnTo>
                    <a:lnTo>
                      <a:pt x="441" y="3288"/>
                    </a:lnTo>
                    <a:lnTo>
                      <a:pt x="444" y="3291"/>
                    </a:lnTo>
                    <a:lnTo>
                      <a:pt x="447" y="3291"/>
                    </a:lnTo>
                    <a:lnTo>
                      <a:pt x="456" y="3297"/>
                    </a:lnTo>
                    <a:lnTo>
                      <a:pt x="462" y="3303"/>
                    </a:lnTo>
                    <a:lnTo>
                      <a:pt x="468" y="3306"/>
                    </a:lnTo>
                    <a:lnTo>
                      <a:pt x="474" y="3312"/>
                    </a:lnTo>
                    <a:lnTo>
                      <a:pt x="486" y="3318"/>
                    </a:lnTo>
                    <a:lnTo>
                      <a:pt x="492" y="3321"/>
                    </a:lnTo>
                    <a:lnTo>
                      <a:pt x="498" y="3324"/>
                    </a:lnTo>
                    <a:lnTo>
                      <a:pt x="510" y="3330"/>
                    </a:lnTo>
                    <a:lnTo>
                      <a:pt x="516" y="3333"/>
                    </a:lnTo>
                    <a:lnTo>
                      <a:pt x="525" y="3339"/>
                    </a:lnTo>
                    <a:lnTo>
                      <a:pt x="534" y="3345"/>
                    </a:lnTo>
                    <a:lnTo>
                      <a:pt x="543" y="3348"/>
                    </a:lnTo>
                    <a:lnTo>
                      <a:pt x="552" y="3354"/>
                    </a:lnTo>
                    <a:lnTo>
                      <a:pt x="558" y="3356"/>
                    </a:lnTo>
                    <a:lnTo>
                      <a:pt x="569" y="3362"/>
                    </a:lnTo>
                    <a:lnTo>
                      <a:pt x="581" y="3368"/>
                    </a:lnTo>
                    <a:lnTo>
                      <a:pt x="584" y="3368"/>
                    </a:lnTo>
                    <a:lnTo>
                      <a:pt x="602" y="3377"/>
                    </a:lnTo>
                    <a:lnTo>
                      <a:pt x="614" y="3380"/>
                    </a:lnTo>
                    <a:lnTo>
                      <a:pt x="632" y="3389"/>
                    </a:lnTo>
                    <a:lnTo>
                      <a:pt x="641" y="3392"/>
                    </a:lnTo>
                    <a:lnTo>
                      <a:pt x="644" y="3392"/>
                    </a:lnTo>
                    <a:lnTo>
                      <a:pt x="659" y="3398"/>
                    </a:lnTo>
                    <a:lnTo>
                      <a:pt x="671" y="3404"/>
                    </a:lnTo>
                    <a:cubicBezTo>
                      <a:pt x="826" y="3458"/>
                      <a:pt x="987" y="3506"/>
                      <a:pt x="1148" y="3538"/>
                    </a:cubicBezTo>
                    <a:cubicBezTo>
                      <a:pt x="1226" y="3599"/>
                      <a:pt x="1366" y="3609"/>
                      <a:pt x="1450" y="3609"/>
                    </a:cubicBezTo>
                    <a:cubicBezTo>
                      <a:pt x="1478" y="3609"/>
                      <a:pt x="1500" y="3608"/>
                      <a:pt x="1511" y="3607"/>
                    </a:cubicBezTo>
                    <a:cubicBezTo>
                      <a:pt x="1559" y="3604"/>
                      <a:pt x="1681" y="3500"/>
                      <a:pt x="1705" y="3404"/>
                    </a:cubicBezTo>
                    <a:cubicBezTo>
                      <a:pt x="1771" y="3434"/>
                      <a:pt x="1842" y="3452"/>
                      <a:pt x="1914" y="3455"/>
                    </a:cubicBezTo>
                    <a:cubicBezTo>
                      <a:pt x="2042" y="3655"/>
                      <a:pt x="2155" y="3863"/>
                      <a:pt x="2248" y="3923"/>
                    </a:cubicBezTo>
                    <a:cubicBezTo>
                      <a:pt x="2283" y="4039"/>
                      <a:pt x="2310" y="4158"/>
                      <a:pt x="2328" y="4281"/>
                    </a:cubicBezTo>
                    <a:cubicBezTo>
                      <a:pt x="2334" y="4421"/>
                      <a:pt x="1881" y="6012"/>
                      <a:pt x="1881" y="6012"/>
                    </a:cubicBezTo>
                    <a:lnTo>
                      <a:pt x="2012" y="6018"/>
                    </a:lnTo>
                    <a:lnTo>
                      <a:pt x="2170" y="6027"/>
                    </a:lnTo>
                    <a:cubicBezTo>
                      <a:pt x="2269" y="4793"/>
                      <a:pt x="2459" y="4313"/>
                      <a:pt x="2459" y="4313"/>
                    </a:cubicBezTo>
                    <a:lnTo>
                      <a:pt x="2385" y="4081"/>
                    </a:lnTo>
                    <a:lnTo>
                      <a:pt x="2385" y="4075"/>
                    </a:lnTo>
                    <a:cubicBezTo>
                      <a:pt x="2406" y="3974"/>
                      <a:pt x="2549" y="3437"/>
                      <a:pt x="2796" y="3079"/>
                    </a:cubicBezTo>
                    <a:lnTo>
                      <a:pt x="2820" y="3046"/>
                    </a:lnTo>
                    <a:cubicBezTo>
                      <a:pt x="2823" y="3041"/>
                      <a:pt x="2826" y="3035"/>
                      <a:pt x="2832" y="3032"/>
                    </a:cubicBezTo>
                    <a:lnTo>
                      <a:pt x="2856" y="3002"/>
                    </a:lnTo>
                    <a:lnTo>
                      <a:pt x="2868" y="2984"/>
                    </a:lnTo>
                    <a:cubicBezTo>
                      <a:pt x="2877" y="2975"/>
                      <a:pt x="2883" y="2966"/>
                      <a:pt x="2892" y="2957"/>
                    </a:cubicBezTo>
                    <a:lnTo>
                      <a:pt x="2906" y="2942"/>
                    </a:lnTo>
                    <a:cubicBezTo>
                      <a:pt x="2915" y="2933"/>
                      <a:pt x="2921" y="2924"/>
                      <a:pt x="2930" y="2915"/>
                    </a:cubicBezTo>
                    <a:lnTo>
                      <a:pt x="2945" y="2900"/>
                    </a:lnTo>
                    <a:lnTo>
                      <a:pt x="2966" y="2886"/>
                    </a:lnTo>
                    <a:cubicBezTo>
                      <a:pt x="2993" y="2874"/>
                      <a:pt x="3020" y="2868"/>
                      <a:pt x="3047" y="2862"/>
                    </a:cubicBezTo>
                    <a:cubicBezTo>
                      <a:pt x="3061" y="2962"/>
                      <a:pt x="3108" y="2996"/>
                      <a:pt x="3193" y="2996"/>
                    </a:cubicBezTo>
                    <a:cubicBezTo>
                      <a:pt x="3197" y="2996"/>
                      <a:pt x="3201" y="2996"/>
                      <a:pt x="3205" y="2996"/>
                    </a:cubicBezTo>
                    <a:lnTo>
                      <a:pt x="3205" y="2996"/>
                    </a:lnTo>
                    <a:cubicBezTo>
                      <a:pt x="3205" y="2996"/>
                      <a:pt x="3184" y="3216"/>
                      <a:pt x="3458" y="3255"/>
                    </a:cubicBezTo>
                    <a:cubicBezTo>
                      <a:pt x="3470" y="3256"/>
                      <a:pt x="3482" y="3257"/>
                      <a:pt x="3494" y="3257"/>
                    </a:cubicBezTo>
                    <a:cubicBezTo>
                      <a:pt x="3592" y="3257"/>
                      <a:pt x="3688" y="3224"/>
                      <a:pt x="3765" y="3160"/>
                    </a:cubicBezTo>
                    <a:cubicBezTo>
                      <a:pt x="3779" y="3161"/>
                      <a:pt x="3795" y="3162"/>
                      <a:pt x="3812" y="3162"/>
                    </a:cubicBezTo>
                    <a:cubicBezTo>
                      <a:pt x="3916" y="3162"/>
                      <a:pt x="4072" y="3129"/>
                      <a:pt x="4123" y="2948"/>
                    </a:cubicBezTo>
                    <a:lnTo>
                      <a:pt x="4152" y="2948"/>
                    </a:lnTo>
                    <a:cubicBezTo>
                      <a:pt x="4161" y="2948"/>
                      <a:pt x="4170" y="2945"/>
                      <a:pt x="4179" y="2945"/>
                    </a:cubicBezTo>
                    <a:lnTo>
                      <a:pt x="4188" y="2942"/>
                    </a:lnTo>
                    <a:cubicBezTo>
                      <a:pt x="4200" y="2942"/>
                      <a:pt x="4212" y="2939"/>
                      <a:pt x="4224" y="2933"/>
                    </a:cubicBezTo>
                    <a:lnTo>
                      <a:pt x="4227" y="2933"/>
                    </a:lnTo>
                    <a:cubicBezTo>
                      <a:pt x="4239" y="2930"/>
                      <a:pt x="4248" y="2927"/>
                      <a:pt x="4260" y="2921"/>
                    </a:cubicBezTo>
                    <a:lnTo>
                      <a:pt x="4266" y="2918"/>
                    </a:lnTo>
                    <a:cubicBezTo>
                      <a:pt x="4278" y="2915"/>
                      <a:pt x="4287" y="2909"/>
                      <a:pt x="4296" y="2903"/>
                    </a:cubicBezTo>
                    <a:lnTo>
                      <a:pt x="4302" y="2900"/>
                    </a:lnTo>
                    <a:cubicBezTo>
                      <a:pt x="4310" y="2894"/>
                      <a:pt x="4322" y="2888"/>
                      <a:pt x="4331" y="2880"/>
                    </a:cubicBezTo>
                    <a:lnTo>
                      <a:pt x="4334" y="2877"/>
                    </a:lnTo>
                    <a:cubicBezTo>
                      <a:pt x="4343" y="2871"/>
                      <a:pt x="4352" y="2865"/>
                      <a:pt x="4358" y="2859"/>
                    </a:cubicBezTo>
                    <a:lnTo>
                      <a:pt x="4364" y="2853"/>
                    </a:lnTo>
                    <a:cubicBezTo>
                      <a:pt x="4373" y="2844"/>
                      <a:pt x="4379" y="2835"/>
                      <a:pt x="4385" y="2829"/>
                    </a:cubicBezTo>
                    <a:lnTo>
                      <a:pt x="4388" y="2829"/>
                    </a:lnTo>
                    <a:cubicBezTo>
                      <a:pt x="4418" y="2790"/>
                      <a:pt x="4433" y="2742"/>
                      <a:pt x="4430" y="2698"/>
                    </a:cubicBezTo>
                    <a:cubicBezTo>
                      <a:pt x="4421" y="2525"/>
                      <a:pt x="4147" y="2486"/>
                      <a:pt x="4147" y="2486"/>
                    </a:cubicBezTo>
                    <a:cubicBezTo>
                      <a:pt x="4239" y="2304"/>
                      <a:pt x="3923" y="2131"/>
                      <a:pt x="3723" y="2042"/>
                    </a:cubicBezTo>
                    <a:cubicBezTo>
                      <a:pt x="3703" y="2034"/>
                      <a:pt x="3683" y="2031"/>
                      <a:pt x="3662" y="2031"/>
                    </a:cubicBezTo>
                    <a:cubicBezTo>
                      <a:pt x="3632" y="2031"/>
                      <a:pt x="3603" y="2038"/>
                      <a:pt x="3577" y="2054"/>
                    </a:cubicBezTo>
                    <a:lnTo>
                      <a:pt x="3571" y="2057"/>
                    </a:lnTo>
                    <a:cubicBezTo>
                      <a:pt x="3565" y="2060"/>
                      <a:pt x="3559" y="2066"/>
                      <a:pt x="3553" y="2069"/>
                    </a:cubicBezTo>
                    <a:lnTo>
                      <a:pt x="3544" y="2075"/>
                    </a:lnTo>
                    <a:cubicBezTo>
                      <a:pt x="3535" y="2084"/>
                      <a:pt x="3527" y="2093"/>
                      <a:pt x="3518" y="2102"/>
                    </a:cubicBezTo>
                    <a:cubicBezTo>
                      <a:pt x="3515" y="2108"/>
                      <a:pt x="3509" y="2110"/>
                      <a:pt x="3503" y="2116"/>
                    </a:cubicBezTo>
                    <a:lnTo>
                      <a:pt x="3497" y="2122"/>
                    </a:lnTo>
                    <a:lnTo>
                      <a:pt x="3488" y="2128"/>
                    </a:lnTo>
                    <a:lnTo>
                      <a:pt x="3479" y="2131"/>
                    </a:lnTo>
                    <a:lnTo>
                      <a:pt x="3473" y="2137"/>
                    </a:lnTo>
                    <a:lnTo>
                      <a:pt x="3461" y="2140"/>
                    </a:lnTo>
                    <a:cubicBezTo>
                      <a:pt x="3440" y="2147"/>
                      <a:pt x="3419" y="2150"/>
                      <a:pt x="3398" y="2150"/>
                    </a:cubicBezTo>
                    <a:cubicBezTo>
                      <a:pt x="3371" y="2150"/>
                      <a:pt x="3343" y="2144"/>
                      <a:pt x="3318" y="2134"/>
                    </a:cubicBezTo>
                    <a:cubicBezTo>
                      <a:pt x="3301" y="2131"/>
                      <a:pt x="3285" y="2130"/>
                      <a:pt x="3268" y="2130"/>
                    </a:cubicBezTo>
                    <a:cubicBezTo>
                      <a:pt x="3217" y="2130"/>
                      <a:pt x="3167" y="2143"/>
                      <a:pt x="3124" y="2170"/>
                    </a:cubicBezTo>
                    <a:cubicBezTo>
                      <a:pt x="3070" y="2209"/>
                      <a:pt x="3047" y="2277"/>
                      <a:pt x="3064" y="2340"/>
                    </a:cubicBezTo>
                    <a:cubicBezTo>
                      <a:pt x="2927" y="2406"/>
                      <a:pt x="2904" y="2483"/>
                      <a:pt x="2904" y="2534"/>
                    </a:cubicBezTo>
                    <a:lnTo>
                      <a:pt x="2904" y="2540"/>
                    </a:lnTo>
                    <a:cubicBezTo>
                      <a:pt x="2895" y="2635"/>
                      <a:pt x="2987" y="2719"/>
                      <a:pt x="3047" y="2736"/>
                    </a:cubicBezTo>
                    <a:cubicBezTo>
                      <a:pt x="3044" y="2754"/>
                      <a:pt x="3044" y="2772"/>
                      <a:pt x="3044" y="2787"/>
                    </a:cubicBezTo>
                    <a:lnTo>
                      <a:pt x="3041" y="2787"/>
                    </a:lnTo>
                    <a:lnTo>
                      <a:pt x="3032" y="2793"/>
                    </a:lnTo>
                    <a:lnTo>
                      <a:pt x="3023" y="2799"/>
                    </a:lnTo>
                    <a:lnTo>
                      <a:pt x="3014" y="2802"/>
                    </a:lnTo>
                    <a:lnTo>
                      <a:pt x="3002" y="2808"/>
                    </a:lnTo>
                    <a:lnTo>
                      <a:pt x="2993" y="2817"/>
                    </a:lnTo>
                    <a:lnTo>
                      <a:pt x="2984" y="2823"/>
                    </a:lnTo>
                    <a:lnTo>
                      <a:pt x="2972" y="2829"/>
                    </a:lnTo>
                    <a:lnTo>
                      <a:pt x="2963" y="2835"/>
                    </a:lnTo>
                    <a:lnTo>
                      <a:pt x="2951" y="2844"/>
                    </a:lnTo>
                    <a:lnTo>
                      <a:pt x="2942" y="2850"/>
                    </a:lnTo>
                    <a:lnTo>
                      <a:pt x="2930" y="2859"/>
                    </a:lnTo>
                    <a:lnTo>
                      <a:pt x="2921" y="2868"/>
                    </a:lnTo>
                    <a:lnTo>
                      <a:pt x="2909" y="2877"/>
                    </a:lnTo>
                    <a:lnTo>
                      <a:pt x="2901" y="2886"/>
                    </a:lnTo>
                    <a:lnTo>
                      <a:pt x="2889" y="2897"/>
                    </a:lnTo>
                    <a:lnTo>
                      <a:pt x="2880" y="2906"/>
                    </a:lnTo>
                    <a:lnTo>
                      <a:pt x="2868" y="2918"/>
                    </a:lnTo>
                    <a:cubicBezTo>
                      <a:pt x="2865" y="2921"/>
                      <a:pt x="2862" y="2924"/>
                      <a:pt x="2859" y="2930"/>
                    </a:cubicBezTo>
                    <a:lnTo>
                      <a:pt x="2847" y="2942"/>
                    </a:lnTo>
                    <a:lnTo>
                      <a:pt x="2835" y="2954"/>
                    </a:lnTo>
                    <a:lnTo>
                      <a:pt x="2823" y="2966"/>
                    </a:lnTo>
                    <a:lnTo>
                      <a:pt x="2811" y="2981"/>
                    </a:lnTo>
                    <a:lnTo>
                      <a:pt x="2802" y="2996"/>
                    </a:lnTo>
                    <a:cubicBezTo>
                      <a:pt x="2668" y="3160"/>
                      <a:pt x="2519" y="3446"/>
                      <a:pt x="2346" y="3965"/>
                    </a:cubicBezTo>
                    <a:lnTo>
                      <a:pt x="2179" y="3437"/>
                    </a:lnTo>
                    <a:cubicBezTo>
                      <a:pt x="2215" y="3428"/>
                      <a:pt x="2251" y="3413"/>
                      <a:pt x="2286" y="3398"/>
                    </a:cubicBezTo>
                    <a:cubicBezTo>
                      <a:pt x="2343" y="3374"/>
                      <a:pt x="2382" y="3327"/>
                      <a:pt x="2397" y="3267"/>
                    </a:cubicBezTo>
                    <a:cubicBezTo>
                      <a:pt x="2406" y="3282"/>
                      <a:pt x="2415" y="3294"/>
                      <a:pt x="2427" y="3303"/>
                    </a:cubicBezTo>
                    <a:cubicBezTo>
                      <a:pt x="2427" y="3303"/>
                      <a:pt x="2443" y="3209"/>
                      <a:pt x="2415" y="3209"/>
                    </a:cubicBezTo>
                    <a:cubicBezTo>
                      <a:pt x="2411" y="3209"/>
                      <a:pt x="2407" y="3211"/>
                      <a:pt x="2403" y="3213"/>
                    </a:cubicBezTo>
                    <a:lnTo>
                      <a:pt x="2400" y="3216"/>
                    </a:lnTo>
                    <a:lnTo>
                      <a:pt x="2400" y="3199"/>
                    </a:lnTo>
                    <a:cubicBezTo>
                      <a:pt x="2466" y="3210"/>
                      <a:pt x="2517" y="3215"/>
                      <a:pt x="2555" y="3215"/>
                    </a:cubicBezTo>
                    <a:cubicBezTo>
                      <a:pt x="2829" y="3215"/>
                      <a:pt x="2395" y="2942"/>
                      <a:pt x="2295" y="2897"/>
                    </a:cubicBezTo>
                    <a:cubicBezTo>
                      <a:pt x="2283" y="2835"/>
                      <a:pt x="2155" y="2739"/>
                      <a:pt x="2042" y="2668"/>
                    </a:cubicBezTo>
                    <a:lnTo>
                      <a:pt x="2024" y="2510"/>
                    </a:lnTo>
                    <a:lnTo>
                      <a:pt x="2021" y="2486"/>
                    </a:lnTo>
                    <a:lnTo>
                      <a:pt x="2081" y="2185"/>
                    </a:lnTo>
                    <a:cubicBezTo>
                      <a:pt x="2134" y="2006"/>
                      <a:pt x="2206" y="1830"/>
                      <a:pt x="2286" y="1663"/>
                    </a:cubicBezTo>
                    <a:cubicBezTo>
                      <a:pt x="2415" y="1716"/>
                      <a:pt x="2551" y="1743"/>
                      <a:pt x="2688" y="1743"/>
                    </a:cubicBezTo>
                    <a:cubicBezTo>
                      <a:pt x="2745" y="1743"/>
                      <a:pt x="2802" y="1739"/>
                      <a:pt x="2859" y="1729"/>
                    </a:cubicBezTo>
                    <a:cubicBezTo>
                      <a:pt x="2955" y="1780"/>
                      <a:pt x="3054" y="1798"/>
                      <a:pt x="3149" y="1798"/>
                    </a:cubicBezTo>
                    <a:cubicBezTo>
                      <a:pt x="3293" y="1798"/>
                      <a:pt x="3427" y="1755"/>
                      <a:pt x="3527" y="1723"/>
                    </a:cubicBezTo>
                    <a:cubicBezTo>
                      <a:pt x="3547" y="1723"/>
                      <a:pt x="3568" y="1720"/>
                      <a:pt x="3589" y="1720"/>
                    </a:cubicBezTo>
                    <a:cubicBezTo>
                      <a:pt x="3608" y="1717"/>
                      <a:pt x="3623" y="1702"/>
                      <a:pt x="3636" y="1702"/>
                    </a:cubicBezTo>
                    <a:cubicBezTo>
                      <a:pt x="3638" y="1702"/>
                      <a:pt x="3639" y="1702"/>
                      <a:pt x="3640" y="1702"/>
                    </a:cubicBezTo>
                    <a:cubicBezTo>
                      <a:pt x="3674" y="1712"/>
                      <a:pt x="3707" y="1716"/>
                      <a:pt x="3740" y="1716"/>
                    </a:cubicBezTo>
                    <a:cubicBezTo>
                      <a:pt x="3888" y="1716"/>
                      <a:pt x="4007" y="1630"/>
                      <a:pt x="3971" y="1586"/>
                    </a:cubicBezTo>
                    <a:cubicBezTo>
                      <a:pt x="3977" y="1586"/>
                      <a:pt x="3986" y="1586"/>
                      <a:pt x="3992" y="1583"/>
                    </a:cubicBezTo>
                    <a:lnTo>
                      <a:pt x="4000" y="1580"/>
                    </a:lnTo>
                    <a:lnTo>
                      <a:pt x="4003" y="1580"/>
                    </a:lnTo>
                    <a:lnTo>
                      <a:pt x="4015" y="1574"/>
                    </a:lnTo>
                    <a:lnTo>
                      <a:pt x="4021" y="1574"/>
                    </a:lnTo>
                    <a:lnTo>
                      <a:pt x="4033" y="1568"/>
                    </a:lnTo>
                    <a:lnTo>
                      <a:pt x="4039" y="1568"/>
                    </a:lnTo>
                    <a:lnTo>
                      <a:pt x="4051" y="1559"/>
                    </a:lnTo>
                    <a:lnTo>
                      <a:pt x="4060" y="1556"/>
                    </a:lnTo>
                    <a:cubicBezTo>
                      <a:pt x="4063" y="1553"/>
                      <a:pt x="4069" y="1550"/>
                      <a:pt x="4072" y="1547"/>
                    </a:cubicBezTo>
                    <a:lnTo>
                      <a:pt x="4078" y="1544"/>
                    </a:lnTo>
                    <a:cubicBezTo>
                      <a:pt x="4158" y="1487"/>
                      <a:pt x="4206" y="1395"/>
                      <a:pt x="4206" y="1297"/>
                    </a:cubicBezTo>
                    <a:cubicBezTo>
                      <a:pt x="4218" y="1022"/>
                      <a:pt x="3652" y="826"/>
                      <a:pt x="3431" y="775"/>
                    </a:cubicBezTo>
                    <a:cubicBezTo>
                      <a:pt x="3211" y="721"/>
                      <a:pt x="3139" y="590"/>
                      <a:pt x="2990" y="566"/>
                    </a:cubicBezTo>
                    <a:cubicBezTo>
                      <a:pt x="3044" y="550"/>
                      <a:pt x="3406" y="20"/>
                      <a:pt x="2787" y="20"/>
                    </a:cubicBezTo>
                    <a:cubicBezTo>
                      <a:pt x="2723" y="20"/>
                      <a:pt x="2648" y="26"/>
                      <a:pt x="2561" y="39"/>
                    </a:cubicBezTo>
                    <a:cubicBezTo>
                      <a:pt x="2472" y="12"/>
                      <a:pt x="2341" y="0"/>
                      <a:pt x="220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1"/>
              <p:cNvSpPr/>
              <p:nvPr/>
            </p:nvSpPr>
            <p:spPr>
              <a:xfrm>
                <a:off x="225500" y="2815375"/>
                <a:ext cx="128125" cy="167750"/>
              </a:xfrm>
              <a:custGeom>
                <a:rect b="b" l="l" r="r" t="t"/>
                <a:pathLst>
                  <a:path extrusionOk="0" h="6710" w="5125">
                    <a:moveTo>
                      <a:pt x="2170" y="2178"/>
                    </a:moveTo>
                    <a:cubicBezTo>
                      <a:pt x="2170" y="2244"/>
                      <a:pt x="2173" y="2307"/>
                      <a:pt x="2176" y="2369"/>
                    </a:cubicBezTo>
                    <a:lnTo>
                      <a:pt x="2075" y="2196"/>
                    </a:lnTo>
                    <a:cubicBezTo>
                      <a:pt x="2108" y="2193"/>
                      <a:pt x="2140" y="2184"/>
                      <a:pt x="2170" y="2178"/>
                    </a:cubicBezTo>
                    <a:close/>
                    <a:moveTo>
                      <a:pt x="2436" y="1731"/>
                    </a:moveTo>
                    <a:cubicBezTo>
                      <a:pt x="2474" y="1758"/>
                      <a:pt x="2513" y="1785"/>
                      <a:pt x="2555" y="1806"/>
                    </a:cubicBezTo>
                    <a:cubicBezTo>
                      <a:pt x="2552" y="1859"/>
                      <a:pt x="2549" y="1907"/>
                      <a:pt x="2546" y="1946"/>
                    </a:cubicBezTo>
                    <a:cubicBezTo>
                      <a:pt x="2474" y="2083"/>
                      <a:pt x="2412" y="2229"/>
                      <a:pt x="2358" y="2378"/>
                    </a:cubicBezTo>
                    <a:lnTo>
                      <a:pt x="2304" y="2497"/>
                    </a:lnTo>
                    <a:lnTo>
                      <a:pt x="2257" y="2473"/>
                    </a:lnTo>
                    <a:lnTo>
                      <a:pt x="2254" y="2473"/>
                    </a:lnTo>
                    <a:cubicBezTo>
                      <a:pt x="2239" y="2369"/>
                      <a:pt x="2233" y="2265"/>
                      <a:pt x="2230" y="2160"/>
                    </a:cubicBezTo>
                    <a:cubicBezTo>
                      <a:pt x="2418" y="2074"/>
                      <a:pt x="2436" y="1731"/>
                      <a:pt x="2436" y="1731"/>
                    </a:cubicBezTo>
                    <a:close/>
                    <a:moveTo>
                      <a:pt x="2453" y="3836"/>
                    </a:moveTo>
                    <a:cubicBezTo>
                      <a:pt x="2492" y="3961"/>
                      <a:pt x="2537" y="4110"/>
                      <a:pt x="2576" y="4253"/>
                    </a:cubicBezTo>
                    <a:cubicBezTo>
                      <a:pt x="2483" y="4196"/>
                      <a:pt x="2397" y="4056"/>
                      <a:pt x="2292" y="3898"/>
                    </a:cubicBezTo>
                    <a:cubicBezTo>
                      <a:pt x="2286" y="3883"/>
                      <a:pt x="2280" y="3869"/>
                      <a:pt x="2275" y="3851"/>
                    </a:cubicBezTo>
                    <a:cubicBezTo>
                      <a:pt x="2334" y="3851"/>
                      <a:pt x="2394" y="3848"/>
                      <a:pt x="2453" y="3836"/>
                    </a:cubicBezTo>
                    <a:close/>
                    <a:moveTo>
                      <a:pt x="2534" y="0"/>
                    </a:moveTo>
                    <a:cubicBezTo>
                      <a:pt x="2220" y="0"/>
                      <a:pt x="1877" y="50"/>
                      <a:pt x="1807" y="119"/>
                    </a:cubicBezTo>
                    <a:cubicBezTo>
                      <a:pt x="1769" y="110"/>
                      <a:pt x="1733" y="106"/>
                      <a:pt x="1698" y="106"/>
                    </a:cubicBezTo>
                    <a:cubicBezTo>
                      <a:pt x="1412" y="106"/>
                      <a:pt x="1224" y="373"/>
                      <a:pt x="1234" y="458"/>
                    </a:cubicBezTo>
                    <a:cubicBezTo>
                      <a:pt x="915" y="482"/>
                      <a:pt x="540" y="753"/>
                      <a:pt x="462" y="828"/>
                    </a:cubicBezTo>
                    <a:cubicBezTo>
                      <a:pt x="385" y="900"/>
                      <a:pt x="456" y="1004"/>
                      <a:pt x="456" y="1004"/>
                    </a:cubicBezTo>
                    <a:cubicBezTo>
                      <a:pt x="456" y="1004"/>
                      <a:pt x="51" y="1174"/>
                      <a:pt x="0" y="1430"/>
                    </a:cubicBezTo>
                    <a:lnTo>
                      <a:pt x="0" y="1445"/>
                    </a:lnTo>
                    <a:lnTo>
                      <a:pt x="6" y="1457"/>
                    </a:lnTo>
                    <a:lnTo>
                      <a:pt x="6" y="1463"/>
                    </a:lnTo>
                    <a:lnTo>
                      <a:pt x="6" y="1475"/>
                    </a:lnTo>
                    <a:lnTo>
                      <a:pt x="6" y="1484"/>
                    </a:lnTo>
                    <a:cubicBezTo>
                      <a:pt x="6" y="1487"/>
                      <a:pt x="3" y="1493"/>
                      <a:pt x="6" y="1496"/>
                    </a:cubicBezTo>
                    <a:cubicBezTo>
                      <a:pt x="9" y="1499"/>
                      <a:pt x="9" y="1502"/>
                      <a:pt x="9" y="1505"/>
                    </a:cubicBezTo>
                    <a:cubicBezTo>
                      <a:pt x="9" y="1508"/>
                      <a:pt x="9" y="1514"/>
                      <a:pt x="12" y="1517"/>
                    </a:cubicBezTo>
                    <a:lnTo>
                      <a:pt x="15" y="1526"/>
                    </a:lnTo>
                    <a:cubicBezTo>
                      <a:pt x="15" y="1529"/>
                      <a:pt x="18" y="1531"/>
                      <a:pt x="21" y="1534"/>
                    </a:cubicBezTo>
                    <a:lnTo>
                      <a:pt x="24" y="1543"/>
                    </a:lnTo>
                    <a:lnTo>
                      <a:pt x="30" y="1552"/>
                    </a:lnTo>
                    <a:lnTo>
                      <a:pt x="36" y="1561"/>
                    </a:lnTo>
                    <a:lnTo>
                      <a:pt x="45" y="1570"/>
                    </a:lnTo>
                    <a:lnTo>
                      <a:pt x="51" y="1579"/>
                    </a:lnTo>
                    <a:lnTo>
                      <a:pt x="63" y="1588"/>
                    </a:lnTo>
                    <a:lnTo>
                      <a:pt x="69" y="1594"/>
                    </a:lnTo>
                    <a:lnTo>
                      <a:pt x="81" y="1603"/>
                    </a:lnTo>
                    <a:lnTo>
                      <a:pt x="90" y="1609"/>
                    </a:lnTo>
                    <a:lnTo>
                      <a:pt x="101" y="1618"/>
                    </a:lnTo>
                    <a:lnTo>
                      <a:pt x="110" y="1621"/>
                    </a:lnTo>
                    <a:lnTo>
                      <a:pt x="122" y="1630"/>
                    </a:lnTo>
                    <a:lnTo>
                      <a:pt x="134" y="1636"/>
                    </a:lnTo>
                    <a:lnTo>
                      <a:pt x="146" y="1642"/>
                    </a:lnTo>
                    <a:lnTo>
                      <a:pt x="158" y="1648"/>
                    </a:lnTo>
                    <a:lnTo>
                      <a:pt x="173" y="1654"/>
                    </a:lnTo>
                    <a:lnTo>
                      <a:pt x="182" y="1660"/>
                    </a:lnTo>
                    <a:lnTo>
                      <a:pt x="197" y="1666"/>
                    </a:lnTo>
                    <a:lnTo>
                      <a:pt x="209" y="1669"/>
                    </a:lnTo>
                    <a:lnTo>
                      <a:pt x="227" y="1675"/>
                    </a:lnTo>
                    <a:lnTo>
                      <a:pt x="236" y="1678"/>
                    </a:lnTo>
                    <a:lnTo>
                      <a:pt x="254" y="1684"/>
                    </a:lnTo>
                    <a:lnTo>
                      <a:pt x="265" y="1686"/>
                    </a:lnTo>
                    <a:lnTo>
                      <a:pt x="280" y="1692"/>
                    </a:lnTo>
                    <a:lnTo>
                      <a:pt x="292" y="1695"/>
                    </a:lnTo>
                    <a:lnTo>
                      <a:pt x="307" y="1698"/>
                    </a:lnTo>
                    <a:lnTo>
                      <a:pt x="319" y="1701"/>
                    </a:lnTo>
                    <a:lnTo>
                      <a:pt x="337" y="1707"/>
                    </a:lnTo>
                    <a:lnTo>
                      <a:pt x="349" y="1710"/>
                    </a:lnTo>
                    <a:lnTo>
                      <a:pt x="364" y="1713"/>
                    </a:lnTo>
                    <a:lnTo>
                      <a:pt x="376" y="1716"/>
                    </a:lnTo>
                    <a:lnTo>
                      <a:pt x="391" y="1719"/>
                    </a:lnTo>
                    <a:lnTo>
                      <a:pt x="403" y="1722"/>
                    </a:lnTo>
                    <a:lnTo>
                      <a:pt x="417" y="1722"/>
                    </a:lnTo>
                    <a:lnTo>
                      <a:pt x="426" y="1725"/>
                    </a:lnTo>
                    <a:lnTo>
                      <a:pt x="441" y="1728"/>
                    </a:lnTo>
                    <a:lnTo>
                      <a:pt x="450" y="1731"/>
                    </a:lnTo>
                    <a:lnTo>
                      <a:pt x="474" y="1731"/>
                    </a:lnTo>
                    <a:lnTo>
                      <a:pt x="486" y="1734"/>
                    </a:lnTo>
                    <a:lnTo>
                      <a:pt x="581" y="1734"/>
                    </a:lnTo>
                    <a:cubicBezTo>
                      <a:pt x="654" y="1826"/>
                      <a:pt x="739" y="1939"/>
                      <a:pt x="835" y="1939"/>
                    </a:cubicBezTo>
                    <a:cubicBezTo>
                      <a:pt x="842" y="1939"/>
                      <a:pt x="849" y="1938"/>
                      <a:pt x="856" y="1937"/>
                    </a:cubicBezTo>
                    <a:cubicBezTo>
                      <a:pt x="974" y="1985"/>
                      <a:pt x="1101" y="2009"/>
                      <a:pt x="1228" y="2009"/>
                    </a:cubicBezTo>
                    <a:cubicBezTo>
                      <a:pt x="1242" y="2009"/>
                      <a:pt x="1256" y="2009"/>
                      <a:pt x="1270" y="2008"/>
                    </a:cubicBezTo>
                    <a:cubicBezTo>
                      <a:pt x="1419" y="2162"/>
                      <a:pt x="1675" y="2211"/>
                      <a:pt x="1895" y="2211"/>
                    </a:cubicBezTo>
                    <a:cubicBezTo>
                      <a:pt x="1940" y="2211"/>
                      <a:pt x="1983" y="2209"/>
                      <a:pt x="2024" y="2205"/>
                    </a:cubicBezTo>
                    <a:cubicBezTo>
                      <a:pt x="2081" y="2315"/>
                      <a:pt x="2131" y="2429"/>
                      <a:pt x="2176" y="2545"/>
                    </a:cubicBezTo>
                    <a:lnTo>
                      <a:pt x="2176" y="2551"/>
                    </a:lnTo>
                    <a:cubicBezTo>
                      <a:pt x="2176" y="2554"/>
                      <a:pt x="2179" y="2563"/>
                      <a:pt x="2179" y="2572"/>
                    </a:cubicBezTo>
                    <a:cubicBezTo>
                      <a:pt x="2188" y="2625"/>
                      <a:pt x="2212" y="2757"/>
                      <a:pt x="2239" y="2906"/>
                    </a:cubicBezTo>
                    <a:cubicBezTo>
                      <a:pt x="2218" y="2897"/>
                      <a:pt x="2197" y="2888"/>
                      <a:pt x="2176" y="2885"/>
                    </a:cubicBezTo>
                    <a:cubicBezTo>
                      <a:pt x="2146" y="2879"/>
                      <a:pt x="2120" y="2873"/>
                      <a:pt x="2093" y="2870"/>
                    </a:cubicBezTo>
                    <a:lnTo>
                      <a:pt x="2081" y="2867"/>
                    </a:lnTo>
                    <a:cubicBezTo>
                      <a:pt x="2016" y="2858"/>
                      <a:pt x="1957" y="2853"/>
                      <a:pt x="1903" y="2853"/>
                    </a:cubicBezTo>
                    <a:cubicBezTo>
                      <a:pt x="1455" y="2853"/>
                      <a:pt x="1350" y="3138"/>
                      <a:pt x="1350" y="3138"/>
                    </a:cubicBezTo>
                    <a:cubicBezTo>
                      <a:pt x="1350" y="3138"/>
                      <a:pt x="933" y="3201"/>
                      <a:pt x="853" y="3231"/>
                    </a:cubicBezTo>
                    <a:cubicBezTo>
                      <a:pt x="772" y="3260"/>
                      <a:pt x="805" y="3374"/>
                      <a:pt x="805" y="3374"/>
                    </a:cubicBezTo>
                    <a:cubicBezTo>
                      <a:pt x="805" y="3374"/>
                      <a:pt x="459" y="3469"/>
                      <a:pt x="450" y="3541"/>
                    </a:cubicBezTo>
                    <a:cubicBezTo>
                      <a:pt x="450" y="3547"/>
                      <a:pt x="450" y="3550"/>
                      <a:pt x="450" y="3556"/>
                    </a:cubicBezTo>
                    <a:cubicBezTo>
                      <a:pt x="450" y="3558"/>
                      <a:pt x="450" y="3558"/>
                      <a:pt x="450" y="3558"/>
                    </a:cubicBezTo>
                    <a:cubicBezTo>
                      <a:pt x="450" y="3561"/>
                      <a:pt x="450" y="3564"/>
                      <a:pt x="450" y="3564"/>
                    </a:cubicBezTo>
                    <a:cubicBezTo>
                      <a:pt x="450" y="3567"/>
                      <a:pt x="450" y="3570"/>
                      <a:pt x="450" y="3573"/>
                    </a:cubicBezTo>
                    <a:cubicBezTo>
                      <a:pt x="450" y="3573"/>
                      <a:pt x="450" y="3576"/>
                      <a:pt x="450" y="3576"/>
                    </a:cubicBezTo>
                    <a:cubicBezTo>
                      <a:pt x="450" y="3579"/>
                      <a:pt x="453" y="3582"/>
                      <a:pt x="453" y="3585"/>
                    </a:cubicBezTo>
                    <a:lnTo>
                      <a:pt x="453" y="3588"/>
                    </a:lnTo>
                    <a:cubicBezTo>
                      <a:pt x="456" y="3591"/>
                      <a:pt x="456" y="3594"/>
                      <a:pt x="459" y="3597"/>
                    </a:cubicBezTo>
                    <a:lnTo>
                      <a:pt x="462" y="3603"/>
                    </a:lnTo>
                    <a:lnTo>
                      <a:pt x="465" y="3606"/>
                    </a:lnTo>
                    <a:cubicBezTo>
                      <a:pt x="468" y="3609"/>
                      <a:pt x="468" y="3612"/>
                      <a:pt x="471" y="3615"/>
                    </a:cubicBezTo>
                    <a:cubicBezTo>
                      <a:pt x="474" y="3618"/>
                      <a:pt x="477" y="3618"/>
                      <a:pt x="477" y="3621"/>
                    </a:cubicBezTo>
                    <a:lnTo>
                      <a:pt x="486" y="3630"/>
                    </a:lnTo>
                    <a:lnTo>
                      <a:pt x="492" y="3636"/>
                    </a:lnTo>
                    <a:lnTo>
                      <a:pt x="495" y="3639"/>
                    </a:lnTo>
                    <a:lnTo>
                      <a:pt x="501" y="3645"/>
                    </a:lnTo>
                    <a:cubicBezTo>
                      <a:pt x="504" y="3648"/>
                      <a:pt x="507" y="3651"/>
                      <a:pt x="510" y="3654"/>
                    </a:cubicBezTo>
                    <a:lnTo>
                      <a:pt x="516" y="3657"/>
                    </a:lnTo>
                    <a:lnTo>
                      <a:pt x="519" y="3660"/>
                    </a:lnTo>
                    <a:lnTo>
                      <a:pt x="522" y="3663"/>
                    </a:lnTo>
                    <a:lnTo>
                      <a:pt x="531" y="3669"/>
                    </a:lnTo>
                    <a:lnTo>
                      <a:pt x="540" y="3675"/>
                    </a:lnTo>
                    <a:lnTo>
                      <a:pt x="546" y="3678"/>
                    </a:lnTo>
                    <a:lnTo>
                      <a:pt x="555" y="3684"/>
                    </a:lnTo>
                    <a:lnTo>
                      <a:pt x="566" y="3693"/>
                    </a:lnTo>
                    <a:lnTo>
                      <a:pt x="575" y="3696"/>
                    </a:lnTo>
                    <a:lnTo>
                      <a:pt x="581" y="3699"/>
                    </a:lnTo>
                    <a:lnTo>
                      <a:pt x="593" y="3708"/>
                    </a:lnTo>
                    <a:lnTo>
                      <a:pt x="599" y="3711"/>
                    </a:lnTo>
                    <a:lnTo>
                      <a:pt x="611" y="3716"/>
                    </a:lnTo>
                    <a:lnTo>
                      <a:pt x="623" y="3722"/>
                    </a:lnTo>
                    <a:lnTo>
                      <a:pt x="632" y="3725"/>
                    </a:lnTo>
                    <a:lnTo>
                      <a:pt x="644" y="3731"/>
                    </a:lnTo>
                    <a:lnTo>
                      <a:pt x="650" y="3734"/>
                    </a:lnTo>
                    <a:lnTo>
                      <a:pt x="665" y="3743"/>
                    </a:lnTo>
                    <a:lnTo>
                      <a:pt x="677" y="3746"/>
                    </a:lnTo>
                    <a:lnTo>
                      <a:pt x="683" y="3746"/>
                    </a:lnTo>
                    <a:lnTo>
                      <a:pt x="701" y="3755"/>
                    </a:lnTo>
                    <a:lnTo>
                      <a:pt x="716" y="3761"/>
                    </a:lnTo>
                    <a:lnTo>
                      <a:pt x="736" y="3770"/>
                    </a:lnTo>
                    <a:lnTo>
                      <a:pt x="748" y="3773"/>
                    </a:lnTo>
                    <a:lnTo>
                      <a:pt x="766" y="3782"/>
                    </a:lnTo>
                    <a:lnTo>
                      <a:pt x="781" y="3785"/>
                    </a:lnTo>
                    <a:cubicBezTo>
                      <a:pt x="960" y="3848"/>
                      <a:pt x="1145" y="3898"/>
                      <a:pt x="1333" y="3937"/>
                    </a:cubicBezTo>
                    <a:cubicBezTo>
                      <a:pt x="1424" y="4005"/>
                      <a:pt x="1592" y="4016"/>
                      <a:pt x="1688" y="4016"/>
                    </a:cubicBezTo>
                    <a:cubicBezTo>
                      <a:pt x="1718" y="4016"/>
                      <a:pt x="1741" y="4015"/>
                      <a:pt x="1753" y="4015"/>
                    </a:cubicBezTo>
                    <a:cubicBezTo>
                      <a:pt x="1807" y="4012"/>
                      <a:pt x="1947" y="3895"/>
                      <a:pt x="1973" y="3791"/>
                    </a:cubicBezTo>
                    <a:cubicBezTo>
                      <a:pt x="2051" y="3824"/>
                      <a:pt x="2131" y="3842"/>
                      <a:pt x="2215" y="3845"/>
                    </a:cubicBezTo>
                    <a:cubicBezTo>
                      <a:pt x="2367" y="4068"/>
                      <a:pt x="2495" y="4301"/>
                      <a:pt x="2605" y="4366"/>
                    </a:cubicBezTo>
                    <a:cubicBezTo>
                      <a:pt x="2644" y="4497"/>
                      <a:pt x="2677" y="4632"/>
                      <a:pt x="2698" y="4766"/>
                    </a:cubicBezTo>
                    <a:cubicBezTo>
                      <a:pt x="2707" y="4924"/>
                      <a:pt x="2185" y="6691"/>
                      <a:pt x="2185" y="6691"/>
                    </a:cubicBezTo>
                    <a:lnTo>
                      <a:pt x="2337" y="6700"/>
                    </a:lnTo>
                    <a:lnTo>
                      <a:pt x="2519" y="6709"/>
                    </a:lnTo>
                    <a:cubicBezTo>
                      <a:pt x="2626" y="5335"/>
                      <a:pt x="2847" y="4802"/>
                      <a:pt x="2847" y="4802"/>
                    </a:cubicBezTo>
                    <a:lnTo>
                      <a:pt x="2760" y="4545"/>
                    </a:lnTo>
                    <a:lnTo>
                      <a:pt x="2760" y="4536"/>
                    </a:lnTo>
                    <a:cubicBezTo>
                      <a:pt x="2787" y="4426"/>
                      <a:pt x="2951" y="3827"/>
                      <a:pt x="3234" y="3430"/>
                    </a:cubicBezTo>
                    <a:cubicBezTo>
                      <a:pt x="3243" y="3415"/>
                      <a:pt x="3252" y="3403"/>
                      <a:pt x="3261" y="3395"/>
                    </a:cubicBezTo>
                    <a:lnTo>
                      <a:pt x="3276" y="3374"/>
                    </a:lnTo>
                    <a:cubicBezTo>
                      <a:pt x="3285" y="3362"/>
                      <a:pt x="3294" y="3353"/>
                      <a:pt x="3303" y="3341"/>
                    </a:cubicBezTo>
                    <a:lnTo>
                      <a:pt x="3318" y="3323"/>
                    </a:lnTo>
                    <a:cubicBezTo>
                      <a:pt x="3327" y="3311"/>
                      <a:pt x="3336" y="3302"/>
                      <a:pt x="3345" y="3293"/>
                    </a:cubicBezTo>
                    <a:lnTo>
                      <a:pt x="3363" y="3275"/>
                    </a:lnTo>
                    <a:cubicBezTo>
                      <a:pt x="3371" y="3266"/>
                      <a:pt x="3383" y="3254"/>
                      <a:pt x="3389" y="3248"/>
                    </a:cubicBezTo>
                    <a:cubicBezTo>
                      <a:pt x="3395" y="3243"/>
                      <a:pt x="3401" y="3237"/>
                      <a:pt x="3407" y="3231"/>
                    </a:cubicBezTo>
                    <a:cubicBezTo>
                      <a:pt x="3413" y="3225"/>
                      <a:pt x="3422" y="3219"/>
                      <a:pt x="3428" y="3213"/>
                    </a:cubicBezTo>
                    <a:cubicBezTo>
                      <a:pt x="3461" y="3201"/>
                      <a:pt x="3494" y="3195"/>
                      <a:pt x="3527" y="3189"/>
                    </a:cubicBezTo>
                    <a:cubicBezTo>
                      <a:pt x="3541" y="3301"/>
                      <a:pt x="3597" y="3338"/>
                      <a:pt x="3694" y="3338"/>
                    </a:cubicBezTo>
                    <a:cubicBezTo>
                      <a:pt x="3698" y="3338"/>
                      <a:pt x="3701" y="3338"/>
                      <a:pt x="3705" y="3338"/>
                    </a:cubicBezTo>
                    <a:lnTo>
                      <a:pt x="3705" y="3338"/>
                    </a:lnTo>
                    <a:cubicBezTo>
                      <a:pt x="3705" y="3338"/>
                      <a:pt x="3682" y="3582"/>
                      <a:pt x="4000" y="3624"/>
                    </a:cubicBezTo>
                    <a:cubicBezTo>
                      <a:pt x="4019" y="3626"/>
                      <a:pt x="4037" y="3627"/>
                      <a:pt x="4054" y="3627"/>
                    </a:cubicBezTo>
                    <a:cubicBezTo>
                      <a:pt x="4163" y="3627"/>
                      <a:pt x="4268" y="3589"/>
                      <a:pt x="4352" y="3520"/>
                    </a:cubicBezTo>
                    <a:cubicBezTo>
                      <a:pt x="4370" y="3522"/>
                      <a:pt x="4391" y="3523"/>
                      <a:pt x="4414" y="3523"/>
                    </a:cubicBezTo>
                    <a:cubicBezTo>
                      <a:pt x="4534" y="3523"/>
                      <a:pt x="4709" y="3485"/>
                      <a:pt x="4770" y="3287"/>
                    </a:cubicBezTo>
                    <a:lnTo>
                      <a:pt x="4802" y="3287"/>
                    </a:lnTo>
                    <a:lnTo>
                      <a:pt x="4832" y="3284"/>
                    </a:lnTo>
                    <a:lnTo>
                      <a:pt x="4844" y="3281"/>
                    </a:lnTo>
                    <a:cubicBezTo>
                      <a:pt x="4856" y="3278"/>
                      <a:pt x="4871" y="3275"/>
                      <a:pt x="4883" y="3272"/>
                    </a:cubicBezTo>
                    <a:lnTo>
                      <a:pt x="4889" y="3272"/>
                    </a:lnTo>
                    <a:cubicBezTo>
                      <a:pt x="4901" y="3266"/>
                      <a:pt x="4913" y="3263"/>
                      <a:pt x="4925" y="3257"/>
                    </a:cubicBezTo>
                    <a:lnTo>
                      <a:pt x="4933" y="3254"/>
                    </a:lnTo>
                    <a:cubicBezTo>
                      <a:pt x="4945" y="3248"/>
                      <a:pt x="4954" y="3243"/>
                      <a:pt x="4966" y="3240"/>
                    </a:cubicBezTo>
                    <a:lnTo>
                      <a:pt x="4972" y="3234"/>
                    </a:lnTo>
                    <a:cubicBezTo>
                      <a:pt x="4984" y="3228"/>
                      <a:pt x="4996" y="3219"/>
                      <a:pt x="5008" y="3213"/>
                    </a:cubicBezTo>
                    <a:lnTo>
                      <a:pt x="5014" y="3210"/>
                    </a:lnTo>
                    <a:cubicBezTo>
                      <a:pt x="5023" y="3201"/>
                      <a:pt x="5032" y="3195"/>
                      <a:pt x="5041" y="3186"/>
                    </a:cubicBezTo>
                    <a:lnTo>
                      <a:pt x="5047" y="3180"/>
                    </a:lnTo>
                    <a:cubicBezTo>
                      <a:pt x="5056" y="3171"/>
                      <a:pt x="5065" y="3162"/>
                      <a:pt x="5071" y="3153"/>
                    </a:cubicBezTo>
                    <a:lnTo>
                      <a:pt x="5071" y="3150"/>
                    </a:lnTo>
                    <a:cubicBezTo>
                      <a:pt x="5106" y="3111"/>
                      <a:pt x="5124" y="3058"/>
                      <a:pt x="5121" y="3004"/>
                    </a:cubicBezTo>
                    <a:cubicBezTo>
                      <a:pt x="5109" y="2813"/>
                      <a:pt x="4790" y="2772"/>
                      <a:pt x="4790" y="2772"/>
                    </a:cubicBezTo>
                    <a:cubicBezTo>
                      <a:pt x="4898" y="2569"/>
                      <a:pt x="4531" y="2375"/>
                      <a:pt x="4302" y="2277"/>
                    </a:cubicBezTo>
                    <a:cubicBezTo>
                      <a:pt x="4277" y="2267"/>
                      <a:pt x="4253" y="2262"/>
                      <a:pt x="4228" y="2262"/>
                    </a:cubicBezTo>
                    <a:cubicBezTo>
                      <a:pt x="4195" y="2262"/>
                      <a:pt x="4162" y="2270"/>
                      <a:pt x="4132" y="2286"/>
                    </a:cubicBezTo>
                    <a:lnTo>
                      <a:pt x="4129" y="2292"/>
                    </a:lnTo>
                    <a:cubicBezTo>
                      <a:pt x="4120" y="2295"/>
                      <a:pt x="4111" y="2301"/>
                      <a:pt x="4105" y="2307"/>
                    </a:cubicBezTo>
                    <a:cubicBezTo>
                      <a:pt x="4102" y="2307"/>
                      <a:pt x="4099" y="2310"/>
                      <a:pt x="4096" y="2312"/>
                    </a:cubicBezTo>
                    <a:cubicBezTo>
                      <a:pt x="4084" y="2321"/>
                      <a:pt x="4075" y="2330"/>
                      <a:pt x="4066" y="2339"/>
                    </a:cubicBezTo>
                    <a:cubicBezTo>
                      <a:pt x="4060" y="2345"/>
                      <a:pt x="4054" y="2351"/>
                      <a:pt x="4048" y="2357"/>
                    </a:cubicBezTo>
                    <a:lnTo>
                      <a:pt x="4039" y="2363"/>
                    </a:lnTo>
                    <a:lnTo>
                      <a:pt x="4030" y="2369"/>
                    </a:lnTo>
                    <a:cubicBezTo>
                      <a:pt x="4027" y="2372"/>
                      <a:pt x="4021" y="2375"/>
                      <a:pt x="4018" y="2375"/>
                    </a:cubicBezTo>
                    <a:lnTo>
                      <a:pt x="4012" y="2381"/>
                    </a:lnTo>
                    <a:lnTo>
                      <a:pt x="3997" y="2384"/>
                    </a:lnTo>
                    <a:cubicBezTo>
                      <a:pt x="3974" y="2392"/>
                      <a:pt x="3951" y="2396"/>
                      <a:pt x="3927" y="2396"/>
                    </a:cubicBezTo>
                    <a:cubicBezTo>
                      <a:pt x="3896" y="2396"/>
                      <a:pt x="3864" y="2389"/>
                      <a:pt x="3834" y="2375"/>
                    </a:cubicBezTo>
                    <a:cubicBezTo>
                      <a:pt x="3816" y="2372"/>
                      <a:pt x="3799" y="2371"/>
                      <a:pt x="3781" y="2371"/>
                    </a:cubicBezTo>
                    <a:cubicBezTo>
                      <a:pt x="3722" y="2371"/>
                      <a:pt x="3663" y="2387"/>
                      <a:pt x="3610" y="2417"/>
                    </a:cubicBezTo>
                    <a:cubicBezTo>
                      <a:pt x="3550" y="2459"/>
                      <a:pt x="3524" y="2533"/>
                      <a:pt x="3544" y="2605"/>
                    </a:cubicBezTo>
                    <a:cubicBezTo>
                      <a:pt x="3386" y="2676"/>
                      <a:pt x="3357" y="2766"/>
                      <a:pt x="3357" y="2819"/>
                    </a:cubicBezTo>
                    <a:cubicBezTo>
                      <a:pt x="3357" y="2822"/>
                      <a:pt x="3357" y="2825"/>
                      <a:pt x="3357" y="2828"/>
                    </a:cubicBezTo>
                    <a:cubicBezTo>
                      <a:pt x="3348" y="2935"/>
                      <a:pt x="3458" y="3025"/>
                      <a:pt x="3527" y="3046"/>
                    </a:cubicBezTo>
                    <a:cubicBezTo>
                      <a:pt x="3524" y="3067"/>
                      <a:pt x="3524" y="3085"/>
                      <a:pt x="3524" y="3102"/>
                    </a:cubicBezTo>
                    <a:lnTo>
                      <a:pt x="3518" y="3105"/>
                    </a:lnTo>
                    <a:lnTo>
                      <a:pt x="3509" y="3111"/>
                    </a:lnTo>
                    <a:lnTo>
                      <a:pt x="3497" y="3117"/>
                    </a:lnTo>
                    <a:lnTo>
                      <a:pt x="3485" y="3123"/>
                    </a:lnTo>
                    <a:lnTo>
                      <a:pt x="3473" y="3129"/>
                    </a:lnTo>
                    <a:lnTo>
                      <a:pt x="3461" y="3138"/>
                    </a:lnTo>
                    <a:lnTo>
                      <a:pt x="3452" y="3144"/>
                    </a:lnTo>
                    <a:lnTo>
                      <a:pt x="3440" y="3153"/>
                    </a:lnTo>
                    <a:lnTo>
                      <a:pt x="3428" y="3159"/>
                    </a:lnTo>
                    <a:lnTo>
                      <a:pt x="3416" y="3168"/>
                    </a:lnTo>
                    <a:lnTo>
                      <a:pt x="3404" y="3177"/>
                    </a:lnTo>
                    <a:lnTo>
                      <a:pt x="3392" y="3186"/>
                    </a:lnTo>
                    <a:lnTo>
                      <a:pt x="3380" y="3195"/>
                    </a:lnTo>
                    <a:lnTo>
                      <a:pt x="3369" y="3207"/>
                    </a:lnTo>
                    <a:lnTo>
                      <a:pt x="3357" y="3216"/>
                    </a:lnTo>
                    <a:lnTo>
                      <a:pt x="3342" y="3228"/>
                    </a:lnTo>
                    <a:lnTo>
                      <a:pt x="3333" y="3240"/>
                    </a:lnTo>
                    <a:lnTo>
                      <a:pt x="3318" y="3251"/>
                    </a:lnTo>
                    <a:cubicBezTo>
                      <a:pt x="3315" y="3254"/>
                      <a:pt x="3309" y="3257"/>
                      <a:pt x="3306" y="3263"/>
                    </a:cubicBezTo>
                    <a:lnTo>
                      <a:pt x="3291" y="3275"/>
                    </a:lnTo>
                    <a:lnTo>
                      <a:pt x="3279" y="3290"/>
                    </a:lnTo>
                    <a:lnTo>
                      <a:pt x="3267" y="3305"/>
                    </a:lnTo>
                    <a:lnTo>
                      <a:pt x="3255" y="3320"/>
                    </a:lnTo>
                    <a:lnTo>
                      <a:pt x="3240" y="3335"/>
                    </a:lnTo>
                    <a:cubicBezTo>
                      <a:pt x="3088" y="3520"/>
                      <a:pt x="2915" y="3836"/>
                      <a:pt x="2716" y="4411"/>
                    </a:cubicBezTo>
                    <a:lnTo>
                      <a:pt x="2522" y="3824"/>
                    </a:lnTo>
                    <a:cubicBezTo>
                      <a:pt x="2567" y="3815"/>
                      <a:pt x="2608" y="3800"/>
                      <a:pt x="2647" y="3785"/>
                    </a:cubicBezTo>
                    <a:cubicBezTo>
                      <a:pt x="2710" y="3758"/>
                      <a:pt x="2757" y="3705"/>
                      <a:pt x="2772" y="3639"/>
                    </a:cubicBezTo>
                    <a:cubicBezTo>
                      <a:pt x="2784" y="3651"/>
                      <a:pt x="2796" y="3666"/>
                      <a:pt x="2811" y="3675"/>
                    </a:cubicBezTo>
                    <a:cubicBezTo>
                      <a:pt x="2811" y="3675"/>
                      <a:pt x="2828" y="3572"/>
                      <a:pt x="2795" y="3572"/>
                    </a:cubicBezTo>
                    <a:cubicBezTo>
                      <a:pt x="2791" y="3572"/>
                      <a:pt x="2787" y="3573"/>
                      <a:pt x="2781" y="3576"/>
                    </a:cubicBezTo>
                    <a:lnTo>
                      <a:pt x="2778" y="3579"/>
                    </a:lnTo>
                    <a:cubicBezTo>
                      <a:pt x="2778" y="3573"/>
                      <a:pt x="2778" y="3564"/>
                      <a:pt x="2778" y="3558"/>
                    </a:cubicBezTo>
                    <a:cubicBezTo>
                      <a:pt x="2856" y="3572"/>
                      <a:pt x="2915" y="3577"/>
                      <a:pt x="2959" y="3577"/>
                    </a:cubicBezTo>
                    <a:cubicBezTo>
                      <a:pt x="3273" y="3577"/>
                      <a:pt x="2772" y="3274"/>
                      <a:pt x="2659" y="3225"/>
                    </a:cubicBezTo>
                    <a:cubicBezTo>
                      <a:pt x="2641" y="3156"/>
                      <a:pt x="2495" y="3046"/>
                      <a:pt x="2364" y="2968"/>
                    </a:cubicBezTo>
                    <a:lnTo>
                      <a:pt x="2340" y="2792"/>
                    </a:lnTo>
                    <a:lnTo>
                      <a:pt x="2337" y="2766"/>
                    </a:lnTo>
                    <a:lnTo>
                      <a:pt x="2406" y="2429"/>
                    </a:lnTo>
                    <a:cubicBezTo>
                      <a:pt x="2468" y="2229"/>
                      <a:pt x="2549" y="2035"/>
                      <a:pt x="2644" y="1850"/>
                    </a:cubicBezTo>
                    <a:cubicBezTo>
                      <a:pt x="2792" y="1910"/>
                      <a:pt x="2951" y="1940"/>
                      <a:pt x="3110" y="1940"/>
                    </a:cubicBezTo>
                    <a:cubicBezTo>
                      <a:pt x="3174" y="1940"/>
                      <a:pt x="3239" y="1935"/>
                      <a:pt x="3303" y="1925"/>
                    </a:cubicBezTo>
                    <a:cubicBezTo>
                      <a:pt x="3415" y="1981"/>
                      <a:pt x="3529" y="2002"/>
                      <a:pt x="3638" y="2002"/>
                    </a:cubicBezTo>
                    <a:cubicBezTo>
                      <a:pt x="3805" y="2002"/>
                      <a:pt x="3959" y="1954"/>
                      <a:pt x="4075" y="1916"/>
                    </a:cubicBezTo>
                    <a:cubicBezTo>
                      <a:pt x="4083" y="1917"/>
                      <a:pt x="4091" y="1917"/>
                      <a:pt x="4099" y="1917"/>
                    </a:cubicBezTo>
                    <a:cubicBezTo>
                      <a:pt x="4115" y="1917"/>
                      <a:pt x="4132" y="1916"/>
                      <a:pt x="4150" y="1916"/>
                    </a:cubicBezTo>
                    <a:cubicBezTo>
                      <a:pt x="4168" y="1913"/>
                      <a:pt x="4186" y="1897"/>
                      <a:pt x="4200" y="1897"/>
                    </a:cubicBezTo>
                    <a:cubicBezTo>
                      <a:pt x="4202" y="1897"/>
                      <a:pt x="4204" y="1897"/>
                      <a:pt x="4206" y="1898"/>
                    </a:cubicBezTo>
                    <a:cubicBezTo>
                      <a:pt x="4244" y="1909"/>
                      <a:pt x="4283" y="1913"/>
                      <a:pt x="4320" y="1913"/>
                    </a:cubicBezTo>
                    <a:cubicBezTo>
                      <a:pt x="4491" y="1913"/>
                      <a:pt x="4632" y="1816"/>
                      <a:pt x="4588" y="1770"/>
                    </a:cubicBezTo>
                    <a:cubicBezTo>
                      <a:pt x="4597" y="1767"/>
                      <a:pt x="4603" y="1767"/>
                      <a:pt x="4612" y="1764"/>
                    </a:cubicBezTo>
                    <a:lnTo>
                      <a:pt x="4623" y="1761"/>
                    </a:lnTo>
                    <a:lnTo>
                      <a:pt x="4626" y="1761"/>
                    </a:lnTo>
                    <a:lnTo>
                      <a:pt x="4641" y="1755"/>
                    </a:lnTo>
                    <a:lnTo>
                      <a:pt x="4644" y="1755"/>
                    </a:lnTo>
                    <a:lnTo>
                      <a:pt x="4659" y="1749"/>
                    </a:lnTo>
                    <a:lnTo>
                      <a:pt x="4668" y="1746"/>
                    </a:lnTo>
                    <a:lnTo>
                      <a:pt x="4683" y="1737"/>
                    </a:lnTo>
                    <a:cubicBezTo>
                      <a:pt x="4683" y="1737"/>
                      <a:pt x="4686" y="1737"/>
                      <a:pt x="4689" y="1734"/>
                    </a:cubicBezTo>
                    <a:lnTo>
                      <a:pt x="4704" y="1725"/>
                    </a:lnTo>
                    <a:cubicBezTo>
                      <a:pt x="4707" y="1725"/>
                      <a:pt x="4710" y="1722"/>
                      <a:pt x="4713" y="1722"/>
                    </a:cubicBezTo>
                    <a:cubicBezTo>
                      <a:pt x="4805" y="1660"/>
                      <a:pt x="4859" y="1555"/>
                      <a:pt x="4859" y="1445"/>
                    </a:cubicBezTo>
                    <a:cubicBezTo>
                      <a:pt x="4871" y="1144"/>
                      <a:pt x="4218" y="920"/>
                      <a:pt x="3965" y="864"/>
                    </a:cubicBezTo>
                    <a:cubicBezTo>
                      <a:pt x="3708" y="807"/>
                      <a:pt x="3625" y="658"/>
                      <a:pt x="3452" y="631"/>
                    </a:cubicBezTo>
                    <a:cubicBezTo>
                      <a:pt x="3517" y="615"/>
                      <a:pt x="3933" y="24"/>
                      <a:pt x="3212" y="24"/>
                    </a:cubicBezTo>
                    <a:cubicBezTo>
                      <a:pt x="3138" y="24"/>
                      <a:pt x="3053" y="31"/>
                      <a:pt x="2954" y="44"/>
                    </a:cubicBezTo>
                    <a:cubicBezTo>
                      <a:pt x="2850" y="14"/>
                      <a:pt x="2696" y="0"/>
                      <a:pt x="253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1"/>
              <p:cNvSpPr/>
              <p:nvPr/>
            </p:nvSpPr>
            <p:spPr>
              <a:xfrm>
                <a:off x="456800" y="2772500"/>
                <a:ext cx="100425" cy="131100"/>
              </a:xfrm>
              <a:custGeom>
                <a:rect b="b" l="l" r="r" t="t"/>
                <a:pathLst>
                  <a:path extrusionOk="0" h="5244" w="4017">
                    <a:moveTo>
                      <a:pt x="1697" y="1705"/>
                    </a:moveTo>
                    <a:cubicBezTo>
                      <a:pt x="1697" y="1756"/>
                      <a:pt x="1700" y="1804"/>
                      <a:pt x="1703" y="1854"/>
                    </a:cubicBezTo>
                    <a:lnTo>
                      <a:pt x="1622" y="1720"/>
                    </a:lnTo>
                    <a:cubicBezTo>
                      <a:pt x="1649" y="1714"/>
                      <a:pt x="1673" y="1711"/>
                      <a:pt x="1697" y="1705"/>
                    </a:cubicBezTo>
                    <a:close/>
                    <a:moveTo>
                      <a:pt x="1903" y="1354"/>
                    </a:moveTo>
                    <a:cubicBezTo>
                      <a:pt x="1935" y="1377"/>
                      <a:pt x="1965" y="1395"/>
                      <a:pt x="1998" y="1413"/>
                    </a:cubicBezTo>
                    <a:cubicBezTo>
                      <a:pt x="1995" y="1455"/>
                      <a:pt x="1992" y="1494"/>
                      <a:pt x="1989" y="1524"/>
                    </a:cubicBezTo>
                    <a:cubicBezTo>
                      <a:pt x="1935" y="1631"/>
                      <a:pt x="1885" y="1744"/>
                      <a:pt x="1846" y="1860"/>
                    </a:cubicBezTo>
                    <a:lnTo>
                      <a:pt x="1804" y="1953"/>
                    </a:lnTo>
                    <a:lnTo>
                      <a:pt x="1765" y="1935"/>
                    </a:lnTo>
                    <a:cubicBezTo>
                      <a:pt x="1754" y="1854"/>
                      <a:pt x="1745" y="1771"/>
                      <a:pt x="1745" y="1690"/>
                    </a:cubicBezTo>
                    <a:cubicBezTo>
                      <a:pt x="1891" y="1622"/>
                      <a:pt x="1903" y="1354"/>
                      <a:pt x="1903" y="1354"/>
                    </a:cubicBezTo>
                    <a:close/>
                    <a:moveTo>
                      <a:pt x="1920" y="3002"/>
                    </a:moveTo>
                    <a:cubicBezTo>
                      <a:pt x="1950" y="3100"/>
                      <a:pt x="1983" y="3217"/>
                      <a:pt x="2016" y="3327"/>
                    </a:cubicBezTo>
                    <a:cubicBezTo>
                      <a:pt x="1944" y="3285"/>
                      <a:pt x="1876" y="3175"/>
                      <a:pt x="1795" y="3050"/>
                    </a:cubicBezTo>
                    <a:cubicBezTo>
                      <a:pt x="1789" y="3041"/>
                      <a:pt x="1786" y="3029"/>
                      <a:pt x="1780" y="3014"/>
                    </a:cubicBezTo>
                    <a:cubicBezTo>
                      <a:pt x="1828" y="3014"/>
                      <a:pt x="1876" y="3011"/>
                      <a:pt x="1920" y="3002"/>
                    </a:cubicBezTo>
                    <a:close/>
                    <a:moveTo>
                      <a:pt x="1990" y="0"/>
                    </a:moveTo>
                    <a:cubicBezTo>
                      <a:pt x="1742" y="0"/>
                      <a:pt x="1469" y="39"/>
                      <a:pt x="1414" y="93"/>
                    </a:cubicBezTo>
                    <a:cubicBezTo>
                      <a:pt x="1384" y="86"/>
                      <a:pt x="1356" y="83"/>
                      <a:pt x="1329" y="83"/>
                    </a:cubicBezTo>
                    <a:cubicBezTo>
                      <a:pt x="1105" y="83"/>
                      <a:pt x="959" y="292"/>
                      <a:pt x="967" y="358"/>
                    </a:cubicBezTo>
                    <a:cubicBezTo>
                      <a:pt x="716" y="379"/>
                      <a:pt x="424" y="591"/>
                      <a:pt x="361" y="647"/>
                    </a:cubicBezTo>
                    <a:cubicBezTo>
                      <a:pt x="302" y="707"/>
                      <a:pt x="355" y="787"/>
                      <a:pt x="355" y="787"/>
                    </a:cubicBezTo>
                    <a:cubicBezTo>
                      <a:pt x="355" y="787"/>
                      <a:pt x="43" y="921"/>
                      <a:pt x="1" y="1118"/>
                    </a:cubicBezTo>
                    <a:cubicBezTo>
                      <a:pt x="1" y="1124"/>
                      <a:pt x="1" y="1127"/>
                      <a:pt x="1" y="1130"/>
                    </a:cubicBezTo>
                    <a:lnTo>
                      <a:pt x="13" y="1145"/>
                    </a:lnTo>
                    <a:lnTo>
                      <a:pt x="13" y="1148"/>
                    </a:lnTo>
                    <a:cubicBezTo>
                      <a:pt x="13" y="1151"/>
                      <a:pt x="13" y="1154"/>
                      <a:pt x="13" y="1157"/>
                    </a:cubicBezTo>
                    <a:lnTo>
                      <a:pt x="13" y="1166"/>
                    </a:lnTo>
                    <a:cubicBezTo>
                      <a:pt x="13" y="1169"/>
                      <a:pt x="13" y="1172"/>
                      <a:pt x="13" y="1175"/>
                    </a:cubicBezTo>
                    <a:cubicBezTo>
                      <a:pt x="13" y="1178"/>
                      <a:pt x="13" y="1178"/>
                      <a:pt x="13" y="1181"/>
                    </a:cubicBezTo>
                    <a:cubicBezTo>
                      <a:pt x="16" y="1184"/>
                      <a:pt x="16" y="1187"/>
                      <a:pt x="16" y="1190"/>
                    </a:cubicBezTo>
                    <a:cubicBezTo>
                      <a:pt x="16" y="1193"/>
                      <a:pt x="19" y="1196"/>
                      <a:pt x="19" y="1196"/>
                    </a:cubicBezTo>
                    <a:cubicBezTo>
                      <a:pt x="22" y="1199"/>
                      <a:pt x="22" y="1202"/>
                      <a:pt x="22" y="1205"/>
                    </a:cubicBezTo>
                    <a:lnTo>
                      <a:pt x="28" y="1211"/>
                    </a:lnTo>
                    <a:lnTo>
                      <a:pt x="31" y="1219"/>
                    </a:lnTo>
                    <a:cubicBezTo>
                      <a:pt x="34" y="1222"/>
                      <a:pt x="34" y="1222"/>
                      <a:pt x="37" y="1225"/>
                    </a:cubicBezTo>
                    <a:cubicBezTo>
                      <a:pt x="40" y="1228"/>
                      <a:pt x="40" y="1231"/>
                      <a:pt x="43" y="1234"/>
                    </a:cubicBezTo>
                    <a:lnTo>
                      <a:pt x="48" y="1237"/>
                    </a:lnTo>
                    <a:lnTo>
                      <a:pt x="54" y="1246"/>
                    </a:lnTo>
                    <a:lnTo>
                      <a:pt x="60" y="1252"/>
                    </a:lnTo>
                    <a:lnTo>
                      <a:pt x="69" y="1258"/>
                    </a:lnTo>
                    <a:cubicBezTo>
                      <a:pt x="72" y="1258"/>
                      <a:pt x="75" y="1261"/>
                      <a:pt x="78" y="1261"/>
                    </a:cubicBezTo>
                    <a:cubicBezTo>
                      <a:pt x="81" y="1264"/>
                      <a:pt x="84" y="1267"/>
                      <a:pt x="87" y="1270"/>
                    </a:cubicBezTo>
                    <a:lnTo>
                      <a:pt x="93" y="1273"/>
                    </a:lnTo>
                    <a:lnTo>
                      <a:pt x="105" y="1279"/>
                    </a:lnTo>
                    <a:lnTo>
                      <a:pt x="111" y="1285"/>
                    </a:lnTo>
                    <a:lnTo>
                      <a:pt x="123" y="1288"/>
                    </a:lnTo>
                    <a:cubicBezTo>
                      <a:pt x="126" y="1291"/>
                      <a:pt x="129" y="1291"/>
                      <a:pt x="132" y="1294"/>
                    </a:cubicBezTo>
                    <a:lnTo>
                      <a:pt x="141" y="1297"/>
                    </a:lnTo>
                    <a:lnTo>
                      <a:pt x="150" y="1303"/>
                    </a:lnTo>
                    <a:lnTo>
                      <a:pt x="162" y="1306"/>
                    </a:lnTo>
                    <a:lnTo>
                      <a:pt x="171" y="1309"/>
                    </a:lnTo>
                    <a:lnTo>
                      <a:pt x="183" y="1315"/>
                    </a:lnTo>
                    <a:lnTo>
                      <a:pt x="192" y="1318"/>
                    </a:lnTo>
                    <a:lnTo>
                      <a:pt x="203" y="1321"/>
                    </a:lnTo>
                    <a:lnTo>
                      <a:pt x="215" y="1324"/>
                    </a:lnTo>
                    <a:lnTo>
                      <a:pt x="227" y="1327"/>
                    </a:lnTo>
                    <a:lnTo>
                      <a:pt x="236" y="1330"/>
                    </a:lnTo>
                    <a:lnTo>
                      <a:pt x="248" y="1333"/>
                    </a:lnTo>
                    <a:lnTo>
                      <a:pt x="257" y="1336"/>
                    </a:lnTo>
                    <a:lnTo>
                      <a:pt x="269" y="1339"/>
                    </a:lnTo>
                    <a:lnTo>
                      <a:pt x="278" y="1342"/>
                    </a:lnTo>
                    <a:lnTo>
                      <a:pt x="293" y="1345"/>
                    </a:lnTo>
                    <a:lnTo>
                      <a:pt x="302" y="1345"/>
                    </a:lnTo>
                    <a:lnTo>
                      <a:pt x="314" y="1348"/>
                    </a:lnTo>
                    <a:lnTo>
                      <a:pt x="323" y="1348"/>
                    </a:lnTo>
                    <a:cubicBezTo>
                      <a:pt x="326" y="1348"/>
                      <a:pt x="329" y="1348"/>
                      <a:pt x="332" y="1351"/>
                    </a:cubicBezTo>
                    <a:lnTo>
                      <a:pt x="361" y="1351"/>
                    </a:lnTo>
                    <a:lnTo>
                      <a:pt x="370" y="1354"/>
                    </a:lnTo>
                    <a:lnTo>
                      <a:pt x="463" y="1354"/>
                    </a:lnTo>
                    <a:cubicBezTo>
                      <a:pt x="518" y="1426"/>
                      <a:pt x="587" y="1513"/>
                      <a:pt x="661" y="1513"/>
                    </a:cubicBezTo>
                    <a:cubicBezTo>
                      <a:pt x="666" y="1513"/>
                      <a:pt x="672" y="1513"/>
                      <a:pt x="677" y="1512"/>
                    </a:cubicBezTo>
                    <a:cubicBezTo>
                      <a:pt x="774" y="1550"/>
                      <a:pt x="876" y="1569"/>
                      <a:pt x="979" y="1569"/>
                    </a:cubicBezTo>
                    <a:cubicBezTo>
                      <a:pt x="987" y="1569"/>
                      <a:pt x="995" y="1568"/>
                      <a:pt x="1002" y="1568"/>
                    </a:cubicBezTo>
                    <a:cubicBezTo>
                      <a:pt x="1115" y="1686"/>
                      <a:pt x="1316" y="1725"/>
                      <a:pt x="1488" y="1725"/>
                    </a:cubicBezTo>
                    <a:cubicBezTo>
                      <a:pt x="1524" y="1725"/>
                      <a:pt x="1560" y="1723"/>
                      <a:pt x="1593" y="1720"/>
                    </a:cubicBezTo>
                    <a:cubicBezTo>
                      <a:pt x="1637" y="1807"/>
                      <a:pt x="1676" y="1896"/>
                      <a:pt x="1712" y="1989"/>
                    </a:cubicBezTo>
                    <a:lnTo>
                      <a:pt x="1712" y="1992"/>
                    </a:lnTo>
                    <a:cubicBezTo>
                      <a:pt x="1712" y="1995"/>
                      <a:pt x="1715" y="2000"/>
                      <a:pt x="1715" y="2006"/>
                    </a:cubicBezTo>
                    <a:cubicBezTo>
                      <a:pt x="1721" y="2048"/>
                      <a:pt x="1739" y="2153"/>
                      <a:pt x="1759" y="2269"/>
                    </a:cubicBezTo>
                    <a:cubicBezTo>
                      <a:pt x="1745" y="2260"/>
                      <a:pt x="1727" y="2254"/>
                      <a:pt x="1712" y="2251"/>
                    </a:cubicBezTo>
                    <a:cubicBezTo>
                      <a:pt x="1688" y="2245"/>
                      <a:pt x="1667" y="2242"/>
                      <a:pt x="1643" y="2239"/>
                    </a:cubicBezTo>
                    <a:lnTo>
                      <a:pt x="1637" y="2239"/>
                    </a:lnTo>
                    <a:cubicBezTo>
                      <a:pt x="1586" y="2231"/>
                      <a:pt x="1539" y="2228"/>
                      <a:pt x="1496" y="2228"/>
                    </a:cubicBezTo>
                    <a:cubicBezTo>
                      <a:pt x="1145" y="2228"/>
                      <a:pt x="1065" y="2451"/>
                      <a:pt x="1065" y="2451"/>
                    </a:cubicBezTo>
                    <a:cubicBezTo>
                      <a:pt x="1065" y="2451"/>
                      <a:pt x="737" y="2501"/>
                      <a:pt x="674" y="2525"/>
                    </a:cubicBezTo>
                    <a:cubicBezTo>
                      <a:pt x="615" y="2546"/>
                      <a:pt x="639" y="2635"/>
                      <a:pt x="639" y="2635"/>
                    </a:cubicBezTo>
                    <a:cubicBezTo>
                      <a:pt x="639" y="2635"/>
                      <a:pt x="367" y="2710"/>
                      <a:pt x="361" y="2767"/>
                    </a:cubicBezTo>
                    <a:cubicBezTo>
                      <a:pt x="358" y="2770"/>
                      <a:pt x="358" y="2776"/>
                      <a:pt x="361" y="2778"/>
                    </a:cubicBezTo>
                    <a:cubicBezTo>
                      <a:pt x="361" y="2778"/>
                      <a:pt x="361" y="2781"/>
                      <a:pt x="361" y="2781"/>
                    </a:cubicBezTo>
                    <a:cubicBezTo>
                      <a:pt x="361" y="2781"/>
                      <a:pt x="361" y="2784"/>
                      <a:pt x="361" y="2784"/>
                    </a:cubicBezTo>
                    <a:cubicBezTo>
                      <a:pt x="361" y="2787"/>
                      <a:pt x="361" y="2790"/>
                      <a:pt x="361" y="2790"/>
                    </a:cubicBezTo>
                    <a:lnTo>
                      <a:pt x="361" y="2796"/>
                    </a:lnTo>
                    <a:lnTo>
                      <a:pt x="361" y="2799"/>
                    </a:lnTo>
                    <a:cubicBezTo>
                      <a:pt x="364" y="2802"/>
                      <a:pt x="364" y="2802"/>
                      <a:pt x="364" y="2805"/>
                    </a:cubicBezTo>
                    <a:cubicBezTo>
                      <a:pt x="364" y="2805"/>
                      <a:pt x="367" y="2808"/>
                      <a:pt x="367" y="2811"/>
                    </a:cubicBezTo>
                    <a:lnTo>
                      <a:pt x="370" y="2814"/>
                    </a:lnTo>
                    <a:lnTo>
                      <a:pt x="370" y="2817"/>
                    </a:lnTo>
                    <a:lnTo>
                      <a:pt x="376" y="2826"/>
                    </a:lnTo>
                    <a:lnTo>
                      <a:pt x="379" y="2829"/>
                    </a:lnTo>
                    <a:lnTo>
                      <a:pt x="385" y="2835"/>
                    </a:lnTo>
                    <a:lnTo>
                      <a:pt x="391" y="2841"/>
                    </a:lnTo>
                    <a:lnTo>
                      <a:pt x="394" y="2844"/>
                    </a:lnTo>
                    <a:cubicBezTo>
                      <a:pt x="394" y="2844"/>
                      <a:pt x="397" y="2847"/>
                      <a:pt x="400" y="2850"/>
                    </a:cubicBezTo>
                    <a:lnTo>
                      <a:pt x="406" y="2853"/>
                    </a:lnTo>
                    <a:cubicBezTo>
                      <a:pt x="406" y="2856"/>
                      <a:pt x="409" y="2856"/>
                      <a:pt x="409" y="2856"/>
                    </a:cubicBezTo>
                    <a:lnTo>
                      <a:pt x="412" y="2856"/>
                    </a:lnTo>
                    <a:lnTo>
                      <a:pt x="415" y="2859"/>
                    </a:lnTo>
                    <a:lnTo>
                      <a:pt x="424" y="2865"/>
                    </a:lnTo>
                    <a:lnTo>
                      <a:pt x="430" y="2868"/>
                    </a:lnTo>
                    <a:lnTo>
                      <a:pt x="433" y="2871"/>
                    </a:lnTo>
                    <a:lnTo>
                      <a:pt x="442" y="2877"/>
                    </a:lnTo>
                    <a:lnTo>
                      <a:pt x="451" y="2883"/>
                    </a:lnTo>
                    <a:lnTo>
                      <a:pt x="457" y="2886"/>
                    </a:lnTo>
                    <a:lnTo>
                      <a:pt x="460" y="2889"/>
                    </a:lnTo>
                    <a:lnTo>
                      <a:pt x="472" y="2895"/>
                    </a:lnTo>
                    <a:lnTo>
                      <a:pt x="475" y="2898"/>
                    </a:lnTo>
                    <a:lnTo>
                      <a:pt x="484" y="2901"/>
                    </a:lnTo>
                    <a:lnTo>
                      <a:pt x="493" y="2907"/>
                    </a:lnTo>
                    <a:lnTo>
                      <a:pt x="502" y="2910"/>
                    </a:lnTo>
                    <a:lnTo>
                      <a:pt x="511" y="2916"/>
                    </a:lnTo>
                    <a:lnTo>
                      <a:pt x="516" y="2919"/>
                    </a:lnTo>
                    <a:lnTo>
                      <a:pt x="528" y="2922"/>
                    </a:lnTo>
                    <a:lnTo>
                      <a:pt x="537" y="2928"/>
                    </a:lnTo>
                    <a:lnTo>
                      <a:pt x="540" y="2928"/>
                    </a:lnTo>
                    <a:lnTo>
                      <a:pt x="555" y="2934"/>
                    </a:lnTo>
                    <a:lnTo>
                      <a:pt x="567" y="2936"/>
                    </a:lnTo>
                    <a:lnTo>
                      <a:pt x="582" y="2945"/>
                    </a:lnTo>
                    <a:lnTo>
                      <a:pt x="591" y="2948"/>
                    </a:lnTo>
                    <a:lnTo>
                      <a:pt x="594" y="2948"/>
                    </a:lnTo>
                    <a:lnTo>
                      <a:pt x="606" y="2951"/>
                    </a:lnTo>
                    <a:lnTo>
                      <a:pt x="618" y="2957"/>
                    </a:lnTo>
                    <a:cubicBezTo>
                      <a:pt x="758" y="3005"/>
                      <a:pt x="904" y="3044"/>
                      <a:pt x="1050" y="3074"/>
                    </a:cubicBezTo>
                    <a:cubicBezTo>
                      <a:pt x="1124" y="3131"/>
                      <a:pt x="1265" y="3137"/>
                      <a:pt x="1338" y="3137"/>
                    </a:cubicBezTo>
                    <a:cubicBezTo>
                      <a:pt x="1356" y="3137"/>
                      <a:pt x="1370" y="3136"/>
                      <a:pt x="1378" y="3136"/>
                    </a:cubicBezTo>
                    <a:cubicBezTo>
                      <a:pt x="1420" y="3133"/>
                      <a:pt x="1530" y="3044"/>
                      <a:pt x="1551" y="2960"/>
                    </a:cubicBezTo>
                    <a:cubicBezTo>
                      <a:pt x="1610" y="2984"/>
                      <a:pt x="1676" y="2999"/>
                      <a:pt x="1739" y="3002"/>
                    </a:cubicBezTo>
                    <a:cubicBezTo>
                      <a:pt x="1858" y="3178"/>
                      <a:pt x="1959" y="3360"/>
                      <a:pt x="2046" y="3410"/>
                    </a:cubicBezTo>
                    <a:cubicBezTo>
                      <a:pt x="2075" y="3512"/>
                      <a:pt x="2102" y="3619"/>
                      <a:pt x="2120" y="3723"/>
                    </a:cubicBezTo>
                    <a:cubicBezTo>
                      <a:pt x="2123" y="3846"/>
                      <a:pt x="1718" y="5229"/>
                      <a:pt x="1718" y="5229"/>
                    </a:cubicBezTo>
                    <a:lnTo>
                      <a:pt x="1837" y="5235"/>
                    </a:lnTo>
                    <a:lnTo>
                      <a:pt x="1980" y="5244"/>
                    </a:lnTo>
                    <a:cubicBezTo>
                      <a:pt x="2064" y="4171"/>
                      <a:pt x="2236" y="3753"/>
                      <a:pt x="2236" y="3753"/>
                    </a:cubicBezTo>
                    <a:lnTo>
                      <a:pt x="2168" y="3551"/>
                    </a:lnTo>
                    <a:cubicBezTo>
                      <a:pt x="2168" y="3548"/>
                      <a:pt x="2168" y="3548"/>
                      <a:pt x="2168" y="3545"/>
                    </a:cubicBezTo>
                    <a:cubicBezTo>
                      <a:pt x="2189" y="3458"/>
                      <a:pt x="2314" y="2990"/>
                      <a:pt x="2538" y="2680"/>
                    </a:cubicBezTo>
                    <a:lnTo>
                      <a:pt x="2558" y="2650"/>
                    </a:lnTo>
                    <a:cubicBezTo>
                      <a:pt x="2564" y="2647"/>
                      <a:pt x="2567" y="2641"/>
                      <a:pt x="2570" y="2635"/>
                    </a:cubicBezTo>
                    <a:lnTo>
                      <a:pt x="2591" y="2612"/>
                    </a:lnTo>
                    <a:lnTo>
                      <a:pt x="2603" y="2597"/>
                    </a:lnTo>
                    <a:lnTo>
                      <a:pt x="2624" y="2573"/>
                    </a:lnTo>
                    <a:lnTo>
                      <a:pt x="2639" y="2558"/>
                    </a:lnTo>
                    <a:cubicBezTo>
                      <a:pt x="2645" y="2552"/>
                      <a:pt x="2657" y="2543"/>
                      <a:pt x="2660" y="2537"/>
                    </a:cubicBezTo>
                    <a:cubicBezTo>
                      <a:pt x="2666" y="2534"/>
                      <a:pt x="2669" y="2531"/>
                      <a:pt x="2675" y="2525"/>
                    </a:cubicBezTo>
                    <a:cubicBezTo>
                      <a:pt x="2681" y="2519"/>
                      <a:pt x="2687" y="2516"/>
                      <a:pt x="2693" y="2510"/>
                    </a:cubicBezTo>
                    <a:cubicBezTo>
                      <a:pt x="2716" y="2501"/>
                      <a:pt x="2740" y="2495"/>
                      <a:pt x="2767" y="2492"/>
                    </a:cubicBezTo>
                    <a:cubicBezTo>
                      <a:pt x="2779" y="2582"/>
                      <a:pt x="2824" y="2609"/>
                      <a:pt x="2907" y="2609"/>
                    </a:cubicBezTo>
                    <a:cubicBezTo>
                      <a:pt x="2907" y="2609"/>
                      <a:pt x="2889" y="2796"/>
                      <a:pt x="3137" y="2832"/>
                    </a:cubicBezTo>
                    <a:cubicBezTo>
                      <a:pt x="3148" y="2833"/>
                      <a:pt x="3160" y="2834"/>
                      <a:pt x="3172" y="2834"/>
                    </a:cubicBezTo>
                    <a:cubicBezTo>
                      <a:pt x="3261" y="2834"/>
                      <a:pt x="3345" y="2804"/>
                      <a:pt x="3414" y="2749"/>
                    </a:cubicBezTo>
                    <a:cubicBezTo>
                      <a:pt x="3428" y="2750"/>
                      <a:pt x="3444" y="2751"/>
                      <a:pt x="3462" y="2751"/>
                    </a:cubicBezTo>
                    <a:cubicBezTo>
                      <a:pt x="3556" y="2751"/>
                      <a:pt x="3694" y="2722"/>
                      <a:pt x="3739" y="2567"/>
                    </a:cubicBezTo>
                    <a:lnTo>
                      <a:pt x="3766" y="2567"/>
                    </a:lnTo>
                    <a:lnTo>
                      <a:pt x="3789" y="2564"/>
                    </a:lnTo>
                    <a:lnTo>
                      <a:pt x="3798" y="2564"/>
                    </a:lnTo>
                    <a:cubicBezTo>
                      <a:pt x="3807" y="2561"/>
                      <a:pt x="3819" y="2558"/>
                      <a:pt x="3828" y="2555"/>
                    </a:cubicBezTo>
                    <a:lnTo>
                      <a:pt x="3834" y="2555"/>
                    </a:lnTo>
                    <a:cubicBezTo>
                      <a:pt x="3843" y="2552"/>
                      <a:pt x="3852" y="2549"/>
                      <a:pt x="3861" y="2546"/>
                    </a:cubicBezTo>
                    <a:lnTo>
                      <a:pt x="3867" y="2540"/>
                    </a:lnTo>
                    <a:cubicBezTo>
                      <a:pt x="3876" y="2537"/>
                      <a:pt x="3885" y="2534"/>
                      <a:pt x="3894" y="2528"/>
                    </a:cubicBezTo>
                    <a:lnTo>
                      <a:pt x="3897" y="2525"/>
                    </a:lnTo>
                    <a:cubicBezTo>
                      <a:pt x="3909" y="2519"/>
                      <a:pt x="3918" y="2516"/>
                      <a:pt x="3927" y="2507"/>
                    </a:cubicBezTo>
                    <a:lnTo>
                      <a:pt x="3930" y="2504"/>
                    </a:lnTo>
                    <a:cubicBezTo>
                      <a:pt x="3939" y="2501"/>
                      <a:pt x="3944" y="2495"/>
                      <a:pt x="3950" y="2489"/>
                    </a:cubicBezTo>
                    <a:lnTo>
                      <a:pt x="3956" y="2483"/>
                    </a:lnTo>
                    <a:cubicBezTo>
                      <a:pt x="3962" y="2477"/>
                      <a:pt x="3968" y="2468"/>
                      <a:pt x="3974" y="2463"/>
                    </a:cubicBezTo>
                    <a:cubicBezTo>
                      <a:pt x="4001" y="2430"/>
                      <a:pt x="4016" y="2388"/>
                      <a:pt x="4013" y="2349"/>
                    </a:cubicBezTo>
                    <a:cubicBezTo>
                      <a:pt x="4004" y="2197"/>
                      <a:pt x="3754" y="2164"/>
                      <a:pt x="3754" y="2164"/>
                    </a:cubicBezTo>
                    <a:cubicBezTo>
                      <a:pt x="3837" y="2006"/>
                      <a:pt x="3551" y="1857"/>
                      <a:pt x="3372" y="1780"/>
                    </a:cubicBezTo>
                    <a:cubicBezTo>
                      <a:pt x="3352" y="1772"/>
                      <a:pt x="3332" y="1768"/>
                      <a:pt x="3312" y="1768"/>
                    </a:cubicBezTo>
                    <a:cubicBezTo>
                      <a:pt x="3287" y="1768"/>
                      <a:pt x="3263" y="1774"/>
                      <a:pt x="3241" y="1786"/>
                    </a:cubicBezTo>
                    <a:lnTo>
                      <a:pt x="3235" y="1789"/>
                    </a:lnTo>
                    <a:cubicBezTo>
                      <a:pt x="3229" y="1792"/>
                      <a:pt x="3223" y="1798"/>
                      <a:pt x="3217" y="1801"/>
                    </a:cubicBezTo>
                    <a:lnTo>
                      <a:pt x="3211" y="1807"/>
                    </a:lnTo>
                    <a:cubicBezTo>
                      <a:pt x="3202" y="1813"/>
                      <a:pt x="3193" y="1822"/>
                      <a:pt x="3187" y="1828"/>
                    </a:cubicBezTo>
                    <a:cubicBezTo>
                      <a:pt x="3181" y="1834"/>
                      <a:pt x="3178" y="1837"/>
                      <a:pt x="3172" y="1842"/>
                    </a:cubicBezTo>
                    <a:lnTo>
                      <a:pt x="3166" y="1845"/>
                    </a:lnTo>
                    <a:lnTo>
                      <a:pt x="3161" y="1851"/>
                    </a:lnTo>
                    <a:lnTo>
                      <a:pt x="3152" y="1857"/>
                    </a:lnTo>
                    <a:lnTo>
                      <a:pt x="3146" y="1860"/>
                    </a:lnTo>
                    <a:lnTo>
                      <a:pt x="3134" y="1863"/>
                    </a:lnTo>
                    <a:cubicBezTo>
                      <a:pt x="3116" y="1868"/>
                      <a:pt x="3098" y="1871"/>
                      <a:pt x="3080" y="1871"/>
                    </a:cubicBezTo>
                    <a:cubicBezTo>
                      <a:pt x="3055" y="1871"/>
                      <a:pt x="3030" y="1866"/>
                      <a:pt x="3005" y="1857"/>
                    </a:cubicBezTo>
                    <a:cubicBezTo>
                      <a:pt x="2990" y="1854"/>
                      <a:pt x="2975" y="1853"/>
                      <a:pt x="2960" y="1853"/>
                    </a:cubicBezTo>
                    <a:cubicBezTo>
                      <a:pt x="2915" y="1853"/>
                      <a:pt x="2870" y="1866"/>
                      <a:pt x="2830" y="1890"/>
                    </a:cubicBezTo>
                    <a:cubicBezTo>
                      <a:pt x="2782" y="1920"/>
                      <a:pt x="2761" y="1980"/>
                      <a:pt x="2779" y="2033"/>
                    </a:cubicBezTo>
                    <a:cubicBezTo>
                      <a:pt x="2651" y="2093"/>
                      <a:pt x="2630" y="2161"/>
                      <a:pt x="2630" y="2203"/>
                    </a:cubicBezTo>
                    <a:cubicBezTo>
                      <a:pt x="2630" y="2206"/>
                      <a:pt x="2630" y="2209"/>
                      <a:pt x="2630" y="2209"/>
                    </a:cubicBezTo>
                    <a:cubicBezTo>
                      <a:pt x="2621" y="2293"/>
                      <a:pt x="2707" y="2364"/>
                      <a:pt x="2761" y="2379"/>
                    </a:cubicBezTo>
                    <a:cubicBezTo>
                      <a:pt x="2758" y="2397"/>
                      <a:pt x="2758" y="2412"/>
                      <a:pt x="2758" y="2427"/>
                    </a:cubicBezTo>
                    <a:lnTo>
                      <a:pt x="2755" y="2427"/>
                    </a:lnTo>
                    <a:lnTo>
                      <a:pt x="2746" y="2430"/>
                    </a:lnTo>
                    <a:lnTo>
                      <a:pt x="2737" y="2436"/>
                    </a:lnTo>
                    <a:lnTo>
                      <a:pt x="2728" y="2439"/>
                    </a:lnTo>
                    <a:lnTo>
                      <a:pt x="2719" y="2445"/>
                    </a:lnTo>
                    <a:lnTo>
                      <a:pt x="2710" y="2451"/>
                    </a:lnTo>
                    <a:lnTo>
                      <a:pt x="2701" y="2457"/>
                    </a:lnTo>
                    <a:lnTo>
                      <a:pt x="2693" y="2463"/>
                    </a:lnTo>
                    <a:lnTo>
                      <a:pt x="2684" y="2468"/>
                    </a:lnTo>
                    <a:lnTo>
                      <a:pt x="2675" y="2474"/>
                    </a:lnTo>
                    <a:lnTo>
                      <a:pt x="2666" y="2480"/>
                    </a:lnTo>
                    <a:lnTo>
                      <a:pt x="2657" y="2489"/>
                    </a:lnTo>
                    <a:lnTo>
                      <a:pt x="2648" y="2495"/>
                    </a:lnTo>
                    <a:lnTo>
                      <a:pt x="2636" y="2504"/>
                    </a:lnTo>
                    <a:lnTo>
                      <a:pt x="2627" y="2510"/>
                    </a:lnTo>
                    <a:lnTo>
                      <a:pt x="2618" y="2522"/>
                    </a:lnTo>
                    <a:cubicBezTo>
                      <a:pt x="2615" y="2522"/>
                      <a:pt x="2612" y="2525"/>
                      <a:pt x="2609" y="2528"/>
                    </a:cubicBezTo>
                    <a:lnTo>
                      <a:pt x="2597" y="2540"/>
                    </a:lnTo>
                    <a:lnTo>
                      <a:pt x="2588" y="2549"/>
                    </a:lnTo>
                    <a:cubicBezTo>
                      <a:pt x="2585" y="2552"/>
                      <a:pt x="2582" y="2555"/>
                      <a:pt x="2579" y="2558"/>
                    </a:cubicBezTo>
                    <a:lnTo>
                      <a:pt x="2570" y="2570"/>
                    </a:lnTo>
                    <a:lnTo>
                      <a:pt x="2558" y="2582"/>
                    </a:lnTo>
                    <a:lnTo>
                      <a:pt x="2549" y="2594"/>
                    </a:lnTo>
                    <a:cubicBezTo>
                      <a:pt x="2546" y="2597"/>
                      <a:pt x="2540" y="2600"/>
                      <a:pt x="2538" y="2606"/>
                    </a:cubicBezTo>
                    <a:cubicBezTo>
                      <a:pt x="2418" y="2749"/>
                      <a:pt x="2284" y="2996"/>
                      <a:pt x="2129" y="3446"/>
                    </a:cubicBezTo>
                    <a:lnTo>
                      <a:pt x="1977" y="2987"/>
                    </a:lnTo>
                    <a:cubicBezTo>
                      <a:pt x="2010" y="2981"/>
                      <a:pt x="2043" y="2969"/>
                      <a:pt x="2075" y="2957"/>
                    </a:cubicBezTo>
                    <a:cubicBezTo>
                      <a:pt x="2123" y="2936"/>
                      <a:pt x="2159" y="2892"/>
                      <a:pt x="2171" y="2841"/>
                    </a:cubicBezTo>
                    <a:cubicBezTo>
                      <a:pt x="2180" y="2853"/>
                      <a:pt x="2192" y="2862"/>
                      <a:pt x="2201" y="2871"/>
                    </a:cubicBezTo>
                    <a:cubicBezTo>
                      <a:pt x="2201" y="2871"/>
                      <a:pt x="2213" y="2790"/>
                      <a:pt x="2189" y="2790"/>
                    </a:cubicBezTo>
                    <a:cubicBezTo>
                      <a:pt x="2186" y="2790"/>
                      <a:pt x="2183" y="2791"/>
                      <a:pt x="2180" y="2793"/>
                    </a:cubicBezTo>
                    <a:lnTo>
                      <a:pt x="2177" y="2796"/>
                    </a:lnTo>
                    <a:lnTo>
                      <a:pt x="2177" y="2781"/>
                    </a:lnTo>
                    <a:cubicBezTo>
                      <a:pt x="2237" y="2792"/>
                      <a:pt x="2283" y="2796"/>
                      <a:pt x="2317" y="2796"/>
                    </a:cubicBezTo>
                    <a:cubicBezTo>
                      <a:pt x="2564" y="2796"/>
                      <a:pt x="2173" y="2559"/>
                      <a:pt x="2081" y="2522"/>
                    </a:cubicBezTo>
                    <a:cubicBezTo>
                      <a:pt x="2070" y="2466"/>
                      <a:pt x="1956" y="2382"/>
                      <a:pt x="1852" y="2322"/>
                    </a:cubicBezTo>
                    <a:lnTo>
                      <a:pt x="1834" y="2182"/>
                    </a:lnTo>
                    <a:lnTo>
                      <a:pt x="1831" y="2161"/>
                    </a:lnTo>
                    <a:lnTo>
                      <a:pt x="1885" y="1899"/>
                    </a:lnTo>
                    <a:cubicBezTo>
                      <a:pt x="1935" y="1744"/>
                      <a:pt x="1998" y="1592"/>
                      <a:pt x="2070" y="1446"/>
                    </a:cubicBezTo>
                    <a:cubicBezTo>
                      <a:pt x="2185" y="1494"/>
                      <a:pt x="2307" y="1519"/>
                      <a:pt x="2431" y="1519"/>
                    </a:cubicBezTo>
                    <a:cubicBezTo>
                      <a:pt x="2484" y="1519"/>
                      <a:pt x="2536" y="1515"/>
                      <a:pt x="2588" y="1506"/>
                    </a:cubicBezTo>
                    <a:cubicBezTo>
                      <a:pt x="2675" y="1550"/>
                      <a:pt x="2764" y="1566"/>
                      <a:pt x="2849" y="1566"/>
                    </a:cubicBezTo>
                    <a:cubicBezTo>
                      <a:pt x="2979" y="1566"/>
                      <a:pt x="3100" y="1529"/>
                      <a:pt x="3190" y="1500"/>
                    </a:cubicBezTo>
                    <a:cubicBezTo>
                      <a:pt x="3211" y="1500"/>
                      <a:pt x="3229" y="1500"/>
                      <a:pt x="3247" y="1497"/>
                    </a:cubicBezTo>
                    <a:cubicBezTo>
                      <a:pt x="3263" y="1497"/>
                      <a:pt x="3277" y="1484"/>
                      <a:pt x="3291" y="1484"/>
                    </a:cubicBezTo>
                    <a:cubicBezTo>
                      <a:pt x="3292" y="1484"/>
                      <a:pt x="3293" y="1485"/>
                      <a:pt x="3295" y="1485"/>
                    </a:cubicBezTo>
                    <a:cubicBezTo>
                      <a:pt x="3325" y="1494"/>
                      <a:pt x="3356" y="1497"/>
                      <a:pt x="3385" y="1497"/>
                    </a:cubicBezTo>
                    <a:cubicBezTo>
                      <a:pt x="3517" y="1497"/>
                      <a:pt x="3624" y="1422"/>
                      <a:pt x="3593" y="1383"/>
                    </a:cubicBezTo>
                    <a:lnTo>
                      <a:pt x="3611" y="1380"/>
                    </a:lnTo>
                    <a:lnTo>
                      <a:pt x="3620" y="1377"/>
                    </a:lnTo>
                    <a:lnTo>
                      <a:pt x="3623" y="1377"/>
                    </a:lnTo>
                    <a:lnTo>
                      <a:pt x="3634" y="1375"/>
                    </a:lnTo>
                    <a:lnTo>
                      <a:pt x="3637" y="1375"/>
                    </a:lnTo>
                    <a:lnTo>
                      <a:pt x="3649" y="1369"/>
                    </a:lnTo>
                    <a:lnTo>
                      <a:pt x="3652" y="1366"/>
                    </a:lnTo>
                    <a:lnTo>
                      <a:pt x="3664" y="1360"/>
                    </a:lnTo>
                    <a:lnTo>
                      <a:pt x="3670" y="1357"/>
                    </a:lnTo>
                    <a:lnTo>
                      <a:pt x="3682" y="1351"/>
                    </a:lnTo>
                    <a:lnTo>
                      <a:pt x="3688" y="1348"/>
                    </a:lnTo>
                    <a:cubicBezTo>
                      <a:pt x="3760" y="1300"/>
                      <a:pt x="3804" y="1217"/>
                      <a:pt x="3801" y="1130"/>
                    </a:cubicBezTo>
                    <a:cubicBezTo>
                      <a:pt x="3813" y="895"/>
                      <a:pt x="3301" y="722"/>
                      <a:pt x="3101" y="677"/>
                    </a:cubicBezTo>
                    <a:cubicBezTo>
                      <a:pt x="2901" y="632"/>
                      <a:pt x="2836" y="516"/>
                      <a:pt x="2701" y="495"/>
                    </a:cubicBezTo>
                    <a:cubicBezTo>
                      <a:pt x="2753" y="482"/>
                      <a:pt x="3080" y="18"/>
                      <a:pt x="2514" y="18"/>
                    </a:cubicBezTo>
                    <a:cubicBezTo>
                      <a:pt x="2457" y="18"/>
                      <a:pt x="2390" y="23"/>
                      <a:pt x="2314" y="33"/>
                    </a:cubicBezTo>
                    <a:cubicBezTo>
                      <a:pt x="2233" y="10"/>
                      <a:pt x="2115" y="0"/>
                      <a:pt x="199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1"/>
              <p:cNvSpPr/>
              <p:nvPr/>
            </p:nvSpPr>
            <p:spPr>
              <a:xfrm>
                <a:off x="416575" y="2868075"/>
                <a:ext cx="167400" cy="130250"/>
              </a:xfrm>
              <a:custGeom>
                <a:rect b="b" l="l" r="r" t="t"/>
                <a:pathLst>
                  <a:path extrusionOk="0" h="5210" w="6696">
                    <a:moveTo>
                      <a:pt x="2273" y="2508"/>
                    </a:moveTo>
                    <a:cubicBezTo>
                      <a:pt x="2274" y="2508"/>
                      <a:pt x="2274" y="2508"/>
                      <a:pt x="2275" y="2509"/>
                    </a:cubicBezTo>
                    <a:lnTo>
                      <a:pt x="2277" y="2509"/>
                    </a:lnTo>
                    <a:cubicBezTo>
                      <a:pt x="2283" y="2515"/>
                      <a:pt x="2289" y="2521"/>
                      <a:pt x="2298" y="2524"/>
                    </a:cubicBezTo>
                    <a:lnTo>
                      <a:pt x="2298" y="2536"/>
                    </a:lnTo>
                    <a:lnTo>
                      <a:pt x="2298" y="2539"/>
                    </a:lnTo>
                    <a:cubicBezTo>
                      <a:pt x="2298" y="2559"/>
                      <a:pt x="2295" y="2583"/>
                      <a:pt x="2292" y="2607"/>
                    </a:cubicBezTo>
                    <a:lnTo>
                      <a:pt x="2227" y="2592"/>
                    </a:lnTo>
                    <a:cubicBezTo>
                      <a:pt x="2249" y="2545"/>
                      <a:pt x="2266" y="2508"/>
                      <a:pt x="2273" y="2508"/>
                    </a:cubicBezTo>
                    <a:close/>
                    <a:moveTo>
                      <a:pt x="2325" y="2539"/>
                    </a:moveTo>
                    <a:cubicBezTo>
                      <a:pt x="2391" y="2571"/>
                      <a:pt x="2459" y="2601"/>
                      <a:pt x="2531" y="2628"/>
                    </a:cubicBezTo>
                    <a:lnTo>
                      <a:pt x="2489" y="2649"/>
                    </a:lnTo>
                    <a:lnTo>
                      <a:pt x="2322" y="2613"/>
                    </a:lnTo>
                    <a:cubicBezTo>
                      <a:pt x="2325" y="2595"/>
                      <a:pt x="2325" y="2577"/>
                      <a:pt x="2325" y="2559"/>
                    </a:cubicBezTo>
                    <a:lnTo>
                      <a:pt x="2325" y="2550"/>
                    </a:lnTo>
                    <a:lnTo>
                      <a:pt x="2325" y="2539"/>
                    </a:lnTo>
                    <a:close/>
                    <a:moveTo>
                      <a:pt x="2844" y="2559"/>
                    </a:moveTo>
                    <a:cubicBezTo>
                      <a:pt x="2829" y="2589"/>
                      <a:pt x="2823" y="2622"/>
                      <a:pt x="2823" y="2658"/>
                    </a:cubicBezTo>
                    <a:cubicBezTo>
                      <a:pt x="2805" y="2637"/>
                      <a:pt x="2784" y="2619"/>
                      <a:pt x="2766" y="2601"/>
                    </a:cubicBezTo>
                    <a:cubicBezTo>
                      <a:pt x="2793" y="2589"/>
                      <a:pt x="2820" y="2574"/>
                      <a:pt x="2844" y="2559"/>
                    </a:cubicBezTo>
                    <a:close/>
                    <a:moveTo>
                      <a:pt x="2570" y="2741"/>
                    </a:moveTo>
                    <a:lnTo>
                      <a:pt x="2668" y="2750"/>
                    </a:lnTo>
                    <a:lnTo>
                      <a:pt x="2805" y="2837"/>
                    </a:lnTo>
                    <a:cubicBezTo>
                      <a:pt x="2829" y="2881"/>
                      <a:pt x="2850" y="2929"/>
                      <a:pt x="2868" y="2974"/>
                    </a:cubicBezTo>
                    <a:cubicBezTo>
                      <a:pt x="2850" y="3068"/>
                      <a:pt x="2786" y="3135"/>
                      <a:pt x="2722" y="3135"/>
                    </a:cubicBezTo>
                    <a:cubicBezTo>
                      <a:pt x="2641" y="3135"/>
                      <a:pt x="2560" y="3030"/>
                      <a:pt x="2570" y="2741"/>
                    </a:cubicBezTo>
                    <a:close/>
                    <a:moveTo>
                      <a:pt x="4120" y="3021"/>
                    </a:moveTo>
                    <a:lnTo>
                      <a:pt x="4141" y="3033"/>
                    </a:lnTo>
                    <a:cubicBezTo>
                      <a:pt x="4108" y="3343"/>
                      <a:pt x="3993" y="3455"/>
                      <a:pt x="3891" y="3455"/>
                    </a:cubicBezTo>
                    <a:cubicBezTo>
                      <a:pt x="3844" y="3455"/>
                      <a:pt x="3800" y="3432"/>
                      <a:pt x="3768" y="3394"/>
                    </a:cubicBezTo>
                    <a:cubicBezTo>
                      <a:pt x="3798" y="3331"/>
                      <a:pt x="3836" y="3272"/>
                      <a:pt x="3878" y="3218"/>
                    </a:cubicBezTo>
                    <a:cubicBezTo>
                      <a:pt x="3890" y="3219"/>
                      <a:pt x="3902" y="3220"/>
                      <a:pt x="3914" y="3220"/>
                    </a:cubicBezTo>
                    <a:cubicBezTo>
                      <a:pt x="3935" y="3220"/>
                      <a:pt x="3956" y="3218"/>
                      <a:pt x="3977" y="3212"/>
                    </a:cubicBezTo>
                    <a:cubicBezTo>
                      <a:pt x="4021" y="3191"/>
                      <a:pt x="4120" y="3021"/>
                      <a:pt x="4120" y="3021"/>
                    </a:cubicBezTo>
                    <a:close/>
                    <a:moveTo>
                      <a:pt x="4886" y="3173"/>
                    </a:moveTo>
                    <a:cubicBezTo>
                      <a:pt x="4895" y="3200"/>
                      <a:pt x="4907" y="3224"/>
                      <a:pt x="4922" y="3245"/>
                    </a:cubicBezTo>
                    <a:cubicBezTo>
                      <a:pt x="4870" y="3477"/>
                      <a:pt x="4799" y="3660"/>
                      <a:pt x="4698" y="3660"/>
                    </a:cubicBezTo>
                    <a:cubicBezTo>
                      <a:pt x="4694" y="3660"/>
                      <a:pt x="4690" y="3660"/>
                      <a:pt x="4686" y="3659"/>
                    </a:cubicBezTo>
                    <a:lnTo>
                      <a:pt x="4686" y="3662"/>
                    </a:lnTo>
                    <a:cubicBezTo>
                      <a:pt x="4585" y="3647"/>
                      <a:pt x="4543" y="3466"/>
                      <a:pt x="4534" y="3221"/>
                    </a:cubicBezTo>
                    <a:lnTo>
                      <a:pt x="4534" y="3221"/>
                    </a:lnTo>
                    <a:cubicBezTo>
                      <a:pt x="4653" y="3276"/>
                      <a:pt x="4760" y="3323"/>
                      <a:pt x="4783" y="3323"/>
                    </a:cubicBezTo>
                    <a:cubicBezTo>
                      <a:pt x="4783" y="3323"/>
                      <a:pt x="4784" y="3323"/>
                      <a:pt x="4784" y="3322"/>
                    </a:cubicBezTo>
                    <a:cubicBezTo>
                      <a:pt x="4829" y="3320"/>
                      <a:pt x="4886" y="3173"/>
                      <a:pt x="4886" y="3173"/>
                    </a:cubicBezTo>
                    <a:close/>
                    <a:moveTo>
                      <a:pt x="4164" y="3045"/>
                    </a:moveTo>
                    <a:lnTo>
                      <a:pt x="4221" y="3072"/>
                    </a:lnTo>
                    <a:cubicBezTo>
                      <a:pt x="4174" y="3496"/>
                      <a:pt x="4067" y="3966"/>
                      <a:pt x="3917" y="3966"/>
                    </a:cubicBezTo>
                    <a:cubicBezTo>
                      <a:pt x="3916" y="3966"/>
                      <a:pt x="3915" y="3966"/>
                      <a:pt x="3914" y="3966"/>
                    </a:cubicBezTo>
                    <a:cubicBezTo>
                      <a:pt x="3875" y="3966"/>
                      <a:pt x="3804" y="3928"/>
                      <a:pt x="3756" y="3841"/>
                    </a:cubicBezTo>
                    <a:cubicBezTo>
                      <a:pt x="3741" y="3746"/>
                      <a:pt x="3723" y="3647"/>
                      <a:pt x="3702" y="3561"/>
                    </a:cubicBezTo>
                    <a:cubicBezTo>
                      <a:pt x="3717" y="3513"/>
                      <a:pt x="3735" y="3466"/>
                      <a:pt x="3759" y="3418"/>
                    </a:cubicBezTo>
                    <a:cubicBezTo>
                      <a:pt x="3796" y="3458"/>
                      <a:pt x="3845" y="3482"/>
                      <a:pt x="3895" y="3482"/>
                    </a:cubicBezTo>
                    <a:cubicBezTo>
                      <a:pt x="4007" y="3482"/>
                      <a:pt x="4130" y="3365"/>
                      <a:pt x="4164" y="3045"/>
                    </a:cubicBezTo>
                    <a:close/>
                    <a:moveTo>
                      <a:pt x="2316" y="2694"/>
                    </a:moveTo>
                    <a:lnTo>
                      <a:pt x="2480" y="2732"/>
                    </a:lnTo>
                    <a:lnTo>
                      <a:pt x="2546" y="2738"/>
                    </a:lnTo>
                    <a:cubicBezTo>
                      <a:pt x="2535" y="3045"/>
                      <a:pt x="2627" y="3157"/>
                      <a:pt x="2718" y="3157"/>
                    </a:cubicBezTo>
                    <a:cubicBezTo>
                      <a:pt x="2784" y="3157"/>
                      <a:pt x="2850" y="3098"/>
                      <a:pt x="2877" y="3009"/>
                    </a:cubicBezTo>
                    <a:cubicBezTo>
                      <a:pt x="2880" y="3018"/>
                      <a:pt x="2883" y="3030"/>
                      <a:pt x="2886" y="3039"/>
                    </a:cubicBezTo>
                    <a:cubicBezTo>
                      <a:pt x="2886" y="3042"/>
                      <a:pt x="2886" y="3042"/>
                      <a:pt x="2886" y="3042"/>
                    </a:cubicBezTo>
                    <a:lnTo>
                      <a:pt x="2877" y="3069"/>
                    </a:lnTo>
                    <a:lnTo>
                      <a:pt x="2874" y="3075"/>
                    </a:lnTo>
                    <a:lnTo>
                      <a:pt x="2865" y="3102"/>
                    </a:lnTo>
                    <a:cubicBezTo>
                      <a:pt x="2865" y="3105"/>
                      <a:pt x="2862" y="3108"/>
                      <a:pt x="2862" y="3111"/>
                    </a:cubicBezTo>
                    <a:cubicBezTo>
                      <a:pt x="2859" y="3114"/>
                      <a:pt x="2853" y="3129"/>
                      <a:pt x="2850" y="3138"/>
                    </a:cubicBezTo>
                    <a:lnTo>
                      <a:pt x="2847" y="3150"/>
                    </a:lnTo>
                    <a:cubicBezTo>
                      <a:pt x="2844" y="3159"/>
                      <a:pt x="2841" y="3167"/>
                      <a:pt x="2835" y="3176"/>
                    </a:cubicBezTo>
                    <a:lnTo>
                      <a:pt x="2832" y="3194"/>
                    </a:lnTo>
                    <a:cubicBezTo>
                      <a:pt x="2826" y="3203"/>
                      <a:pt x="2823" y="3212"/>
                      <a:pt x="2820" y="3221"/>
                    </a:cubicBezTo>
                    <a:lnTo>
                      <a:pt x="2814" y="3239"/>
                    </a:lnTo>
                    <a:cubicBezTo>
                      <a:pt x="2811" y="3248"/>
                      <a:pt x="2808" y="3257"/>
                      <a:pt x="2802" y="3269"/>
                    </a:cubicBezTo>
                    <a:cubicBezTo>
                      <a:pt x="2799" y="3281"/>
                      <a:pt x="2799" y="3281"/>
                      <a:pt x="2796" y="3287"/>
                    </a:cubicBezTo>
                    <a:cubicBezTo>
                      <a:pt x="2796" y="3293"/>
                      <a:pt x="2790" y="3308"/>
                      <a:pt x="2787" y="3320"/>
                    </a:cubicBezTo>
                    <a:lnTo>
                      <a:pt x="2778" y="3337"/>
                    </a:lnTo>
                    <a:cubicBezTo>
                      <a:pt x="2775" y="3349"/>
                      <a:pt x="2772" y="3361"/>
                      <a:pt x="2766" y="3370"/>
                    </a:cubicBezTo>
                    <a:cubicBezTo>
                      <a:pt x="2763" y="3382"/>
                      <a:pt x="2763" y="3385"/>
                      <a:pt x="2760" y="3394"/>
                    </a:cubicBezTo>
                    <a:cubicBezTo>
                      <a:pt x="2757" y="3400"/>
                      <a:pt x="2751" y="3415"/>
                      <a:pt x="2748" y="3427"/>
                    </a:cubicBezTo>
                    <a:lnTo>
                      <a:pt x="2740" y="3451"/>
                    </a:lnTo>
                    <a:cubicBezTo>
                      <a:pt x="2737" y="3463"/>
                      <a:pt x="2734" y="3472"/>
                      <a:pt x="2728" y="3483"/>
                    </a:cubicBezTo>
                    <a:cubicBezTo>
                      <a:pt x="2725" y="3495"/>
                      <a:pt x="2725" y="3501"/>
                      <a:pt x="2722" y="3510"/>
                    </a:cubicBezTo>
                    <a:lnTo>
                      <a:pt x="2710" y="3543"/>
                    </a:lnTo>
                    <a:cubicBezTo>
                      <a:pt x="2710" y="3546"/>
                      <a:pt x="2707" y="3549"/>
                      <a:pt x="2707" y="3552"/>
                    </a:cubicBezTo>
                    <a:cubicBezTo>
                      <a:pt x="2647" y="3737"/>
                      <a:pt x="2585" y="3945"/>
                      <a:pt x="2537" y="4145"/>
                    </a:cubicBezTo>
                    <a:cubicBezTo>
                      <a:pt x="2526" y="4150"/>
                      <a:pt x="2516" y="4152"/>
                      <a:pt x="2506" y="4152"/>
                    </a:cubicBezTo>
                    <a:cubicBezTo>
                      <a:pt x="2340" y="4152"/>
                      <a:pt x="2310" y="3529"/>
                      <a:pt x="2313" y="2989"/>
                    </a:cubicBezTo>
                    <a:lnTo>
                      <a:pt x="2316" y="2989"/>
                    </a:lnTo>
                    <a:lnTo>
                      <a:pt x="2316" y="2935"/>
                    </a:lnTo>
                    <a:lnTo>
                      <a:pt x="2316" y="2917"/>
                    </a:lnTo>
                    <a:lnTo>
                      <a:pt x="2316" y="2860"/>
                    </a:lnTo>
                    <a:lnTo>
                      <a:pt x="2316" y="2857"/>
                    </a:lnTo>
                    <a:lnTo>
                      <a:pt x="2316" y="2801"/>
                    </a:lnTo>
                    <a:lnTo>
                      <a:pt x="2316" y="2789"/>
                    </a:lnTo>
                    <a:cubicBezTo>
                      <a:pt x="2316" y="2756"/>
                      <a:pt x="2316" y="2723"/>
                      <a:pt x="2316" y="2694"/>
                    </a:cubicBezTo>
                    <a:close/>
                    <a:moveTo>
                      <a:pt x="3256" y="0"/>
                    </a:moveTo>
                    <a:cubicBezTo>
                      <a:pt x="3252" y="0"/>
                      <a:pt x="3248" y="1"/>
                      <a:pt x="3246" y="2"/>
                    </a:cubicBezTo>
                    <a:cubicBezTo>
                      <a:pt x="3211" y="23"/>
                      <a:pt x="3044" y="100"/>
                      <a:pt x="3044" y="100"/>
                    </a:cubicBezTo>
                    <a:cubicBezTo>
                      <a:pt x="3044" y="100"/>
                      <a:pt x="2539" y="158"/>
                      <a:pt x="2438" y="158"/>
                    </a:cubicBezTo>
                    <a:cubicBezTo>
                      <a:pt x="2431" y="158"/>
                      <a:pt x="2426" y="157"/>
                      <a:pt x="2424" y="157"/>
                    </a:cubicBezTo>
                    <a:cubicBezTo>
                      <a:pt x="2422" y="156"/>
                      <a:pt x="2420" y="156"/>
                      <a:pt x="2419" y="156"/>
                    </a:cubicBezTo>
                    <a:cubicBezTo>
                      <a:pt x="2381" y="156"/>
                      <a:pt x="2373" y="255"/>
                      <a:pt x="2373" y="255"/>
                    </a:cubicBezTo>
                    <a:lnTo>
                      <a:pt x="2269" y="199"/>
                    </a:lnTo>
                    <a:cubicBezTo>
                      <a:pt x="2269" y="199"/>
                      <a:pt x="1556" y="339"/>
                      <a:pt x="1526" y="359"/>
                    </a:cubicBezTo>
                    <a:cubicBezTo>
                      <a:pt x="1496" y="380"/>
                      <a:pt x="1467" y="583"/>
                      <a:pt x="1467" y="583"/>
                    </a:cubicBezTo>
                    <a:lnTo>
                      <a:pt x="1130" y="610"/>
                    </a:lnTo>
                    <a:cubicBezTo>
                      <a:pt x="1130" y="610"/>
                      <a:pt x="826" y="902"/>
                      <a:pt x="808" y="950"/>
                    </a:cubicBezTo>
                    <a:cubicBezTo>
                      <a:pt x="790" y="1000"/>
                      <a:pt x="856" y="1120"/>
                      <a:pt x="856" y="1120"/>
                    </a:cubicBezTo>
                    <a:cubicBezTo>
                      <a:pt x="856" y="1120"/>
                      <a:pt x="647" y="1152"/>
                      <a:pt x="632" y="1173"/>
                    </a:cubicBezTo>
                    <a:cubicBezTo>
                      <a:pt x="605" y="1239"/>
                      <a:pt x="584" y="1307"/>
                      <a:pt x="569" y="1376"/>
                    </a:cubicBezTo>
                    <a:lnTo>
                      <a:pt x="686" y="1489"/>
                    </a:lnTo>
                    <a:cubicBezTo>
                      <a:pt x="686" y="1489"/>
                      <a:pt x="298" y="1582"/>
                      <a:pt x="289" y="1603"/>
                    </a:cubicBezTo>
                    <a:cubicBezTo>
                      <a:pt x="280" y="1623"/>
                      <a:pt x="98" y="1978"/>
                      <a:pt x="95" y="2002"/>
                    </a:cubicBezTo>
                    <a:cubicBezTo>
                      <a:pt x="95" y="2023"/>
                      <a:pt x="179" y="2106"/>
                      <a:pt x="191" y="2136"/>
                    </a:cubicBezTo>
                    <a:cubicBezTo>
                      <a:pt x="203" y="2166"/>
                      <a:pt x="12" y="2193"/>
                      <a:pt x="0" y="2243"/>
                    </a:cubicBezTo>
                    <a:cubicBezTo>
                      <a:pt x="3" y="2306"/>
                      <a:pt x="15" y="2366"/>
                      <a:pt x="36" y="2425"/>
                    </a:cubicBezTo>
                    <a:cubicBezTo>
                      <a:pt x="42" y="2452"/>
                      <a:pt x="51" y="2482"/>
                      <a:pt x="60" y="2506"/>
                    </a:cubicBezTo>
                    <a:lnTo>
                      <a:pt x="60" y="2509"/>
                    </a:lnTo>
                    <a:lnTo>
                      <a:pt x="66" y="2527"/>
                    </a:lnTo>
                    <a:cubicBezTo>
                      <a:pt x="69" y="2539"/>
                      <a:pt x="72" y="2550"/>
                      <a:pt x="78" y="2562"/>
                    </a:cubicBezTo>
                    <a:lnTo>
                      <a:pt x="81" y="2577"/>
                    </a:lnTo>
                    <a:lnTo>
                      <a:pt x="81" y="2580"/>
                    </a:lnTo>
                    <a:cubicBezTo>
                      <a:pt x="81" y="2583"/>
                      <a:pt x="84" y="2586"/>
                      <a:pt x="84" y="2589"/>
                    </a:cubicBezTo>
                    <a:lnTo>
                      <a:pt x="84" y="2592"/>
                    </a:lnTo>
                    <a:lnTo>
                      <a:pt x="90" y="2604"/>
                    </a:lnTo>
                    <a:cubicBezTo>
                      <a:pt x="90" y="2607"/>
                      <a:pt x="93" y="2610"/>
                      <a:pt x="93" y="2613"/>
                    </a:cubicBezTo>
                    <a:lnTo>
                      <a:pt x="93" y="2616"/>
                    </a:lnTo>
                    <a:cubicBezTo>
                      <a:pt x="93" y="2619"/>
                      <a:pt x="95" y="2622"/>
                      <a:pt x="95" y="2622"/>
                    </a:cubicBezTo>
                    <a:lnTo>
                      <a:pt x="95" y="2625"/>
                    </a:lnTo>
                    <a:lnTo>
                      <a:pt x="98" y="2628"/>
                    </a:lnTo>
                    <a:lnTo>
                      <a:pt x="101" y="2631"/>
                    </a:lnTo>
                    <a:cubicBezTo>
                      <a:pt x="122" y="2646"/>
                      <a:pt x="292" y="2735"/>
                      <a:pt x="292" y="2735"/>
                    </a:cubicBezTo>
                    <a:lnTo>
                      <a:pt x="334" y="2825"/>
                    </a:lnTo>
                    <a:cubicBezTo>
                      <a:pt x="337" y="2831"/>
                      <a:pt x="340" y="2837"/>
                      <a:pt x="343" y="2843"/>
                    </a:cubicBezTo>
                    <a:lnTo>
                      <a:pt x="358" y="2869"/>
                    </a:lnTo>
                    <a:lnTo>
                      <a:pt x="364" y="2869"/>
                    </a:lnTo>
                    <a:cubicBezTo>
                      <a:pt x="373" y="2878"/>
                      <a:pt x="379" y="2887"/>
                      <a:pt x="388" y="2893"/>
                    </a:cubicBezTo>
                    <a:lnTo>
                      <a:pt x="340" y="2899"/>
                    </a:lnTo>
                    <a:lnTo>
                      <a:pt x="283" y="2998"/>
                    </a:lnTo>
                    <a:lnTo>
                      <a:pt x="417" y="3007"/>
                    </a:lnTo>
                    <a:lnTo>
                      <a:pt x="444" y="2935"/>
                    </a:lnTo>
                    <a:cubicBezTo>
                      <a:pt x="579" y="3024"/>
                      <a:pt x="795" y="3102"/>
                      <a:pt x="856" y="3102"/>
                    </a:cubicBezTo>
                    <a:cubicBezTo>
                      <a:pt x="858" y="3102"/>
                      <a:pt x="860" y="3102"/>
                      <a:pt x="862" y="3102"/>
                    </a:cubicBezTo>
                    <a:cubicBezTo>
                      <a:pt x="930" y="3093"/>
                      <a:pt x="1070" y="2956"/>
                      <a:pt x="1070" y="2956"/>
                    </a:cubicBezTo>
                    <a:cubicBezTo>
                      <a:pt x="1085" y="2969"/>
                      <a:pt x="1273" y="2979"/>
                      <a:pt x="1422" y="2979"/>
                    </a:cubicBezTo>
                    <a:cubicBezTo>
                      <a:pt x="1508" y="2979"/>
                      <a:pt x="1580" y="2975"/>
                      <a:pt x="1598" y="2968"/>
                    </a:cubicBezTo>
                    <a:cubicBezTo>
                      <a:pt x="1681" y="2935"/>
                      <a:pt x="1705" y="2795"/>
                      <a:pt x="1705" y="2795"/>
                    </a:cubicBezTo>
                    <a:cubicBezTo>
                      <a:pt x="1705" y="2795"/>
                      <a:pt x="2072" y="2777"/>
                      <a:pt x="2111" y="2762"/>
                    </a:cubicBezTo>
                    <a:cubicBezTo>
                      <a:pt x="2128" y="2756"/>
                      <a:pt x="2155" y="2708"/>
                      <a:pt x="2179" y="2658"/>
                    </a:cubicBezTo>
                    <a:lnTo>
                      <a:pt x="2277" y="2682"/>
                    </a:lnTo>
                    <a:lnTo>
                      <a:pt x="2277" y="2691"/>
                    </a:lnTo>
                    <a:lnTo>
                      <a:pt x="2277" y="2694"/>
                    </a:lnTo>
                    <a:cubicBezTo>
                      <a:pt x="2277" y="2732"/>
                      <a:pt x="2275" y="2768"/>
                      <a:pt x="2275" y="2807"/>
                    </a:cubicBezTo>
                    <a:lnTo>
                      <a:pt x="2275" y="2810"/>
                    </a:lnTo>
                    <a:lnTo>
                      <a:pt x="2275" y="2863"/>
                    </a:lnTo>
                    <a:lnTo>
                      <a:pt x="2275" y="2869"/>
                    </a:lnTo>
                    <a:cubicBezTo>
                      <a:pt x="2275" y="2908"/>
                      <a:pt x="2272" y="2944"/>
                      <a:pt x="2272" y="2983"/>
                    </a:cubicBezTo>
                    <a:lnTo>
                      <a:pt x="2272" y="2986"/>
                    </a:lnTo>
                    <a:cubicBezTo>
                      <a:pt x="2263" y="3552"/>
                      <a:pt x="2301" y="4182"/>
                      <a:pt x="2493" y="4182"/>
                    </a:cubicBezTo>
                    <a:cubicBezTo>
                      <a:pt x="2502" y="4182"/>
                      <a:pt x="2512" y="4181"/>
                      <a:pt x="2522" y="4178"/>
                    </a:cubicBezTo>
                    <a:lnTo>
                      <a:pt x="2522" y="4178"/>
                    </a:lnTo>
                    <a:lnTo>
                      <a:pt x="2513" y="4214"/>
                    </a:lnTo>
                    <a:lnTo>
                      <a:pt x="2510" y="4226"/>
                    </a:lnTo>
                    <a:cubicBezTo>
                      <a:pt x="2486" y="4330"/>
                      <a:pt x="2468" y="4434"/>
                      <a:pt x="2456" y="4539"/>
                    </a:cubicBezTo>
                    <a:lnTo>
                      <a:pt x="2456" y="4542"/>
                    </a:lnTo>
                    <a:cubicBezTo>
                      <a:pt x="2456" y="4542"/>
                      <a:pt x="2456" y="4545"/>
                      <a:pt x="2456" y="4545"/>
                    </a:cubicBezTo>
                    <a:cubicBezTo>
                      <a:pt x="2456" y="4545"/>
                      <a:pt x="2456" y="4548"/>
                      <a:pt x="2453" y="4551"/>
                    </a:cubicBezTo>
                    <a:lnTo>
                      <a:pt x="2453" y="4554"/>
                    </a:lnTo>
                    <a:cubicBezTo>
                      <a:pt x="2453" y="4560"/>
                      <a:pt x="2450" y="4566"/>
                      <a:pt x="2447" y="4574"/>
                    </a:cubicBezTo>
                    <a:lnTo>
                      <a:pt x="2447" y="4577"/>
                    </a:lnTo>
                    <a:cubicBezTo>
                      <a:pt x="2447" y="4583"/>
                      <a:pt x="2444" y="4586"/>
                      <a:pt x="2441" y="4589"/>
                    </a:cubicBezTo>
                    <a:lnTo>
                      <a:pt x="2441" y="4595"/>
                    </a:lnTo>
                    <a:lnTo>
                      <a:pt x="2435" y="4607"/>
                    </a:lnTo>
                    <a:lnTo>
                      <a:pt x="2435" y="4610"/>
                    </a:lnTo>
                    <a:cubicBezTo>
                      <a:pt x="2430" y="4622"/>
                      <a:pt x="2421" y="4637"/>
                      <a:pt x="2415" y="4652"/>
                    </a:cubicBezTo>
                    <a:cubicBezTo>
                      <a:pt x="2415" y="4652"/>
                      <a:pt x="2412" y="4652"/>
                      <a:pt x="2412" y="4655"/>
                    </a:cubicBezTo>
                    <a:lnTo>
                      <a:pt x="2400" y="4673"/>
                    </a:lnTo>
                    <a:lnTo>
                      <a:pt x="2397" y="4679"/>
                    </a:lnTo>
                    <a:lnTo>
                      <a:pt x="2385" y="4697"/>
                    </a:lnTo>
                    <a:lnTo>
                      <a:pt x="2382" y="4703"/>
                    </a:lnTo>
                    <a:cubicBezTo>
                      <a:pt x="2373" y="4718"/>
                      <a:pt x="2358" y="4732"/>
                      <a:pt x="2346" y="4750"/>
                    </a:cubicBezTo>
                    <a:lnTo>
                      <a:pt x="2343" y="4753"/>
                    </a:lnTo>
                    <a:lnTo>
                      <a:pt x="2325" y="4777"/>
                    </a:lnTo>
                    <a:lnTo>
                      <a:pt x="2319" y="4783"/>
                    </a:lnTo>
                    <a:lnTo>
                      <a:pt x="2298" y="4804"/>
                    </a:lnTo>
                    <a:lnTo>
                      <a:pt x="2292" y="4810"/>
                    </a:lnTo>
                    <a:lnTo>
                      <a:pt x="2269" y="4834"/>
                    </a:lnTo>
                    <a:cubicBezTo>
                      <a:pt x="2248" y="4855"/>
                      <a:pt x="2224" y="4876"/>
                      <a:pt x="2194" y="4896"/>
                    </a:cubicBezTo>
                    <a:lnTo>
                      <a:pt x="2125" y="4879"/>
                    </a:lnTo>
                    <a:lnTo>
                      <a:pt x="1959" y="4950"/>
                    </a:lnTo>
                    <a:lnTo>
                      <a:pt x="1801" y="4935"/>
                    </a:lnTo>
                    <a:lnTo>
                      <a:pt x="1640" y="5010"/>
                    </a:lnTo>
                    <a:lnTo>
                      <a:pt x="1556" y="5010"/>
                    </a:lnTo>
                    <a:lnTo>
                      <a:pt x="1452" y="5054"/>
                    </a:lnTo>
                    <a:lnTo>
                      <a:pt x="1827" y="5075"/>
                    </a:lnTo>
                    <a:lnTo>
                      <a:pt x="2456" y="5105"/>
                    </a:lnTo>
                    <a:lnTo>
                      <a:pt x="3327" y="5150"/>
                    </a:lnTo>
                    <a:lnTo>
                      <a:pt x="3875" y="5177"/>
                    </a:lnTo>
                    <a:lnTo>
                      <a:pt x="4039" y="5186"/>
                    </a:lnTo>
                    <a:lnTo>
                      <a:pt x="4090" y="5189"/>
                    </a:lnTo>
                    <a:lnTo>
                      <a:pt x="4507" y="5209"/>
                    </a:lnTo>
                    <a:lnTo>
                      <a:pt x="4412" y="5135"/>
                    </a:lnTo>
                    <a:lnTo>
                      <a:pt x="4334" y="5129"/>
                    </a:lnTo>
                    <a:lnTo>
                      <a:pt x="4236" y="5039"/>
                    </a:lnTo>
                    <a:lnTo>
                      <a:pt x="4096" y="5039"/>
                    </a:lnTo>
                    <a:lnTo>
                      <a:pt x="4003" y="4977"/>
                    </a:lnTo>
                    <a:lnTo>
                      <a:pt x="3983" y="4977"/>
                    </a:lnTo>
                    <a:lnTo>
                      <a:pt x="3848" y="4718"/>
                    </a:lnTo>
                    <a:cubicBezTo>
                      <a:pt x="3848" y="4718"/>
                      <a:pt x="3828" y="4303"/>
                      <a:pt x="3765" y="3904"/>
                    </a:cubicBezTo>
                    <a:lnTo>
                      <a:pt x="3765" y="3904"/>
                    </a:lnTo>
                    <a:cubicBezTo>
                      <a:pt x="3801" y="3948"/>
                      <a:pt x="3851" y="3981"/>
                      <a:pt x="3908" y="3987"/>
                    </a:cubicBezTo>
                    <a:cubicBezTo>
                      <a:pt x="3910" y="3987"/>
                      <a:pt x="3911" y="3987"/>
                      <a:pt x="3913" y="3987"/>
                    </a:cubicBezTo>
                    <a:cubicBezTo>
                      <a:pt x="4103" y="3987"/>
                      <a:pt x="4201" y="3442"/>
                      <a:pt x="4245" y="3078"/>
                    </a:cubicBezTo>
                    <a:cubicBezTo>
                      <a:pt x="4319" y="3111"/>
                      <a:pt x="4412" y="3159"/>
                      <a:pt x="4504" y="3200"/>
                    </a:cubicBezTo>
                    <a:cubicBezTo>
                      <a:pt x="4513" y="3466"/>
                      <a:pt x="4561" y="3665"/>
                      <a:pt x="4680" y="3680"/>
                    </a:cubicBezTo>
                    <a:cubicBezTo>
                      <a:pt x="4684" y="3681"/>
                      <a:pt x="4687" y="3681"/>
                      <a:pt x="4691" y="3681"/>
                    </a:cubicBezTo>
                    <a:cubicBezTo>
                      <a:pt x="4804" y="3681"/>
                      <a:pt x="4887" y="3494"/>
                      <a:pt x="4939" y="3254"/>
                    </a:cubicBezTo>
                    <a:cubicBezTo>
                      <a:pt x="5044" y="3305"/>
                      <a:pt x="5148" y="3346"/>
                      <a:pt x="5258" y="3382"/>
                    </a:cubicBezTo>
                    <a:lnTo>
                      <a:pt x="5413" y="3284"/>
                    </a:lnTo>
                    <a:cubicBezTo>
                      <a:pt x="5413" y="3284"/>
                      <a:pt x="5655" y="3403"/>
                      <a:pt x="5694" y="3403"/>
                    </a:cubicBezTo>
                    <a:cubicBezTo>
                      <a:pt x="5695" y="3403"/>
                      <a:pt x="5696" y="3403"/>
                      <a:pt x="5697" y="3403"/>
                    </a:cubicBezTo>
                    <a:cubicBezTo>
                      <a:pt x="5795" y="3391"/>
                      <a:pt x="6343" y="3030"/>
                      <a:pt x="6448" y="2959"/>
                    </a:cubicBezTo>
                    <a:cubicBezTo>
                      <a:pt x="6454" y="2956"/>
                      <a:pt x="6460" y="2953"/>
                      <a:pt x="6466" y="2947"/>
                    </a:cubicBezTo>
                    <a:cubicBezTo>
                      <a:pt x="6504" y="2905"/>
                      <a:pt x="6484" y="2649"/>
                      <a:pt x="6484" y="2649"/>
                    </a:cubicBezTo>
                    <a:lnTo>
                      <a:pt x="6522" y="2619"/>
                    </a:lnTo>
                    <a:lnTo>
                      <a:pt x="6695" y="2449"/>
                    </a:lnTo>
                    <a:lnTo>
                      <a:pt x="6641" y="2145"/>
                    </a:lnTo>
                    <a:lnTo>
                      <a:pt x="6475" y="2026"/>
                    </a:lnTo>
                    <a:lnTo>
                      <a:pt x="6504" y="1904"/>
                    </a:lnTo>
                    <a:cubicBezTo>
                      <a:pt x="6531" y="1829"/>
                      <a:pt x="6552" y="1755"/>
                      <a:pt x="6570" y="1677"/>
                    </a:cubicBezTo>
                    <a:cubicBezTo>
                      <a:pt x="6564" y="1656"/>
                      <a:pt x="6230" y="1367"/>
                      <a:pt x="6230" y="1367"/>
                    </a:cubicBezTo>
                    <a:cubicBezTo>
                      <a:pt x="6230" y="1367"/>
                      <a:pt x="6117" y="1078"/>
                      <a:pt x="6102" y="1057"/>
                    </a:cubicBezTo>
                    <a:cubicBezTo>
                      <a:pt x="6087" y="1034"/>
                      <a:pt x="5431" y="562"/>
                      <a:pt x="5388" y="562"/>
                    </a:cubicBezTo>
                    <a:cubicBezTo>
                      <a:pt x="5387" y="562"/>
                      <a:pt x="5387" y="562"/>
                      <a:pt x="5387" y="562"/>
                    </a:cubicBezTo>
                    <a:cubicBezTo>
                      <a:pt x="5373" y="570"/>
                      <a:pt x="5267" y="571"/>
                      <a:pt x="5199" y="571"/>
                    </a:cubicBezTo>
                    <a:cubicBezTo>
                      <a:pt x="5164" y="571"/>
                      <a:pt x="5139" y="571"/>
                      <a:pt x="5139" y="571"/>
                    </a:cubicBezTo>
                    <a:lnTo>
                      <a:pt x="4796" y="458"/>
                    </a:lnTo>
                    <a:lnTo>
                      <a:pt x="4796" y="455"/>
                    </a:lnTo>
                    <a:lnTo>
                      <a:pt x="4710" y="297"/>
                    </a:lnTo>
                    <a:lnTo>
                      <a:pt x="4713" y="315"/>
                    </a:lnTo>
                    <a:lnTo>
                      <a:pt x="4707" y="300"/>
                    </a:lnTo>
                    <a:cubicBezTo>
                      <a:pt x="4707" y="300"/>
                      <a:pt x="4361" y="240"/>
                      <a:pt x="4337" y="237"/>
                    </a:cubicBezTo>
                    <a:cubicBezTo>
                      <a:pt x="4316" y="237"/>
                      <a:pt x="4158" y="282"/>
                      <a:pt x="4087" y="300"/>
                    </a:cubicBezTo>
                    <a:lnTo>
                      <a:pt x="4024" y="285"/>
                    </a:lnTo>
                    <a:lnTo>
                      <a:pt x="3917" y="181"/>
                    </a:lnTo>
                    <a:cubicBezTo>
                      <a:pt x="3917" y="181"/>
                      <a:pt x="3346" y="0"/>
                      <a:pt x="325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1"/>
              <p:cNvSpPr/>
              <p:nvPr/>
            </p:nvSpPr>
            <p:spPr>
              <a:xfrm>
                <a:off x="-414350" y="2695850"/>
                <a:ext cx="157250" cy="300050"/>
              </a:xfrm>
              <a:custGeom>
                <a:rect b="b" l="l" r="r" t="t"/>
                <a:pathLst>
                  <a:path extrusionOk="0" h="12002" w="6290">
                    <a:moveTo>
                      <a:pt x="3240" y="2448"/>
                    </a:moveTo>
                    <a:lnTo>
                      <a:pt x="3360" y="2603"/>
                    </a:lnTo>
                    <a:cubicBezTo>
                      <a:pt x="3339" y="2731"/>
                      <a:pt x="3294" y="2853"/>
                      <a:pt x="3229" y="2967"/>
                    </a:cubicBezTo>
                    <a:lnTo>
                      <a:pt x="3229" y="2964"/>
                    </a:lnTo>
                    <a:cubicBezTo>
                      <a:pt x="3217" y="2803"/>
                      <a:pt x="3205" y="2642"/>
                      <a:pt x="3196" y="2490"/>
                    </a:cubicBezTo>
                    <a:lnTo>
                      <a:pt x="3240" y="2448"/>
                    </a:lnTo>
                    <a:close/>
                    <a:moveTo>
                      <a:pt x="2626" y="4365"/>
                    </a:moveTo>
                    <a:cubicBezTo>
                      <a:pt x="2674" y="4442"/>
                      <a:pt x="2734" y="4511"/>
                      <a:pt x="2799" y="4576"/>
                    </a:cubicBezTo>
                    <a:lnTo>
                      <a:pt x="2778" y="4576"/>
                    </a:lnTo>
                    <a:cubicBezTo>
                      <a:pt x="2689" y="4508"/>
                      <a:pt x="2594" y="4445"/>
                      <a:pt x="2501" y="4385"/>
                    </a:cubicBezTo>
                    <a:lnTo>
                      <a:pt x="2501" y="4382"/>
                    </a:lnTo>
                    <a:lnTo>
                      <a:pt x="2594" y="4397"/>
                    </a:lnTo>
                    <a:lnTo>
                      <a:pt x="2626" y="4365"/>
                    </a:lnTo>
                    <a:close/>
                    <a:moveTo>
                      <a:pt x="4364" y="4731"/>
                    </a:moveTo>
                    <a:lnTo>
                      <a:pt x="4400" y="4773"/>
                    </a:lnTo>
                    <a:lnTo>
                      <a:pt x="4516" y="4782"/>
                    </a:lnTo>
                    <a:cubicBezTo>
                      <a:pt x="4445" y="4821"/>
                      <a:pt x="4370" y="4868"/>
                      <a:pt x="4293" y="4916"/>
                    </a:cubicBezTo>
                    <a:cubicBezTo>
                      <a:pt x="4323" y="4856"/>
                      <a:pt x="4346" y="4794"/>
                      <a:pt x="4364" y="4731"/>
                    </a:cubicBezTo>
                    <a:close/>
                    <a:moveTo>
                      <a:pt x="2969" y="1"/>
                    </a:moveTo>
                    <a:lnTo>
                      <a:pt x="2507" y="141"/>
                    </a:lnTo>
                    <a:lnTo>
                      <a:pt x="2451" y="275"/>
                    </a:lnTo>
                    <a:lnTo>
                      <a:pt x="2328" y="206"/>
                    </a:lnTo>
                    <a:lnTo>
                      <a:pt x="1860" y="194"/>
                    </a:lnTo>
                    <a:lnTo>
                      <a:pt x="1345" y="555"/>
                    </a:lnTo>
                    <a:lnTo>
                      <a:pt x="1425" y="916"/>
                    </a:lnTo>
                    <a:lnTo>
                      <a:pt x="1306" y="823"/>
                    </a:lnTo>
                    <a:lnTo>
                      <a:pt x="751" y="972"/>
                    </a:lnTo>
                    <a:lnTo>
                      <a:pt x="674" y="1190"/>
                    </a:lnTo>
                    <a:lnTo>
                      <a:pt x="498" y="1169"/>
                    </a:lnTo>
                    <a:lnTo>
                      <a:pt x="179" y="1622"/>
                    </a:lnTo>
                    <a:lnTo>
                      <a:pt x="197" y="1732"/>
                    </a:lnTo>
                    <a:lnTo>
                      <a:pt x="0" y="1986"/>
                    </a:lnTo>
                    <a:lnTo>
                      <a:pt x="69" y="2126"/>
                    </a:lnTo>
                    <a:lnTo>
                      <a:pt x="274" y="2564"/>
                    </a:lnTo>
                    <a:lnTo>
                      <a:pt x="677" y="2755"/>
                    </a:lnTo>
                    <a:lnTo>
                      <a:pt x="811" y="2630"/>
                    </a:lnTo>
                    <a:lnTo>
                      <a:pt x="841" y="2794"/>
                    </a:lnTo>
                    <a:lnTo>
                      <a:pt x="1339" y="2916"/>
                    </a:lnTo>
                    <a:lnTo>
                      <a:pt x="1488" y="2835"/>
                    </a:lnTo>
                    <a:lnTo>
                      <a:pt x="1562" y="2993"/>
                    </a:lnTo>
                    <a:lnTo>
                      <a:pt x="2060" y="2987"/>
                    </a:lnTo>
                    <a:lnTo>
                      <a:pt x="2188" y="2809"/>
                    </a:lnTo>
                    <a:lnTo>
                      <a:pt x="2427" y="2743"/>
                    </a:lnTo>
                    <a:lnTo>
                      <a:pt x="2606" y="2502"/>
                    </a:lnTo>
                    <a:lnTo>
                      <a:pt x="2626" y="2332"/>
                    </a:lnTo>
                    <a:lnTo>
                      <a:pt x="2674" y="2442"/>
                    </a:lnTo>
                    <a:lnTo>
                      <a:pt x="3074" y="2582"/>
                    </a:lnTo>
                    <a:cubicBezTo>
                      <a:pt x="3121" y="3178"/>
                      <a:pt x="3184" y="3941"/>
                      <a:pt x="3252" y="4621"/>
                    </a:cubicBezTo>
                    <a:cubicBezTo>
                      <a:pt x="3124" y="4588"/>
                      <a:pt x="2996" y="4573"/>
                      <a:pt x="2865" y="4573"/>
                    </a:cubicBezTo>
                    <a:cubicBezTo>
                      <a:pt x="2787" y="4499"/>
                      <a:pt x="2719" y="4415"/>
                      <a:pt x="2656" y="4329"/>
                    </a:cubicBezTo>
                    <a:lnTo>
                      <a:pt x="2769" y="4204"/>
                    </a:lnTo>
                    <a:lnTo>
                      <a:pt x="2734" y="4087"/>
                    </a:lnTo>
                    <a:lnTo>
                      <a:pt x="2853" y="3959"/>
                    </a:lnTo>
                    <a:lnTo>
                      <a:pt x="2862" y="3959"/>
                    </a:lnTo>
                    <a:lnTo>
                      <a:pt x="2939" y="3759"/>
                    </a:lnTo>
                    <a:lnTo>
                      <a:pt x="2814" y="3551"/>
                    </a:lnTo>
                    <a:lnTo>
                      <a:pt x="2209" y="3414"/>
                    </a:lnTo>
                    <a:lnTo>
                      <a:pt x="2114" y="3521"/>
                    </a:lnTo>
                    <a:lnTo>
                      <a:pt x="1997" y="3312"/>
                    </a:lnTo>
                    <a:lnTo>
                      <a:pt x="1762" y="3226"/>
                    </a:lnTo>
                    <a:lnTo>
                      <a:pt x="1526" y="3232"/>
                    </a:lnTo>
                    <a:lnTo>
                      <a:pt x="1529" y="3378"/>
                    </a:lnTo>
                    <a:lnTo>
                      <a:pt x="1449" y="3220"/>
                    </a:lnTo>
                    <a:lnTo>
                      <a:pt x="1061" y="3294"/>
                    </a:lnTo>
                    <a:lnTo>
                      <a:pt x="966" y="3482"/>
                    </a:lnTo>
                    <a:lnTo>
                      <a:pt x="787" y="3399"/>
                    </a:lnTo>
                    <a:lnTo>
                      <a:pt x="632" y="3503"/>
                    </a:lnTo>
                    <a:lnTo>
                      <a:pt x="665" y="3634"/>
                    </a:lnTo>
                    <a:lnTo>
                      <a:pt x="516" y="3685"/>
                    </a:lnTo>
                    <a:lnTo>
                      <a:pt x="531" y="3822"/>
                    </a:lnTo>
                    <a:lnTo>
                      <a:pt x="593" y="3867"/>
                    </a:lnTo>
                    <a:lnTo>
                      <a:pt x="519" y="3867"/>
                    </a:lnTo>
                    <a:lnTo>
                      <a:pt x="435" y="4064"/>
                    </a:lnTo>
                    <a:lnTo>
                      <a:pt x="525" y="4129"/>
                    </a:lnTo>
                    <a:lnTo>
                      <a:pt x="406" y="4141"/>
                    </a:lnTo>
                    <a:lnTo>
                      <a:pt x="355" y="4397"/>
                    </a:lnTo>
                    <a:lnTo>
                      <a:pt x="456" y="4514"/>
                    </a:lnTo>
                    <a:lnTo>
                      <a:pt x="424" y="4681"/>
                    </a:lnTo>
                    <a:lnTo>
                      <a:pt x="489" y="4701"/>
                    </a:lnTo>
                    <a:lnTo>
                      <a:pt x="772" y="4794"/>
                    </a:lnTo>
                    <a:lnTo>
                      <a:pt x="1008" y="4874"/>
                    </a:lnTo>
                    <a:lnTo>
                      <a:pt x="1365" y="4842"/>
                    </a:lnTo>
                    <a:lnTo>
                      <a:pt x="1383" y="4740"/>
                    </a:lnTo>
                    <a:lnTo>
                      <a:pt x="1440" y="4830"/>
                    </a:lnTo>
                    <a:lnTo>
                      <a:pt x="1720" y="4800"/>
                    </a:lnTo>
                    <a:lnTo>
                      <a:pt x="1851" y="4910"/>
                    </a:lnTo>
                    <a:lnTo>
                      <a:pt x="2054" y="4862"/>
                    </a:lnTo>
                    <a:lnTo>
                      <a:pt x="2087" y="4749"/>
                    </a:lnTo>
                    <a:lnTo>
                      <a:pt x="2254" y="4746"/>
                    </a:lnTo>
                    <a:lnTo>
                      <a:pt x="2310" y="4630"/>
                    </a:lnTo>
                    <a:lnTo>
                      <a:pt x="2275" y="4579"/>
                    </a:lnTo>
                    <a:lnTo>
                      <a:pt x="2346" y="4597"/>
                    </a:lnTo>
                    <a:lnTo>
                      <a:pt x="2519" y="4466"/>
                    </a:lnTo>
                    <a:cubicBezTo>
                      <a:pt x="2674" y="4573"/>
                      <a:pt x="2775" y="4651"/>
                      <a:pt x="2775" y="4651"/>
                    </a:cubicBezTo>
                    <a:cubicBezTo>
                      <a:pt x="2782" y="4651"/>
                      <a:pt x="2788" y="4651"/>
                      <a:pt x="2794" y="4651"/>
                    </a:cubicBezTo>
                    <a:cubicBezTo>
                      <a:pt x="2957" y="4651"/>
                      <a:pt x="3118" y="4689"/>
                      <a:pt x="3264" y="4761"/>
                    </a:cubicBezTo>
                    <a:cubicBezTo>
                      <a:pt x="3276" y="4856"/>
                      <a:pt x="3285" y="4949"/>
                      <a:pt x="3294" y="5041"/>
                    </a:cubicBezTo>
                    <a:cubicBezTo>
                      <a:pt x="3297" y="5065"/>
                      <a:pt x="3300" y="5089"/>
                      <a:pt x="3303" y="5113"/>
                    </a:cubicBezTo>
                    <a:cubicBezTo>
                      <a:pt x="3303" y="5128"/>
                      <a:pt x="3306" y="5140"/>
                      <a:pt x="3306" y="5152"/>
                    </a:cubicBezTo>
                    <a:cubicBezTo>
                      <a:pt x="3312" y="5196"/>
                      <a:pt x="3318" y="5241"/>
                      <a:pt x="3321" y="5283"/>
                    </a:cubicBezTo>
                    <a:lnTo>
                      <a:pt x="3261" y="5694"/>
                    </a:lnTo>
                    <a:lnTo>
                      <a:pt x="3249" y="5915"/>
                    </a:lnTo>
                    <a:lnTo>
                      <a:pt x="3106" y="8681"/>
                    </a:lnTo>
                    <a:lnTo>
                      <a:pt x="2877" y="11391"/>
                    </a:lnTo>
                    <a:lnTo>
                      <a:pt x="2850" y="11346"/>
                    </a:lnTo>
                    <a:lnTo>
                      <a:pt x="2346" y="11027"/>
                    </a:lnTo>
                    <a:lnTo>
                      <a:pt x="2346" y="11027"/>
                    </a:lnTo>
                    <a:lnTo>
                      <a:pt x="2778" y="11399"/>
                    </a:lnTo>
                    <a:cubicBezTo>
                      <a:pt x="2778" y="11399"/>
                      <a:pt x="2808" y="11474"/>
                      <a:pt x="2847" y="11563"/>
                    </a:cubicBezTo>
                    <a:lnTo>
                      <a:pt x="2740" y="11483"/>
                    </a:lnTo>
                    <a:lnTo>
                      <a:pt x="2418" y="11376"/>
                    </a:lnTo>
                    <a:lnTo>
                      <a:pt x="2176" y="11626"/>
                    </a:lnTo>
                    <a:lnTo>
                      <a:pt x="2176" y="11626"/>
                    </a:lnTo>
                    <a:lnTo>
                      <a:pt x="2412" y="11459"/>
                    </a:lnTo>
                    <a:lnTo>
                      <a:pt x="2683" y="11587"/>
                    </a:lnTo>
                    <a:lnTo>
                      <a:pt x="2766" y="11817"/>
                    </a:lnTo>
                    <a:lnTo>
                      <a:pt x="2659" y="11760"/>
                    </a:lnTo>
                    <a:lnTo>
                      <a:pt x="2462" y="11778"/>
                    </a:lnTo>
                    <a:lnTo>
                      <a:pt x="2588" y="11808"/>
                    </a:lnTo>
                    <a:lnTo>
                      <a:pt x="2743" y="12002"/>
                    </a:lnTo>
                    <a:lnTo>
                      <a:pt x="3416" y="11981"/>
                    </a:lnTo>
                    <a:lnTo>
                      <a:pt x="3565" y="11891"/>
                    </a:lnTo>
                    <a:lnTo>
                      <a:pt x="3813" y="11856"/>
                    </a:lnTo>
                    <a:lnTo>
                      <a:pt x="3598" y="11787"/>
                    </a:lnTo>
                    <a:lnTo>
                      <a:pt x="3440" y="11838"/>
                    </a:lnTo>
                    <a:lnTo>
                      <a:pt x="3515" y="11706"/>
                    </a:lnTo>
                    <a:lnTo>
                      <a:pt x="3744" y="11647"/>
                    </a:lnTo>
                    <a:lnTo>
                      <a:pt x="4010" y="11772"/>
                    </a:lnTo>
                    <a:lnTo>
                      <a:pt x="4010" y="11772"/>
                    </a:lnTo>
                    <a:lnTo>
                      <a:pt x="3756" y="11572"/>
                    </a:lnTo>
                    <a:lnTo>
                      <a:pt x="3491" y="11611"/>
                    </a:lnTo>
                    <a:lnTo>
                      <a:pt x="3363" y="11739"/>
                    </a:lnTo>
                    <a:lnTo>
                      <a:pt x="3363" y="11739"/>
                    </a:lnTo>
                    <a:lnTo>
                      <a:pt x="3387" y="11632"/>
                    </a:lnTo>
                    <a:lnTo>
                      <a:pt x="3351" y="11650"/>
                    </a:lnTo>
                    <a:cubicBezTo>
                      <a:pt x="3348" y="11569"/>
                      <a:pt x="3345" y="11483"/>
                      <a:pt x="3345" y="11391"/>
                    </a:cubicBezTo>
                    <a:lnTo>
                      <a:pt x="3434" y="11247"/>
                    </a:lnTo>
                    <a:lnTo>
                      <a:pt x="3342" y="11307"/>
                    </a:lnTo>
                    <a:cubicBezTo>
                      <a:pt x="3318" y="10189"/>
                      <a:pt x="3294" y="8308"/>
                      <a:pt x="3348" y="8091"/>
                    </a:cubicBezTo>
                    <a:cubicBezTo>
                      <a:pt x="3416" y="7813"/>
                      <a:pt x="3419" y="5676"/>
                      <a:pt x="3419" y="5676"/>
                    </a:cubicBezTo>
                    <a:lnTo>
                      <a:pt x="3437" y="5363"/>
                    </a:lnTo>
                    <a:cubicBezTo>
                      <a:pt x="3589" y="5280"/>
                      <a:pt x="3756" y="5235"/>
                      <a:pt x="3929" y="5232"/>
                    </a:cubicBezTo>
                    <a:cubicBezTo>
                      <a:pt x="4135" y="5074"/>
                      <a:pt x="4349" y="4928"/>
                      <a:pt x="4573" y="4791"/>
                    </a:cubicBezTo>
                    <a:lnTo>
                      <a:pt x="4740" y="4806"/>
                    </a:lnTo>
                    <a:lnTo>
                      <a:pt x="4820" y="4734"/>
                    </a:lnTo>
                    <a:lnTo>
                      <a:pt x="4859" y="4728"/>
                    </a:lnTo>
                    <a:lnTo>
                      <a:pt x="4859" y="4728"/>
                    </a:lnTo>
                    <a:lnTo>
                      <a:pt x="4832" y="4847"/>
                    </a:lnTo>
                    <a:lnTo>
                      <a:pt x="5112" y="4967"/>
                    </a:lnTo>
                    <a:lnTo>
                      <a:pt x="5494" y="4919"/>
                    </a:lnTo>
                    <a:lnTo>
                      <a:pt x="5554" y="4794"/>
                    </a:lnTo>
                    <a:lnTo>
                      <a:pt x="5637" y="4964"/>
                    </a:lnTo>
                    <a:lnTo>
                      <a:pt x="5768" y="4982"/>
                    </a:lnTo>
                    <a:lnTo>
                      <a:pt x="6093" y="4964"/>
                    </a:lnTo>
                    <a:lnTo>
                      <a:pt x="6290" y="4788"/>
                    </a:lnTo>
                    <a:lnTo>
                      <a:pt x="6221" y="4564"/>
                    </a:lnTo>
                    <a:lnTo>
                      <a:pt x="6072" y="4537"/>
                    </a:lnTo>
                    <a:lnTo>
                      <a:pt x="6186" y="4433"/>
                    </a:lnTo>
                    <a:lnTo>
                      <a:pt x="6126" y="4138"/>
                    </a:lnTo>
                    <a:lnTo>
                      <a:pt x="5887" y="3962"/>
                    </a:lnTo>
                    <a:lnTo>
                      <a:pt x="5786" y="3977"/>
                    </a:lnTo>
                    <a:lnTo>
                      <a:pt x="5870" y="3908"/>
                    </a:lnTo>
                    <a:lnTo>
                      <a:pt x="5709" y="3581"/>
                    </a:lnTo>
                    <a:lnTo>
                      <a:pt x="5360" y="3533"/>
                    </a:lnTo>
                    <a:lnTo>
                      <a:pt x="5324" y="3593"/>
                    </a:lnTo>
                    <a:lnTo>
                      <a:pt x="5306" y="3542"/>
                    </a:lnTo>
                    <a:lnTo>
                      <a:pt x="5083" y="3560"/>
                    </a:lnTo>
                    <a:lnTo>
                      <a:pt x="4862" y="3661"/>
                    </a:lnTo>
                    <a:lnTo>
                      <a:pt x="4746" y="3864"/>
                    </a:lnTo>
                    <a:lnTo>
                      <a:pt x="4698" y="3730"/>
                    </a:lnTo>
                    <a:lnTo>
                      <a:pt x="4495" y="3646"/>
                    </a:lnTo>
                    <a:lnTo>
                      <a:pt x="4287" y="3673"/>
                    </a:lnTo>
                    <a:lnTo>
                      <a:pt x="4033" y="3765"/>
                    </a:lnTo>
                    <a:lnTo>
                      <a:pt x="3974" y="4055"/>
                    </a:lnTo>
                    <a:lnTo>
                      <a:pt x="3813" y="4099"/>
                    </a:lnTo>
                    <a:lnTo>
                      <a:pt x="3816" y="4165"/>
                    </a:lnTo>
                    <a:lnTo>
                      <a:pt x="3819" y="4210"/>
                    </a:lnTo>
                    <a:lnTo>
                      <a:pt x="3872" y="4362"/>
                    </a:lnTo>
                    <a:lnTo>
                      <a:pt x="4105" y="4460"/>
                    </a:lnTo>
                    <a:lnTo>
                      <a:pt x="4200" y="4344"/>
                    </a:lnTo>
                    <a:lnTo>
                      <a:pt x="4200" y="4344"/>
                    </a:lnTo>
                    <a:lnTo>
                      <a:pt x="4150" y="4496"/>
                    </a:lnTo>
                    <a:lnTo>
                      <a:pt x="4320" y="4684"/>
                    </a:lnTo>
                    <a:cubicBezTo>
                      <a:pt x="4290" y="4791"/>
                      <a:pt x="4242" y="4898"/>
                      <a:pt x="4179" y="4991"/>
                    </a:cubicBezTo>
                    <a:cubicBezTo>
                      <a:pt x="4096" y="5047"/>
                      <a:pt x="4013" y="5104"/>
                      <a:pt x="3935" y="5163"/>
                    </a:cubicBezTo>
                    <a:cubicBezTo>
                      <a:pt x="3935" y="5163"/>
                      <a:pt x="3913" y="5161"/>
                      <a:pt x="3872" y="5161"/>
                    </a:cubicBezTo>
                    <a:cubicBezTo>
                      <a:pt x="3794" y="5161"/>
                      <a:pt x="3646" y="5171"/>
                      <a:pt x="3440" y="5229"/>
                    </a:cubicBezTo>
                    <a:lnTo>
                      <a:pt x="3440" y="5220"/>
                    </a:lnTo>
                    <a:lnTo>
                      <a:pt x="3440" y="5217"/>
                    </a:lnTo>
                    <a:cubicBezTo>
                      <a:pt x="3440" y="5208"/>
                      <a:pt x="3440" y="5202"/>
                      <a:pt x="3437" y="5193"/>
                    </a:cubicBezTo>
                    <a:cubicBezTo>
                      <a:pt x="3434" y="5184"/>
                      <a:pt x="3437" y="5178"/>
                      <a:pt x="3434" y="5169"/>
                    </a:cubicBezTo>
                    <a:lnTo>
                      <a:pt x="3434" y="5160"/>
                    </a:lnTo>
                    <a:cubicBezTo>
                      <a:pt x="3434" y="5155"/>
                      <a:pt x="3434" y="5146"/>
                      <a:pt x="3431" y="5137"/>
                    </a:cubicBezTo>
                    <a:lnTo>
                      <a:pt x="3431" y="5128"/>
                    </a:lnTo>
                    <a:cubicBezTo>
                      <a:pt x="3431" y="5116"/>
                      <a:pt x="3428" y="5104"/>
                      <a:pt x="3428" y="5092"/>
                    </a:cubicBezTo>
                    <a:cubicBezTo>
                      <a:pt x="3392" y="4785"/>
                      <a:pt x="3324" y="4135"/>
                      <a:pt x="3267" y="3461"/>
                    </a:cubicBezTo>
                    <a:cubicBezTo>
                      <a:pt x="3264" y="3417"/>
                      <a:pt x="3261" y="3375"/>
                      <a:pt x="3258" y="3333"/>
                    </a:cubicBezTo>
                    <a:lnTo>
                      <a:pt x="3258" y="3312"/>
                    </a:lnTo>
                    <a:cubicBezTo>
                      <a:pt x="3252" y="3271"/>
                      <a:pt x="3249" y="3229"/>
                      <a:pt x="3246" y="3184"/>
                    </a:cubicBezTo>
                    <a:cubicBezTo>
                      <a:pt x="3318" y="3017"/>
                      <a:pt x="3372" y="2841"/>
                      <a:pt x="3410" y="2662"/>
                    </a:cubicBezTo>
                    <a:lnTo>
                      <a:pt x="3446" y="2713"/>
                    </a:lnTo>
                    <a:lnTo>
                      <a:pt x="3857" y="2725"/>
                    </a:lnTo>
                    <a:lnTo>
                      <a:pt x="4090" y="2534"/>
                    </a:lnTo>
                    <a:lnTo>
                      <a:pt x="4430" y="2844"/>
                    </a:lnTo>
                    <a:lnTo>
                      <a:pt x="4659" y="2826"/>
                    </a:lnTo>
                    <a:lnTo>
                      <a:pt x="4755" y="3026"/>
                    </a:lnTo>
                    <a:lnTo>
                      <a:pt x="5530" y="3181"/>
                    </a:lnTo>
                    <a:lnTo>
                      <a:pt x="5893" y="2931"/>
                    </a:lnTo>
                    <a:lnTo>
                      <a:pt x="6028" y="2528"/>
                    </a:lnTo>
                    <a:lnTo>
                      <a:pt x="5986" y="2245"/>
                    </a:lnTo>
                    <a:lnTo>
                      <a:pt x="5819" y="2177"/>
                    </a:lnTo>
                    <a:lnTo>
                      <a:pt x="5989" y="2159"/>
                    </a:lnTo>
                    <a:lnTo>
                      <a:pt x="6117" y="1995"/>
                    </a:lnTo>
                    <a:lnTo>
                      <a:pt x="6117" y="1664"/>
                    </a:lnTo>
                    <a:lnTo>
                      <a:pt x="5920" y="1351"/>
                    </a:lnTo>
                    <a:lnTo>
                      <a:pt x="5834" y="1321"/>
                    </a:lnTo>
                    <a:lnTo>
                      <a:pt x="5831" y="1232"/>
                    </a:lnTo>
                    <a:lnTo>
                      <a:pt x="5834" y="1223"/>
                    </a:lnTo>
                    <a:lnTo>
                      <a:pt x="5831" y="1217"/>
                    </a:lnTo>
                    <a:lnTo>
                      <a:pt x="5831" y="1208"/>
                    </a:lnTo>
                    <a:lnTo>
                      <a:pt x="5828" y="1211"/>
                    </a:lnTo>
                    <a:lnTo>
                      <a:pt x="5601" y="850"/>
                    </a:lnTo>
                    <a:lnTo>
                      <a:pt x="5077" y="588"/>
                    </a:lnTo>
                    <a:lnTo>
                      <a:pt x="4823" y="615"/>
                    </a:lnTo>
                    <a:lnTo>
                      <a:pt x="4823" y="612"/>
                    </a:lnTo>
                    <a:lnTo>
                      <a:pt x="4820" y="615"/>
                    </a:lnTo>
                    <a:lnTo>
                      <a:pt x="4811" y="615"/>
                    </a:lnTo>
                    <a:lnTo>
                      <a:pt x="4764" y="647"/>
                    </a:lnTo>
                    <a:lnTo>
                      <a:pt x="4636" y="722"/>
                    </a:lnTo>
                    <a:lnTo>
                      <a:pt x="4600" y="483"/>
                    </a:lnTo>
                    <a:lnTo>
                      <a:pt x="4591" y="475"/>
                    </a:lnTo>
                    <a:lnTo>
                      <a:pt x="4591" y="480"/>
                    </a:lnTo>
                    <a:lnTo>
                      <a:pt x="3777" y="167"/>
                    </a:lnTo>
                    <a:lnTo>
                      <a:pt x="3646" y="233"/>
                    </a:lnTo>
                    <a:lnTo>
                      <a:pt x="3574" y="96"/>
                    </a:lnTo>
                    <a:lnTo>
                      <a:pt x="296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9" name="Google Shape;539;p21"/>
            <p:cNvGrpSpPr/>
            <p:nvPr/>
          </p:nvGrpSpPr>
          <p:grpSpPr>
            <a:xfrm>
              <a:off x="652000" y="3489555"/>
              <a:ext cx="8538086" cy="1607496"/>
              <a:chOff x="652000" y="3489555"/>
              <a:chExt cx="8538086" cy="1607496"/>
            </a:xfrm>
          </p:grpSpPr>
          <p:sp>
            <p:nvSpPr>
              <p:cNvPr id="540" name="Google Shape;540;p21"/>
              <p:cNvSpPr/>
              <p:nvPr/>
            </p:nvSpPr>
            <p:spPr>
              <a:xfrm>
                <a:off x="652000" y="3861950"/>
                <a:ext cx="8491988" cy="1235100"/>
              </a:xfrm>
              <a:custGeom>
                <a:rect b="b" l="l" r="r" t="t"/>
                <a:pathLst>
                  <a:path extrusionOk="0" h="5853" w="74514">
                    <a:moveTo>
                      <a:pt x="74514" y="1"/>
                    </a:moveTo>
                    <a:lnTo>
                      <a:pt x="1968" y="4541"/>
                    </a:lnTo>
                    <a:lnTo>
                      <a:pt x="1" y="5852"/>
                    </a:lnTo>
                    <a:lnTo>
                      <a:pt x="74514" y="5852"/>
                    </a:lnTo>
                    <a:lnTo>
                      <a:pt x="7451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1"/>
              <p:cNvSpPr/>
              <p:nvPr/>
            </p:nvSpPr>
            <p:spPr>
              <a:xfrm rot="-438322">
                <a:off x="4109648" y="3808816"/>
                <a:ext cx="5061331" cy="623631"/>
              </a:xfrm>
              <a:custGeom>
                <a:rect b="b" l="l" r="r" t="t"/>
                <a:pathLst>
                  <a:path extrusionOk="0" h="4892" w="39703">
                    <a:moveTo>
                      <a:pt x="14588" y="1"/>
                    </a:moveTo>
                    <a:cubicBezTo>
                      <a:pt x="13857" y="1"/>
                      <a:pt x="13285" y="40"/>
                      <a:pt x="12916" y="128"/>
                    </a:cubicBezTo>
                    <a:cubicBezTo>
                      <a:pt x="9300" y="990"/>
                      <a:pt x="0" y="3318"/>
                      <a:pt x="0" y="3318"/>
                    </a:cubicBezTo>
                    <a:cubicBezTo>
                      <a:pt x="0" y="3318"/>
                      <a:pt x="6297" y="4891"/>
                      <a:pt x="16387" y="4891"/>
                    </a:cubicBezTo>
                    <a:cubicBezTo>
                      <a:pt x="17858" y="4891"/>
                      <a:pt x="19409" y="4858"/>
                      <a:pt x="21033" y="4781"/>
                    </a:cubicBezTo>
                    <a:cubicBezTo>
                      <a:pt x="33800" y="4179"/>
                      <a:pt x="39702" y="3058"/>
                      <a:pt x="39702" y="3058"/>
                    </a:cubicBezTo>
                    <a:cubicBezTo>
                      <a:pt x="39702" y="3058"/>
                      <a:pt x="21018" y="1"/>
                      <a:pt x="1458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1"/>
              <p:cNvSpPr/>
              <p:nvPr/>
            </p:nvSpPr>
            <p:spPr>
              <a:xfrm rot="-438396">
                <a:off x="4087601" y="3926848"/>
                <a:ext cx="3169897" cy="635629"/>
              </a:xfrm>
              <a:custGeom>
                <a:rect b="b" l="l" r="r" t="t"/>
                <a:pathLst>
                  <a:path extrusionOk="0" h="4892" w="24396">
                    <a:moveTo>
                      <a:pt x="14585" y="1"/>
                    </a:moveTo>
                    <a:cubicBezTo>
                      <a:pt x="13856" y="1"/>
                      <a:pt x="13284" y="40"/>
                      <a:pt x="12916" y="128"/>
                    </a:cubicBezTo>
                    <a:cubicBezTo>
                      <a:pt x="9300" y="990"/>
                      <a:pt x="0" y="3318"/>
                      <a:pt x="0" y="3318"/>
                    </a:cubicBezTo>
                    <a:cubicBezTo>
                      <a:pt x="0" y="3318"/>
                      <a:pt x="6297" y="4891"/>
                      <a:pt x="16387" y="4891"/>
                    </a:cubicBezTo>
                    <a:cubicBezTo>
                      <a:pt x="17858" y="4891"/>
                      <a:pt x="19409" y="4858"/>
                      <a:pt x="21033" y="4781"/>
                    </a:cubicBezTo>
                    <a:cubicBezTo>
                      <a:pt x="21781" y="4746"/>
                      <a:pt x="22503" y="4707"/>
                      <a:pt x="23203" y="4671"/>
                    </a:cubicBezTo>
                    <a:cubicBezTo>
                      <a:pt x="23969" y="4161"/>
                      <a:pt x="24396" y="3598"/>
                      <a:pt x="24396" y="3008"/>
                    </a:cubicBezTo>
                    <a:cubicBezTo>
                      <a:pt x="24396" y="2069"/>
                      <a:pt x="23328" y="1207"/>
                      <a:pt x="21528" y="510"/>
                    </a:cubicBezTo>
                    <a:cubicBezTo>
                      <a:pt x="18749" y="207"/>
                      <a:pt x="16254" y="1"/>
                      <a:pt x="14585"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3" name="Google Shape;543;p21"/>
            <p:cNvGrpSpPr/>
            <p:nvPr/>
          </p:nvGrpSpPr>
          <p:grpSpPr>
            <a:xfrm>
              <a:off x="7" y="4153441"/>
              <a:ext cx="9144017" cy="1130998"/>
              <a:chOff x="857350" y="1459225"/>
              <a:chExt cx="2006675" cy="248200"/>
            </a:xfrm>
          </p:grpSpPr>
          <p:sp>
            <p:nvSpPr>
              <p:cNvPr id="544" name="Google Shape;544;p21"/>
              <p:cNvSpPr/>
              <p:nvPr/>
            </p:nvSpPr>
            <p:spPr>
              <a:xfrm>
                <a:off x="1384125" y="1597700"/>
                <a:ext cx="252750" cy="109725"/>
              </a:xfrm>
              <a:custGeom>
                <a:rect b="b" l="l" r="r" t="t"/>
                <a:pathLst>
                  <a:path extrusionOk="0" h="4389" w="10110">
                    <a:moveTo>
                      <a:pt x="1" y="3345"/>
                    </a:moveTo>
                    <a:cubicBezTo>
                      <a:pt x="1" y="3345"/>
                      <a:pt x="321" y="3658"/>
                      <a:pt x="634" y="3954"/>
                    </a:cubicBezTo>
                    <a:lnTo>
                      <a:pt x="634" y="3954"/>
                    </a:lnTo>
                    <a:cubicBezTo>
                      <a:pt x="504" y="3737"/>
                      <a:pt x="301" y="3490"/>
                      <a:pt x="1" y="3345"/>
                    </a:cubicBezTo>
                    <a:close/>
                    <a:moveTo>
                      <a:pt x="6517" y="0"/>
                    </a:moveTo>
                    <a:lnTo>
                      <a:pt x="6517" y="0"/>
                    </a:lnTo>
                    <a:cubicBezTo>
                      <a:pt x="6428" y="605"/>
                      <a:pt x="5677" y="2516"/>
                      <a:pt x="5677" y="2516"/>
                    </a:cubicBezTo>
                    <a:cubicBezTo>
                      <a:pt x="5697" y="2200"/>
                      <a:pt x="5066" y="644"/>
                      <a:pt x="5065" y="644"/>
                    </a:cubicBezTo>
                    <a:lnTo>
                      <a:pt x="5065" y="644"/>
                    </a:lnTo>
                    <a:cubicBezTo>
                      <a:pt x="5226" y="1148"/>
                      <a:pt x="4961" y="3315"/>
                      <a:pt x="4961" y="3315"/>
                    </a:cubicBezTo>
                    <a:cubicBezTo>
                      <a:pt x="4899" y="2650"/>
                      <a:pt x="4231" y="1705"/>
                      <a:pt x="4231" y="1705"/>
                    </a:cubicBezTo>
                    <a:lnTo>
                      <a:pt x="4231" y="1705"/>
                    </a:lnTo>
                    <a:cubicBezTo>
                      <a:pt x="4407" y="2135"/>
                      <a:pt x="4371" y="3589"/>
                      <a:pt x="4371" y="3589"/>
                    </a:cubicBezTo>
                    <a:cubicBezTo>
                      <a:pt x="4252" y="3082"/>
                      <a:pt x="3662" y="2507"/>
                      <a:pt x="3661" y="2507"/>
                    </a:cubicBezTo>
                    <a:lnTo>
                      <a:pt x="3661" y="2507"/>
                    </a:lnTo>
                    <a:cubicBezTo>
                      <a:pt x="3822" y="2725"/>
                      <a:pt x="3882" y="3041"/>
                      <a:pt x="3900" y="3345"/>
                    </a:cubicBezTo>
                    <a:cubicBezTo>
                      <a:pt x="3694" y="2778"/>
                      <a:pt x="3450" y="2218"/>
                      <a:pt x="3450" y="2218"/>
                    </a:cubicBezTo>
                    <a:cubicBezTo>
                      <a:pt x="3375" y="2474"/>
                      <a:pt x="3313" y="3738"/>
                      <a:pt x="3313" y="3738"/>
                    </a:cubicBezTo>
                    <a:cubicBezTo>
                      <a:pt x="3304" y="3592"/>
                      <a:pt x="3030" y="2850"/>
                      <a:pt x="3030" y="2850"/>
                    </a:cubicBezTo>
                    <a:cubicBezTo>
                      <a:pt x="3003" y="3181"/>
                      <a:pt x="2651" y="3744"/>
                      <a:pt x="2651" y="3744"/>
                    </a:cubicBezTo>
                    <a:cubicBezTo>
                      <a:pt x="2654" y="3345"/>
                      <a:pt x="1891" y="2093"/>
                      <a:pt x="1891" y="2093"/>
                    </a:cubicBezTo>
                    <a:lnTo>
                      <a:pt x="1891" y="2093"/>
                    </a:lnTo>
                    <a:cubicBezTo>
                      <a:pt x="2028" y="2403"/>
                      <a:pt x="1995" y="3378"/>
                      <a:pt x="1995" y="3378"/>
                    </a:cubicBezTo>
                    <a:cubicBezTo>
                      <a:pt x="1897" y="3214"/>
                      <a:pt x="696" y="2406"/>
                      <a:pt x="695" y="2406"/>
                    </a:cubicBezTo>
                    <a:lnTo>
                      <a:pt x="695" y="2406"/>
                    </a:lnTo>
                    <a:cubicBezTo>
                      <a:pt x="1041" y="2665"/>
                      <a:pt x="1584" y="3780"/>
                      <a:pt x="1584" y="3780"/>
                    </a:cubicBezTo>
                    <a:cubicBezTo>
                      <a:pt x="1277" y="3437"/>
                      <a:pt x="266" y="2939"/>
                      <a:pt x="266" y="2939"/>
                    </a:cubicBezTo>
                    <a:lnTo>
                      <a:pt x="266" y="2939"/>
                    </a:lnTo>
                    <a:cubicBezTo>
                      <a:pt x="597" y="3163"/>
                      <a:pt x="1104" y="4385"/>
                      <a:pt x="1104" y="4385"/>
                    </a:cubicBezTo>
                    <a:cubicBezTo>
                      <a:pt x="992" y="4289"/>
                      <a:pt x="814" y="4124"/>
                      <a:pt x="634" y="3954"/>
                    </a:cubicBezTo>
                    <a:lnTo>
                      <a:pt x="634" y="3954"/>
                    </a:lnTo>
                    <a:cubicBezTo>
                      <a:pt x="774" y="4188"/>
                      <a:pt x="830" y="4388"/>
                      <a:pt x="830" y="4388"/>
                    </a:cubicBezTo>
                    <a:lnTo>
                      <a:pt x="9629" y="4388"/>
                    </a:lnTo>
                    <a:cubicBezTo>
                      <a:pt x="9817" y="3553"/>
                      <a:pt x="10109" y="1911"/>
                      <a:pt x="10109" y="1911"/>
                    </a:cubicBezTo>
                    <a:lnTo>
                      <a:pt x="10109" y="1911"/>
                    </a:lnTo>
                    <a:cubicBezTo>
                      <a:pt x="10020" y="2093"/>
                      <a:pt x="9573" y="3375"/>
                      <a:pt x="9573" y="3375"/>
                    </a:cubicBezTo>
                    <a:cubicBezTo>
                      <a:pt x="9632" y="3184"/>
                      <a:pt x="9772" y="2358"/>
                      <a:pt x="9772" y="2358"/>
                    </a:cubicBezTo>
                    <a:lnTo>
                      <a:pt x="9772" y="2358"/>
                    </a:lnTo>
                    <a:cubicBezTo>
                      <a:pt x="9641" y="2680"/>
                      <a:pt x="9188" y="3330"/>
                      <a:pt x="9188" y="3330"/>
                    </a:cubicBezTo>
                    <a:cubicBezTo>
                      <a:pt x="9397" y="2817"/>
                      <a:pt x="9534" y="1527"/>
                      <a:pt x="9534" y="1526"/>
                    </a:cubicBezTo>
                    <a:lnTo>
                      <a:pt x="9534" y="1526"/>
                    </a:lnTo>
                    <a:cubicBezTo>
                      <a:pt x="9480" y="1795"/>
                      <a:pt x="8991" y="2769"/>
                      <a:pt x="8991" y="2769"/>
                    </a:cubicBezTo>
                    <a:cubicBezTo>
                      <a:pt x="9027" y="2558"/>
                      <a:pt x="8777" y="1491"/>
                      <a:pt x="8777" y="1491"/>
                    </a:cubicBezTo>
                    <a:lnTo>
                      <a:pt x="8777" y="1491"/>
                    </a:lnTo>
                    <a:cubicBezTo>
                      <a:pt x="8830" y="1810"/>
                      <a:pt x="8410" y="3282"/>
                      <a:pt x="8410" y="3282"/>
                    </a:cubicBezTo>
                    <a:cubicBezTo>
                      <a:pt x="8455" y="2734"/>
                      <a:pt x="8094" y="1902"/>
                      <a:pt x="8094" y="1902"/>
                    </a:cubicBezTo>
                    <a:lnTo>
                      <a:pt x="8094" y="1902"/>
                    </a:lnTo>
                    <a:cubicBezTo>
                      <a:pt x="8157" y="2245"/>
                      <a:pt x="7850" y="3464"/>
                      <a:pt x="7850" y="3464"/>
                    </a:cubicBezTo>
                    <a:cubicBezTo>
                      <a:pt x="7853" y="3199"/>
                      <a:pt x="7727" y="2898"/>
                      <a:pt x="7617" y="2674"/>
                    </a:cubicBezTo>
                    <a:cubicBezTo>
                      <a:pt x="7993" y="1526"/>
                      <a:pt x="8484" y="218"/>
                      <a:pt x="8485" y="218"/>
                    </a:cubicBezTo>
                    <a:lnTo>
                      <a:pt x="8485" y="218"/>
                    </a:lnTo>
                    <a:cubicBezTo>
                      <a:pt x="8249" y="474"/>
                      <a:pt x="6759" y="3184"/>
                      <a:pt x="6759" y="3184"/>
                    </a:cubicBezTo>
                    <a:cubicBezTo>
                      <a:pt x="6857" y="2895"/>
                      <a:pt x="7125" y="1449"/>
                      <a:pt x="7125" y="1449"/>
                    </a:cubicBezTo>
                    <a:lnTo>
                      <a:pt x="7125" y="1449"/>
                    </a:lnTo>
                    <a:cubicBezTo>
                      <a:pt x="6851" y="2099"/>
                      <a:pt x="6076" y="3217"/>
                      <a:pt x="6076" y="3217"/>
                    </a:cubicBezTo>
                    <a:cubicBezTo>
                      <a:pt x="6377" y="2430"/>
                      <a:pt x="6517" y="1"/>
                      <a:pt x="651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1"/>
              <p:cNvSpPr/>
              <p:nvPr/>
            </p:nvSpPr>
            <p:spPr>
              <a:xfrm>
                <a:off x="1584825" y="1578625"/>
                <a:ext cx="251825" cy="128725"/>
              </a:xfrm>
              <a:custGeom>
                <a:rect b="b" l="l" r="r" t="t"/>
                <a:pathLst>
                  <a:path extrusionOk="0" h="5149" w="10073">
                    <a:moveTo>
                      <a:pt x="0" y="3932"/>
                    </a:moveTo>
                    <a:cubicBezTo>
                      <a:pt x="0" y="3937"/>
                      <a:pt x="726" y="4640"/>
                      <a:pt x="1191" y="5016"/>
                    </a:cubicBezTo>
                    <a:lnTo>
                      <a:pt x="1191" y="5016"/>
                    </a:lnTo>
                    <a:cubicBezTo>
                      <a:pt x="1017" y="4764"/>
                      <a:pt x="581" y="4200"/>
                      <a:pt x="0" y="3932"/>
                    </a:cubicBezTo>
                    <a:close/>
                    <a:moveTo>
                      <a:pt x="1191" y="5016"/>
                    </a:moveTo>
                    <a:cubicBezTo>
                      <a:pt x="1245" y="5094"/>
                      <a:pt x="1273" y="5142"/>
                      <a:pt x="1273" y="5142"/>
                    </a:cubicBezTo>
                    <a:lnTo>
                      <a:pt x="1354" y="5142"/>
                    </a:lnTo>
                    <a:cubicBezTo>
                      <a:pt x="1306" y="5107"/>
                      <a:pt x="1250" y="5064"/>
                      <a:pt x="1191" y="5016"/>
                    </a:cubicBezTo>
                    <a:close/>
                    <a:moveTo>
                      <a:pt x="4967" y="0"/>
                    </a:moveTo>
                    <a:lnTo>
                      <a:pt x="4967" y="0"/>
                    </a:lnTo>
                    <a:cubicBezTo>
                      <a:pt x="5157" y="713"/>
                      <a:pt x="5286" y="2957"/>
                      <a:pt x="5286" y="2957"/>
                    </a:cubicBezTo>
                    <a:cubicBezTo>
                      <a:pt x="5163" y="2585"/>
                      <a:pt x="3813" y="761"/>
                      <a:pt x="3813" y="760"/>
                    </a:cubicBezTo>
                    <a:lnTo>
                      <a:pt x="3813" y="760"/>
                    </a:lnTo>
                    <a:cubicBezTo>
                      <a:pt x="4206" y="1350"/>
                      <a:pt x="4943" y="3899"/>
                      <a:pt x="4943" y="3899"/>
                    </a:cubicBezTo>
                    <a:cubicBezTo>
                      <a:pt x="4573" y="3118"/>
                      <a:pt x="3470" y="2006"/>
                      <a:pt x="3470" y="2006"/>
                    </a:cubicBezTo>
                    <a:lnTo>
                      <a:pt x="3470" y="2006"/>
                    </a:lnTo>
                    <a:cubicBezTo>
                      <a:pt x="3840" y="2510"/>
                      <a:pt x="4478" y="4218"/>
                      <a:pt x="4478" y="4218"/>
                    </a:cubicBezTo>
                    <a:cubicBezTo>
                      <a:pt x="4129" y="3625"/>
                      <a:pt x="3271" y="2951"/>
                      <a:pt x="3270" y="2951"/>
                    </a:cubicBezTo>
                    <a:lnTo>
                      <a:pt x="3270" y="2951"/>
                    </a:lnTo>
                    <a:cubicBezTo>
                      <a:pt x="3530" y="3205"/>
                      <a:pt x="3738" y="3574"/>
                      <a:pt x="3893" y="3935"/>
                    </a:cubicBezTo>
                    <a:cubicBezTo>
                      <a:pt x="3428" y="3264"/>
                      <a:pt x="2925" y="2611"/>
                      <a:pt x="2925" y="2611"/>
                    </a:cubicBezTo>
                    <a:lnTo>
                      <a:pt x="2925" y="2611"/>
                    </a:lnTo>
                    <a:cubicBezTo>
                      <a:pt x="2969" y="2912"/>
                      <a:pt x="3491" y="4397"/>
                      <a:pt x="3491" y="4397"/>
                    </a:cubicBezTo>
                    <a:cubicBezTo>
                      <a:pt x="3417" y="4224"/>
                      <a:pt x="2797" y="3354"/>
                      <a:pt x="2797" y="3354"/>
                    </a:cubicBezTo>
                    <a:lnTo>
                      <a:pt x="2797" y="3354"/>
                    </a:lnTo>
                    <a:cubicBezTo>
                      <a:pt x="2925" y="3744"/>
                      <a:pt x="2832" y="4406"/>
                      <a:pt x="2832" y="4406"/>
                    </a:cubicBezTo>
                    <a:cubicBezTo>
                      <a:pt x="2650" y="3938"/>
                      <a:pt x="1309" y="2469"/>
                      <a:pt x="1309" y="2468"/>
                    </a:cubicBezTo>
                    <a:lnTo>
                      <a:pt x="1309" y="2468"/>
                    </a:lnTo>
                    <a:cubicBezTo>
                      <a:pt x="1589" y="2832"/>
                      <a:pt x="2007" y="3977"/>
                      <a:pt x="2007" y="3977"/>
                    </a:cubicBezTo>
                    <a:cubicBezTo>
                      <a:pt x="1834" y="3786"/>
                      <a:pt x="257" y="2835"/>
                      <a:pt x="257" y="2835"/>
                    </a:cubicBezTo>
                    <a:lnTo>
                      <a:pt x="257" y="2835"/>
                    </a:lnTo>
                    <a:cubicBezTo>
                      <a:pt x="725" y="3142"/>
                      <a:pt x="1783" y="4448"/>
                      <a:pt x="1783" y="4448"/>
                    </a:cubicBezTo>
                    <a:cubicBezTo>
                      <a:pt x="1315" y="4045"/>
                      <a:pt x="75" y="3461"/>
                      <a:pt x="75" y="3461"/>
                    </a:cubicBezTo>
                    <a:lnTo>
                      <a:pt x="75" y="3461"/>
                    </a:lnTo>
                    <a:cubicBezTo>
                      <a:pt x="494" y="3713"/>
                      <a:pt x="1299" y="5042"/>
                      <a:pt x="1359" y="5142"/>
                    </a:cubicBezTo>
                    <a:lnTo>
                      <a:pt x="10073" y="5142"/>
                    </a:lnTo>
                    <a:cubicBezTo>
                      <a:pt x="9873" y="4164"/>
                      <a:pt x="9441" y="2245"/>
                      <a:pt x="9441" y="2245"/>
                    </a:cubicBezTo>
                    <a:lnTo>
                      <a:pt x="9441" y="2245"/>
                    </a:lnTo>
                    <a:cubicBezTo>
                      <a:pt x="9435" y="2456"/>
                      <a:pt x="9581" y="3965"/>
                      <a:pt x="9581" y="3965"/>
                    </a:cubicBezTo>
                    <a:cubicBezTo>
                      <a:pt x="9551" y="3744"/>
                      <a:pt x="9310" y="2773"/>
                      <a:pt x="9310" y="2772"/>
                    </a:cubicBezTo>
                    <a:lnTo>
                      <a:pt x="9310" y="2772"/>
                    </a:lnTo>
                    <a:cubicBezTo>
                      <a:pt x="9331" y="3151"/>
                      <a:pt x="9176" y="3914"/>
                      <a:pt x="9176" y="3914"/>
                    </a:cubicBezTo>
                    <a:cubicBezTo>
                      <a:pt x="9146" y="3312"/>
                      <a:pt x="8687" y="1795"/>
                      <a:pt x="8687" y="1795"/>
                    </a:cubicBezTo>
                    <a:lnTo>
                      <a:pt x="8687" y="1795"/>
                    </a:lnTo>
                    <a:cubicBezTo>
                      <a:pt x="8755" y="2111"/>
                      <a:pt x="8720" y="3255"/>
                      <a:pt x="8720" y="3255"/>
                    </a:cubicBezTo>
                    <a:cubicBezTo>
                      <a:pt x="8657" y="3005"/>
                      <a:pt x="7915" y="1753"/>
                      <a:pt x="7915" y="1753"/>
                    </a:cubicBezTo>
                    <a:lnTo>
                      <a:pt x="7915" y="1753"/>
                    </a:lnTo>
                    <a:cubicBezTo>
                      <a:pt x="8114" y="2128"/>
                      <a:pt x="8377" y="3860"/>
                      <a:pt x="8377" y="3860"/>
                    </a:cubicBezTo>
                    <a:cubicBezTo>
                      <a:pt x="8165" y="3214"/>
                      <a:pt x="7420" y="2236"/>
                      <a:pt x="7420" y="2236"/>
                    </a:cubicBezTo>
                    <a:lnTo>
                      <a:pt x="7420" y="2236"/>
                    </a:lnTo>
                    <a:cubicBezTo>
                      <a:pt x="7643" y="2641"/>
                      <a:pt x="7900" y="4072"/>
                      <a:pt x="7900" y="4072"/>
                    </a:cubicBezTo>
                    <a:cubicBezTo>
                      <a:pt x="7778" y="3762"/>
                      <a:pt x="7515" y="3404"/>
                      <a:pt x="7301" y="3145"/>
                    </a:cubicBezTo>
                    <a:cubicBezTo>
                      <a:pt x="7146" y="1798"/>
                      <a:pt x="7032" y="256"/>
                      <a:pt x="7032" y="256"/>
                    </a:cubicBezTo>
                    <a:cubicBezTo>
                      <a:pt x="6916" y="561"/>
                      <a:pt x="6678" y="3741"/>
                      <a:pt x="6678" y="3741"/>
                    </a:cubicBezTo>
                    <a:cubicBezTo>
                      <a:pt x="6645" y="3404"/>
                      <a:pt x="6242" y="1702"/>
                      <a:pt x="6242" y="1702"/>
                    </a:cubicBezTo>
                    <a:lnTo>
                      <a:pt x="6242" y="1702"/>
                    </a:lnTo>
                    <a:cubicBezTo>
                      <a:pt x="6272" y="2468"/>
                      <a:pt x="6010" y="3780"/>
                      <a:pt x="6010" y="3780"/>
                    </a:cubicBezTo>
                    <a:cubicBezTo>
                      <a:pt x="5947" y="2859"/>
                      <a:pt x="4967" y="1"/>
                      <a:pt x="4967" y="0"/>
                    </a:cubicBezTo>
                    <a:close/>
                    <a:moveTo>
                      <a:pt x="1354" y="5142"/>
                    </a:moveTo>
                    <a:cubicBezTo>
                      <a:pt x="1357" y="5144"/>
                      <a:pt x="1360" y="5146"/>
                      <a:pt x="1363" y="5148"/>
                    </a:cubicBezTo>
                    <a:cubicBezTo>
                      <a:pt x="1363" y="5148"/>
                      <a:pt x="1361" y="5146"/>
                      <a:pt x="1359" y="5142"/>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1"/>
              <p:cNvSpPr/>
              <p:nvPr/>
            </p:nvSpPr>
            <p:spPr>
              <a:xfrm>
                <a:off x="1222050" y="1578625"/>
                <a:ext cx="251900" cy="128725"/>
              </a:xfrm>
              <a:custGeom>
                <a:rect b="b" l="l" r="r" t="t"/>
                <a:pathLst>
                  <a:path extrusionOk="0" h="5149" w="10076">
                    <a:moveTo>
                      <a:pt x="10076" y="3932"/>
                    </a:moveTo>
                    <a:lnTo>
                      <a:pt x="10076" y="3932"/>
                    </a:lnTo>
                    <a:cubicBezTo>
                      <a:pt x="9489" y="4202"/>
                      <a:pt x="9051" y="4772"/>
                      <a:pt x="8879" y="5021"/>
                    </a:cubicBezTo>
                    <a:lnTo>
                      <a:pt x="8879" y="5021"/>
                    </a:lnTo>
                    <a:cubicBezTo>
                      <a:pt x="9343" y="4647"/>
                      <a:pt x="10076" y="3937"/>
                      <a:pt x="10076" y="3932"/>
                    </a:cubicBezTo>
                    <a:close/>
                    <a:moveTo>
                      <a:pt x="5107" y="0"/>
                    </a:moveTo>
                    <a:lnTo>
                      <a:pt x="5107" y="0"/>
                    </a:lnTo>
                    <a:cubicBezTo>
                      <a:pt x="5107" y="1"/>
                      <a:pt x="4126" y="2859"/>
                      <a:pt x="4063" y="3780"/>
                    </a:cubicBezTo>
                    <a:cubicBezTo>
                      <a:pt x="4063" y="3780"/>
                      <a:pt x="3804" y="2468"/>
                      <a:pt x="3831" y="1702"/>
                    </a:cubicBezTo>
                    <a:lnTo>
                      <a:pt x="3831" y="1702"/>
                    </a:lnTo>
                    <a:cubicBezTo>
                      <a:pt x="3831" y="1702"/>
                      <a:pt x="3429" y="3404"/>
                      <a:pt x="3396" y="3741"/>
                    </a:cubicBezTo>
                    <a:cubicBezTo>
                      <a:pt x="3396" y="3741"/>
                      <a:pt x="3157" y="561"/>
                      <a:pt x="3041" y="256"/>
                    </a:cubicBezTo>
                    <a:cubicBezTo>
                      <a:pt x="3041" y="256"/>
                      <a:pt x="2928" y="1798"/>
                      <a:pt x="2773" y="3145"/>
                    </a:cubicBezTo>
                    <a:cubicBezTo>
                      <a:pt x="2558" y="3404"/>
                      <a:pt x="2296" y="3762"/>
                      <a:pt x="2174" y="4072"/>
                    </a:cubicBezTo>
                    <a:cubicBezTo>
                      <a:pt x="2174" y="4072"/>
                      <a:pt x="2430" y="2641"/>
                      <a:pt x="2654" y="2236"/>
                    </a:cubicBezTo>
                    <a:lnTo>
                      <a:pt x="2654" y="2236"/>
                    </a:lnTo>
                    <a:cubicBezTo>
                      <a:pt x="2653" y="2236"/>
                      <a:pt x="1908" y="3214"/>
                      <a:pt x="1697" y="3860"/>
                    </a:cubicBezTo>
                    <a:cubicBezTo>
                      <a:pt x="1697" y="3860"/>
                      <a:pt x="1959" y="2128"/>
                      <a:pt x="2159" y="1753"/>
                    </a:cubicBezTo>
                    <a:lnTo>
                      <a:pt x="2159" y="1753"/>
                    </a:lnTo>
                    <a:cubicBezTo>
                      <a:pt x="2158" y="1753"/>
                      <a:pt x="1413" y="3005"/>
                      <a:pt x="1354" y="3255"/>
                    </a:cubicBezTo>
                    <a:cubicBezTo>
                      <a:pt x="1354" y="3255"/>
                      <a:pt x="1318" y="2111"/>
                      <a:pt x="1387" y="1795"/>
                    </a:cubicBezTo>
                    <a:lnTo>
                      <a:pt x="1387" y="1795"/>
                    </a:lnTo>
                    <a:cubicBezTo>
                      <a:pt x="1387" y="1795"/>
                      <a:pt x="928" y="3312"/>
                      <a:pt x="898" y="3914"/>
                    </a:cubicBezTo>
                    <a:cubicBezTo>
                      <a:pt x="898" y="3914"/>
                      <a:pt x="743" y="3151"/>
                      <a:pt x="764" y="2772"/>
                    </a:cubicBezTo>
                    <a:lnTo>
                      <a:pt x="764" y="2772"/>
                    </a:lnTo>
                    <a:cubicBezTo>
                      <a:pt x="764" y="2773"/>
                      <a:pt x="522" y="3744"/>
                      <a:pt x="492" y="3965"/>
                    </a:cubicBezTo>
                    <a:cubicBezTo>
                      <a:pt x="492" y="3965"/>
                      <a:pt x="638" y="2456"/>
                      <a:pt x="632" y="2245"/>
                    </a:cubicBezTo>
                    <a:lnTo>
                      <a:pt x="632" y="2245"/>
                    </a:lnTo>
                    <a:cubicBezTo>
                      <a:pt x="632" y="2245"/>
                      <a:pt x="200" y="4164"/>
                      <a:pt x="1" y="5142"/>
                    </a:cubicBezTo>
                    <a:lnTo>
                      <a:pt x="8717" y="5142"/>
                    </a:lnTo>
                    <a:cubicBezTo>
                      <a:pt x="8777" y="5042"/>
                      <a:pt x="9583" y="3713"/>
                      <a:pt x="10001" y="3461"/>
                    </a:cubicBezTo>
                    <a:lnTo>
                      <a:pt x="10001" y="3461"/>
                    </a:lnTo>
                    <a:cubicBezTo>
                      <a:pt x="10001" y="3461"/>
                      <a:pt x="8761" y="4045"/>
                      <a:pt x="8293" y="4448"/>
                    </a:cubicBezTo>
                    <a:cubicBezTo>
                      <a:pt x="8293" y="4448"/>
                      <a:pt x="9349" y="3142"/>
                      <a:pt x="9817" y="2835"/>
                    </a:cubicBezTo>
                    <a:lnTo>
                      <a:pt x="9817" y="2835"/>
                    </a:lnTo>
                    <a:cubicBezTo>
                      <a:pt x="9816" y="2835"/>
                      <a:pt x="8240" y="3786"/>
                      <a:pt x="8070" y="3977"/>
                    </a:cubicBezTo>
                    <a:cubicBezTo>
                      <a:pt x="8070" y="3977"/>
                      <a:pt x="8484" y="2832"/>
                      <a:pt x="8764" y="2468"/>
                    </a:cubicBezTo>
                    <a:lnTo>
                      <a:pt x="8764" y="2468"/>
                    </a:lnTo>
                    <a:cubicBezTo>
                      <a:pt x="8764" y="2469"/>
                      <a:pt x="7423" y="3938"/>
                      <a:pt x="7244" y="4406"/>
                    </a:cubicBezTo>
                    <a:cubicBezTo>
                      <a:pt x="7244" y="4406"/>
                      <a:pt x="7152" y="3744"/>
                      <a:pt x="7277" y="3354"/>
                    </a:cubicBezTo>
                    <a:lnTo>
                      <a:pt x="7277" y="3354"/>
                    </a:lnTo>
                    <a:cubicBezTo>
                      <a:pt x="7277" y="3354"/>
                      <a:pt x="6660" y="4224"/>
                      <a:pt x="6582" y="4397"/>
                    </a:cubicBezTo>
                    <a:cubicBezTo>
                      <a:pt x="6582" y="4397"/>
                      <a:pt x="7104" y="2912"/>
                      <a:pt x="7149" y="2611"/>
                    </a:cubicBezTo>
                    <a:lnTo>
                      <a:pt x="7149" y="2611"/>
                    </a:lnTo>
                    <a:cubicBezTo>
                      <a:pt x="7149" y="2611"/>
                      <a:pt x="6648" y="3264"/>
                      <a:pt x="6180" y="3935"/>
                    </a:cubicBezTo>
                    <a:cubicBezTo>
                      <a:pt x="6338" y="3574"/>
                      <a:pt x="6544" y="3205"/>
                      <a:pt x="6806" y="2951"/>
                    </a:cubicBezTo>
                    <a:lnTo>
                      <a:pt x="6806" y="2951"/>
                    </a:lnTo>
                    <a:cubicBezTo>
                      <a:pt x="6806" y="2951"/>
                      <a:pt x="5947" y="3625"/>
                      <a:pt x="5599" y="4218"/>
                    </a:cubicBezTo>
                    <a:cubicBezTo>
                      <a:pt x="5599" y="4218"/>
                      <a:pt x="6237" y="2510"/>
                      <a:pt x="6603" y="2006"/>
                    </a:cubicBezTo>
                    <a:lnTo>
                      <a:pt x="6603" y="2006"/>
                    </a:lnTo>
                    <a:cubicBezTo>
                      <a:pt x="6603" y="2006"/>
                      <a:pt x="5500" y="3118"/>
                      <a:pt x="5131" y="3899"/>
                    </a:cubicBezTo>
                    <a:cubicBezTo>
                      <a:pt x="5131" y="3899"/>
                      <a:pt x="5867" y="1350"/>
                      <a:pt x="6260" y="760"/>
                    </a:cubicBezTo>
                    <a:lnTo>
                      <a:pt x="6260" y="760"/>
                    </a:lnTo>
                    <a:cubicBezTo>
                      <a:pt x="6260" y="761"/>
                      <a:pt x="4913" y="2585"/>
                      <a:pt x="4788" y="2957"/>
                    </a:cubicBezTo>
                    <a:cubicBezTo>
                      <a:pt x="4788" y="2957"/>
                      <a:pt x="4916" y="713"/>
                      <a:pt x="5107" y="0"/>
                    </a:cubicBezTo>
                    <a:close/>
                    <a:moveTo>
                      <a:pt x="8879" y="5021"/>
                    </a:moveTo>
                    <a:cubicBezTo>
                      <a:pt x="8822" y="5067"/>
                      <a:pt x="8769" y="5108"/>
                      <a:pt x="8722" y="5142"/>
                    </a:cubicBezTo>
                    <a:lnTo>
                      <a:pt x="8800" y="5142"/>
                    </a:lnTo>
                    <a:cubicBezTo>
                      <a:pt x="8800" y="5142"/>
                      <a:pt x="8828" y="5096"/>
                      <a:pt x="8879" y="5021"/>
                    </a:cubicBezTo>
                    <a:close/>
                    <a:moveTo>
                      <a:pt x="8717" y="5142"/>
                    </a:moveTo>
                    <a:cubicBezTo>
                      <a:pt x="8715" y="5146"/>
                      <a:pt x="8714" y="5148"/>
                      <a:pt x="8714" y="5148"/>
                    </a:cubicBezTo>
                    <a:cubicBezTo>
                      <a:pt x="8716" y="5146"/>
                      <a:pt x="8719" y="5144"/>
                      <a:pt x="8722" y="5142"/>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1"/>
              <p:cNvSpPr/>
              <p:nvPr/>
            </p:nvSpPr>
            <p:spPr>
              <a:xfrm>
                <a:off x="857350" y="1459225"/>
                <a:ext cx="421500" cy="248200"/>
              </a:xfrm>
              <a:custGeom>
                <a:rect b="b" l="l" r="r" t="t"/>
                <a:pathLst>
                  <a:path extrusionOk="0" h="9928" w="16860">
                    <a:moveTo>
                      <a:pt x="6838" y="1"/>
                    </a:moveTo>
                    <a:lnTo>
                      <a:pt x="6838" y="1"/>
                    </a:lnTo>
                    <a:cubicBezTo>
                      <a:pt x="6838" y="1"/>
                      <a:pt x="6251" y="5551"/>
                      <a:pt x="6498" y="7346"/>
                    </a:cubicBezTo>
                    <a:cubicBezTo>
                      <a:pt x="6498" y="7346"/>
                      <a:pt x="5548" y="4797"/>
                      <a:pt x="5306" y="3307"/>
                    </a:cubicBezTo>
                    <a:lnTo>
                      <a:pt x="5306" y="3307"/>
                    </a:lnTo>
                    <a:cubicBezTo>
                      <a:pt x="5306" y="3307"/>
                      <a:pt x="5267" y="6612"/>
                      <a:pt x="5339" y="7271"/>
                    </a:cubicBezTo>
                    <a:cubicBezTo>
                      <a:pt x="5339" y="7271"/>
                      <a:pt x="3711" y="1089"/>
                      <a:pt x="3395" y="499"/>
                    </a:cubicBezTo>
                    <a:lnTo>
                      <a:pt x="3395" y="499"/>
                    </a:lnTo>
                    <a:cubicBezTo>
                      <a:pt x="3395" y="499"/>
                      <a:pt x="3789" y="3491"/>
                      <a:pt x="4045" y="6109"/>
                    </a:cubicBezTo>
                    <a:cubicBezTo>
                      <a:pt x="3774" y="6615"/>
                      <a:pt x="3461" y="7307"/>
                      <a:pt x="3374" y="7909"/>
                    </a:cubicBezTo>
                    <a:cubicBezTo>
                      <a:pt x="3374" y="7909"/>
                      <a:pt x="3264" y="5131"/>
                      <a:pt x="3491" y="4344"/>
                    </a:cubicBezTo>
                    <a:lnTo>
                      <a:pt x="3491" y="4344"/>
                    </a:lnTo>
                    <a:cubicBezTo>
                      <a:pt x="3491" y="4344"/>
                      <a:pt x="2588" y="6246"/>
                      <a:pt x="2477" y="7498"/>
                    </a:cubicBezTo>
                    <a:cubicBezTo>
                      <a:pt x="2477" y="7498"/>
                      <a:pt x="2260" y="4135"/>
                      <a:pt x="2459" y="3405"/>
                    </a:cubicBezTo>
                    <a:lnTo>
                      <a:pt x="2459" y="3405"/>
                    </a:lnTo>
                    <a:cubicBezTo>
                      <a:pt x="2459" y="3405"/>
                      <a:pt x="1666" y="5840"/>
                      <a:pt x="1657" y="6323"/>
                    </a:cubicBezTo>
                    <a:cubicBezTo>
                      <a:pt x="1657" y="6323"/>
                      <a:pt x="1154" y="4099"/>
                      <a:pt x="1154" y="3491"/>
                    </a:cubicBezTo>
                    <a:cubicBezTo>
                      <a:pt x="1154" y="3491"/>
                      <a:pt x="948" y="6436"/>
                      <a:pt x="1127" y="7608"/>
                    </a:cubicBezTo>
                    <a:cubicBezTo>
                      <a:pt x="1127" y="7608"/>
                      <a:pt x="572" y="6126"/>
                      <a:pt x="459" y="5387"/>
                    </a:cubicBezTo>
                    <a:cubicBezTo>
                      <a:pt x="459" y="5387"/>
                      <a:pt x="420" y="7274"/>
                      <a:pt x="453" y="7706"/>
                    </a:cubicBezTo>
                    <a:cubicBezTo>
                      <a:pt x="453" y="7706"/>
                      <a:pt x="125" y="4779"/>
                      <a:pt x="36" y="4365"/>
                    </a:cubicBezTo>
                    <a:cubicBezTo>
                      <a:pt x="36" y="4365"/>
                      <a:pt x="0" y="8022"/>
                      <a:pt x="36" y="9927"/>
                    </a:cubicBezTo>
                    <a:lnTo>
                      <a:pt x="15110" y="9927"/>
                    </a:lnTo>
                    <a:cubicBezTo>
                      <a:pt x="15110" y="9927"/>
                      <a:pt x="15688" y="8326"/>
                      <a:pt x="16860" y="7644"/>
                    </a:cubicBezTo>
                    <a:lnTo>
                      <a:pt x="16860" y="7644"/>
                    </a:lnTo>
                    <a:cubicBezTo>
                      <a:pt x="16860" y="7644"/>
                      <a:pt x="15390" y="8338"/>
                      <a:pt x="14779" y="8937"/>
                    </a:cubicBezTo>
                    <a:cubicBezTo>
                      <a:pt x="14779" y="8937"/>
                      <a:pt x="15903" y="7226"/>
                      <a:pt x="16544" y="6717"/>
                    </a:cubicBezTo>
                    <a:lnTo>
                      <a:pt x="16544" y="6717"/>
                    </a:lnTo>
                    <a:cubicBezTo>
                      <a:pt x="16544" y="6717"/>
                      <a:pt x="14645" y="7852"/>
                      <a:pt x="13998" y="8633"/>
                    </a:cubicBezTo>
                    <a:cubicBezTo>
                      <a:pt x="13998" y="8633"/>
                      <a:pt x="15307" y="6094"/>
                      <a:pt x="15993" y="5497"/>
                    </a:cubicBezTo>
                    <a:lnTo>
                      <a:pt x="15993" y="5497"/>
                    </a:lnTo>
                    <a:cubicBezTo>
                      <a:pt x="15992" y="5498"/>
                      <a:pt x="13656" y="7346"/>
                      <a:pt x="13435" y="7718"/>
                    </a:cubicBezTo>
                    <a:cubicBezTo>
                      <a:pt x="13435" y="7718"/>
                      <a:pt x="13709" y="5494"/>
                      <a:pt x="14049" y="4788"/>
                    </a:cubicBezTo>
                    <a:lnTo>
                      <a:pt x="14049" y="4788"/>
                    </a:lnTo>
                    <a:cubicBezTo>
                      <a:pt x="14049" y="4788"/>
                      <a:pt x="12311" y="7641"/>
                      <a:pt x="12183" y="8556"/>
                    </a:cubicBezTo>
                    <a:cubicBezTo>
                      <a:pt x="12183" y="8556"/>
                      <a:pt x="11772" y="7268"/>
                      <a:pt x="11840" y="6511"/>
                    </a:cubicBezTo>
                    <a:lnTo>
                      <a:pt x="11840" y="6511"/>
                    </a:lnTo>
                    <a:cubicBezTo>
                      <a:pt x="11840" y="6511"/>
                      <a:pt x="11116" y="8204"/>
                      <a:pt x="11050" y="8541"/>
                    </a:cubicBezTo>
                    <a:cubicBezTo>
                      <a:pt x="11050" y="8541"/>
                      <a:pt x="11375" y="5655"/>
                      <a:pt x="11336" y="5068"/>
                    </a:cubicBezTo>
                    <a:lnTo>
                      <a:pt x="11336" y="5068"/>
                    </a:lnTo>
                    <a:cubicBezTo>
                      <a:pt x="11336" y="5068"/>
                      <a:pt x="10725" y="6341"/>
                      <a:pt x="10183" y="7644"/>
                    </a:cubicBezTo>
                    <a:cubicBezTo>
                      <a:pt x="10314" y="6943"/>
                      <a:pt x="10526" y="6228"/>
                      <a:pt x="10871" y="5730"/>
                    </a:cubicBezTo>
                    <a:lnTo>
                      <a:pt x="10871" y="5730"/>
                    </a:lnTo>
                    <a:cubicBezTo>
                      <a:pt x="10871" y="5730"/>
                      <a:pt x="9664" y="7039"/>
                      <a:pt x="9292" y="8195"/>
                    </a:cubicBezTo>
                    <a:cubicBezTo>
                      <a:pt x="9292" y="8195"/>
                      <a:pt x="9727" y="4874"/>
                      <a:pt x="10171" y="3894"/>
                    </a:cubicBezTo>
                    <a:lnTo>
                      <a:pt x="10171" y="3894"/>
                    </a:lnTo>
                    <a:cubicBezTo>
                      <a:pt x="10171" y="3894"/>
                      <a:pt x="8707" y="6055"/>
                      <a:pt x="8373" y="7572"/>
                    </a:cubicBezTo>
                    <a:cubicBezTo>
                      <a:pt x="8373" y="7572"/>
                      <a:pt x="8657" y="2621"/>
                      <a:pt x="9104" y="1473"/>
                    </a:cubicBezTo>
                    <a:lnTo>
                      <a:pt x="9104" y="1473"/>
                    </a:lnTo>
                    <a:cubicBezTo>
                      <a:pt x="9103" y="1474"/>
                      <a:pt x="7494" y="5024"/>
                      <a:pt x="7423" y="5745"/>
                    </a:cubicBezTo>
                    <a:cubicBezTo>
                      <a:pt x="7423" y="5745"/>
                      <a:pt x="6785" y="1381"/>
                      <a:pt x="68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1"/>
              <p:cNvSpPr/>
              <p:nvPr/>
            </p:nvSpPr>
            <p:spPr>
              <a:xfrm>
                <a:off x="1892825" y="1539800"/>
                <a:ext cx="151825" cy="167625"/>
              </a:xfrm>
              <a:custGeom>
                <a:rect b="b" l="l" r="r" t="t"/>
                <a:pathLst>
                  <a:path extrusionOk="0" h="6705" w="6073">
                    <a:moveTo>
                      <a:pt x="3262" y="0"/>
                    </a:moveTo>
                    <a:lnTo>
                      <a:pt x="3262" y="0"/>
                    </a:lnTo>
                    <a:cubicBezTo>
                      <a:pt x="3312" y="936"/>
                      <a:pt x="2817" y="3884"/>
                      <a:pt x="2817" y="3884"/>
                    </a:cubicBezTo>
                    <a:cubicBezTo>
                      <a:pt x="2755" y="3395"/>
                      <a:pt x="1417" y="984"/>
                      <a:pt x="1416" y="984"/>
                    </a:cubicBezTo>
                    <a:lnTo>
                      <a:pt x="1416" y="984"/>
                    </a:lnTo>
                    <a:cubicBezTo>
                      <a:pt x="1789" y="1765"/>
                      <a:pt x="2051" y="5112"/>
                      <a:pt x="2051" y="5112"/>
                    </a:cubicBezTo>
                    <a:cubicBezTo>
                      <a:pt x="1768" y="4087"/>
                      <a:pt x="561" y="2615"/>
                      <a:pt x="561" y="2614"/>
                    </a:cubicBezTo>
                    <a:lnTo>
                      <a:pt x="561" y="2614"/>
                    </a:lnTo>
                    <a:cubicBezTo>
                      <a:pt x="927" y="3279"/>
                      <a:pt x="1303" y="5530"/>
                      <a:pt x="1303" y="5530"/>
                    </a:cubicBezTo>
                    <a:cubicBezTo>
                      <a:pt x="993" y="4746"/>
                      <a:pt x="1" y="3852"/>
                      <a:pt x="0" y="3851"/>
                    </a:cubicBezTo>
                    <a:lnTo>
                      <a:pt x="0" y="3851"/>
                    </a:lnTo>
                    <a:cubicBezTo>
                      <a:pt x="749" y="4734"/>
                      <a:pt x="758" y="6704"/>
                      <a:pt x="758" y="6704"/>
                    </a:cubicBezTo>
                    <a:lnTo>
                      <a:pt x="5467" y="6704"/>
                    </a:lnTo>
                    <a:cubicBezTo>
                      <a:pt x="5226" y="6004"/>
                      <a:pt x="6072" y="361"/>
                      <a:pt x="6072" y="361"/>
                    </a:cubicBezTo>
                    <a:lnTo>
                      <a:pt x="6072" y="361"/>
                    </a:lnTo>
                    <a:cubicBezTo>
                      <a:pt x="5819" y="754"/>
                      <a:pt x="4525" y="4927"/>
                      <a:pt x="4525" y="4927"/>
                    </a:cubicBezTo>
                    <a:cubicBezTo>
                      <a:pt x="4582" y="4483"/>
                      <a:pt x="4531" y="2248"/>
                      <a:pt x="4531" y="2248"/>
                    </a:cubicBezTo>
                    <a:lnTo>
                      <a:pt x="4531" y="2248"/>
                    </a:lnTo>
                    <a:cubicBezTo>
                      <a:pt x="4341" y="3252"/>
                      <a:pt x="3580" y="4969"/>
                      <a:pt x="3580" y="4969"/>
                    </a:cubicBezTo>
                    <a:cubicBezTo>
                      <a:pt x="3771" y="3759"/>
                      <a:pt x="3262" y="1"/>
                      <a:pt x="326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1"/>
              <p:cNvSpPr/>
              <p:nvPr/>
            </p:nvSpPr>
            <p:spPr>
              <a:xfrm>
                <a:off x="1770900" y="1619600"/>
                <a:ext cx="152575" cy="87750"/>
              </a:xfrm>
              <a:custGeom>
                <a:rect b="b" l="l" r="r" t="t"/>
                <a:pathLst>
                  <a:path extrusionOk="0" h="3510" w="6103">
                    <a:moveTo>
                      <a:pt x="2278" y="1"/>
                    </a:moveTo>
                    <a:cubicBezTo>
                      <a:pt x="2561" y="481"/>
                      <a:pt x="2797" y="1986"/>
                      <a:pt x="2797" y="1986"/>
                    </a:cubicBezTo>
                    <a:cubicBezTo>
                      <a:pt x="2615" y="1733"/>
                      <a:pt x="696" y="469"/>
                      <a:pt x="695" y="469"/>
                    </a:cubicBezTo>
                    <a:lnTo>
                      <a:pt x="695" y="469"/>
                    </a:lnTo>
                    <a:cubicBezTo>
                      <a:pt x="1259" y="877"/>
                      <a:pt x="2344" y="2603"/>
                      <a:pt x="2344" y="2603"/>
                    </a:cubicBezTo>
                    <a:cubicBezTo>
                      <a:pt x="1810" y="2069"/>
                      <a:pt x="251" y="1291"/>
                      <a:pt x="251" y="1291"/>
                    </a:cubicBezTo>
                    <a:lnTo>
                      <a:pt x="251" y="1291"/>
                    </a:lnTo>
                    <a:cubicBezTo>
                      <a:pt x="779" y="1640"/>
                      <a:pt x="1706" y="2803"/>
                      <a:pt x="1706" y="2803"/>
                    </a:cubicBezTo>
                    <a:cubicBezTo>
                      <a:pt x="1202" y="2391"/>
                      <a:pt x="1" y="1914"/>
                      <a:pt x="1" y="1914"/>
                    </a:cubicBezTo>
                    <a:lnTo>
                      <a:pt x="1" y="1914"/>
                    </a:lnTo>
                    <a:cubicBezTo>
                      <a:pt x="958" y="2382"/>
                      <a:pt x="1440" y="3509"/>
                      <a:pt x="1440" y="3509"/>
                    </a:cubicBezTo>
                    <a:lnTo>
                      <a:pt x="6103" y="3509"/>
                    </a:lnTo>
                    <a:cubicBezTo>
                      <a:pt x="5855" y="2588"/>
                      <a:pt x="4493" y="209"/>
                      <a:pt x="4493" y="209"/>
                    </a:cubicBezTo>
                    <a:lnTo>
                      <a:pt x="4493" y="209"/>
                    </a:lnTo>
                    <a:cubicBezTo>
                      <a:pt x="4466" y="606"/>
                      <a:pt x="4749" y="2558"/>
                      <a:pt x="4749" y="2558"/>
                    </a:cubicBezTo>
                    <a:cubicBezTo>
                      <a:pt x="4693" y="2332"/>
                      <a:pt x="4091" y="1178"/>
                      <a:pt x="4090" y="1178"/>
                    </a:cubicBezTo>
                    <a:lnTo>
                      <a:pt x="4090" y="1178"/>
                    </a:lnTo>
                    <a:cubicBezTo>
                      <a:pt x="4150" y="1691"/>
                      <a:pt x="3822" y="2561"/>
                      <a:pt x="3822" y="2561"/>
                    </a:cubicBezTo>
                    <a:cubicBezTo>
                      <a:pt x="3712" y="1941"/>
                      <a:pt x="2278" y="1"/>
                      <a:pt x="22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1"/>
              <p:cNvSpPr/>
              <p:nvPr/>
            </p:nvSpPr>
            <p:spPr>
              <a:xfrm>
                <a:off x="2022200" y="1598000"/>
                <a:ext cx="92875" cy="109425"/>
              </a:xfrm>
              <a:custGeom>
                <a:rect b="b" l="l" r="r" t="t"/>
                <a:pathLst>
                  <a:path extrusionOk="0" h="4377" w="3715">
                    <a:moveTo>
                      <a:pt x="1681" y="0"/>
                    </a:moveTo>
                    <a:cubicBezTo>
                      <a:pt x="1848" y="498"/>
                      <a:pt x="1690" y="2769"/>
                      <a:pt x="1690" y="2769"/>
                    </a:cubicBezTo>
                    <a:cubicBezTo>
                      <a:pt x="1592" y="1923"/>
                      <a:pt x="844" y="629"/>
                      <a:pt x="844" y="629"/>
                    </a:cubicBezTo>
                    <a:lnTo>
                      <a:pt x="844" y="629"/>
                    </a:lnTo>
                    <a:cubicBezTo>
                      <a:pt x="1035" y="1163"/>
                      <a:pt x="960" y="3041"/>
                      <a:pt x="960" y="3041"/>
                    </a:cubicBezTo>
                    <a:cubicBezTo>
                      <a:pt x="820" y="2287"/>
                      <a:pt x="48" y="1321"/>
                      <a:pt x="48" y="1321"/>
                    </a:cubicBezTo>
                    <a:lnTo>
                      <a:pt x="48" y="1321"/>
                    </a:lnTo>
                    <a:cubicBezTo>
                      <a:pt x="584" y="2230"/>
                      <a:pt x="0" y="4376"/>
                      <a:pt x="0" y="4376"/>
                    </a:cubicBezTo>
                    <a:lnTo>
                      <a:pt x="3699" y="4376"/>
                    </a:lnTo>
                    <a:cubicBezTo>
                      <a:pt x="3714" y="3088"/>
                      <a:pt x="3667" y="665"/>
                      <a:pt x="3667" y="665"/>
                    </a:cubicBezTo>
                    <a:cubicBezTo>
                      <a:pt x="3595" y="945"/>
                      <a:pt x="3345" y="2921"/>
                      <a:pt x="3345" y="2921"/>
                    </a:cubicBezTo>
                    <a:cubicBezTo>
                      <a:pt x="3369" y="2629"/>
                      <a:pt x="3324" y="1350"/>
                      <a:pt x="3324" y="1350"/>
                    </a:cubicBezTo>
                    <a:cubicBezTo>
                      <a:pt x="3237" y="1851"/>
                      <a:pt x="2793" y="2850"/>
                      <a:pt x="2793" y="2850"/>
                    </a:cubicBezTo>
                    <a:cubicBezTo>
                      <a:pt x="2933" y="2060"/>
                      <a:pt x="2749" y="66"/>
                      <a:pt x="2749" y="66"/>
                    </a:cubicBezTo>
                    <a:lnTo>
                      <a:pt x="2749" y="66"/>
                    </a:lnTo>
                    <a:cubicBezTo>
                      <a:pt x="2752" y="477"/>
                      <a:pt x="2352" y="1979"/>
                      <a:pt x="2352" y="1979"/>
                    </a:cubicBezTo>
                    <a:cubicBezTo>
                      <a:pt x="2343" y="1655"/>
                      <a:pt x="1682" y="1"/>
                      <a:pt x="168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1"/>
              <p:cNvSpPr/>
              <p:nvPr/>
            </p:nvSpPr>
            <p:spPr>
              <a:xfrm>
                <a:off x="2132800" y="1597700"/>
                <a:ext cx="252725" cy="109725"/>
              </a:xfrm>
              <a:custGeom>
                <a:rect b="b" l="l" r="r" t="t"/>
                <a:pathLst>
                  <a:path extrusionOk="0" h="4389" w="10109">
                    <a:moveTo>
                      <a:pt x="3" y="3345"/>
                    </a:moveTo>
                    <a:cubicBezTo>
                      <a:pt x="1" y="3345"/>
                      <a:pt x="324" y="3660"/>
                      <a:pt x="638" y="3957"/>
                    </a:cubicBezTo>
                    <a:lnTo>
                      <a:pt x="638" y="3957"/>
                    </a:lnTo>
                    <a:cubicBezTo>
                      <a:pt x="508" y="3739"/>
                      <a:pt x="304" y="3490"/>
                      <a:pt x="3" y="3345"/>
                    </a:cubicBezTo>
                    <a:close/>
                    <a:moveTo>
                      <a:pt x="6519" y="0"/>
                    </a:moveTo>
                    <a:cubicBezTo>
                      <a:pt x="6430" y="605"/>
                      <a:pt x="5675" y="2516"/>
                      <a:pt x="5675" y="2516"/>
                    </a:cubicBezTo>
                    <a:cubicBezTo>
                      <a:pt x="5696" y="2200"/>
                      <a:pt x="5065" y="645"/>
                      <a:pt x="5064" y="644"/>
                    </a:cubicBezTo>
                    <a:lnTo>
                      <a:pt x="5064" y="644"/>
                    </a:lnTo>
                    <a:cubicBezTo>
                      <a:pt x="5228" y="1148"/>
                      <a:pt x="4960" y="3315"/>
                      <a:pt x="4960" y="3315"/>
                    </a:cubicBezTo>
                    <a:cubicBezTo>
                      <a:pt x="4897" y="2650"/>
                      <a:pt x="4233" y="1705"/>
                      <a:pt x="4233" y="1705"/>
                    </a:cubicBezTo>
                    <a:lnTo>
                      <a:pt x="4233" y="1705"/>
                    </a:lnTo>
                    <a:cubicBezTo>
                      <a:pt x="4409" y="2135"/>
                      <a:pt x="4370" y="3589"/>
                      <a:pt x="4370" y="3589"/>
                    </a:cubicBezTo>
                    <a:cubicBezTo>
                      <a:pt x="4254" y="3083"/>
                      <a:pt x="3664" y="2507"/>
                      <a:pt x="3663" y="2507"/>
                    </a:cubicBezTo>
                    <a:lnTo>
                      <a:pt x="3663" y="2507"/>
                    </a:lnTo>
                    <a:cubicBezTo>
                      <a:pt x="3821" y="2725"/>
                      <a:pt x="3884" y="3041"/>
                      <a:pt x="3899" y="3345"/>
                    </a:cubicBezTo>
                    <a:cubicBezTo>
                      <a:pt x="3696" y="2778"/>
                      <a:pt x="3449" y="2218"/>
                      <a:pt x="3449" y="2218"/>
                    </a:cubicBezTo>
                    <a:cubicBezTo>
                      <a:pt x="3374" y="2474"/>
                      <a:pt x="3315" y="3738"/>
                      <a:pt x="3315" y="3738"/>
                    </a:cubicBezTo>
                    <a:cubicBezTo>
                      <a:pt x="3306" y="3592"/>
                      <a:pt x="3028" y="2850"/>
                      <a:pt x="3028" y="2850"/>
                    </a:cubicBezTo>
                    <a:cubicBezTo>
                      <a:pt x="3002" y="3181"/>
                      <a:pt x="2650" y="3744"/>
                      <a:pt x="2650" y="3744"/>
                    </a:cubicBezTo>
                    <a:cubicBezTo>
                      <a:pt x="2656" y="3345"/>
                      <a:pt x="1890" y="2093"/>
                      <a:pt x="1890" y="2093"/>
                    </a:cubicBezTo>
                    <a:lnTo>
                      <a:pt x="1890" y="2093"/>
                    </a:lnTo>
                    <a:cubicBezTo>
                      <a:pt x="2027" y="2403"/>
                      <a:pt x="1994" y="3378"/>
                      <a:pt x="1994" y="3378"/>
                    </a:cubicBezTo>
                    <a:cubicBezTo>
                      <a:pt x="1896" y="3214"/>
                      <a:pt x="695" y="2406"/>
                      <a:pt x="694" y="2406"/>
                    </a:cubicBezTo>
                    <a:lnTo>
                      <a:pt x="694" y="2406"/>
                    </a:lnTo>
                    <a:cubicBezTo>
                      <a:pt x="1040" y="2665"/>
                      <a:pt x="1586" y="3780"/>
                      <a:pt x="1586" y="3780"/>
                    </a:cubicBezTo>
                    <a:cubicBezTo>
                      <a:pt x="1276" y="3437"/>
                      <a:pt x="265" y="2939"/>
                      <a:pt x="265" y="2939"/>
                    </a:cubicBezTo>
                    <a:lnTo>
                      <a:pt x="265" y="2939"/>
                    </a:lnTo>
                    <a:cubicBezTo>
                      <a:pt x="596" y="3163"/>
                      <a:pt x="1103" y="4385"/>
                      <a:pt x="1103" y="4385"/>
                    </a:cubicBezTo>
                    <a:cubicBezTo>
                      <a:pt x="992" y="4290"/>
                      <a:pt x="817" y="4127"/>
                      <a:pt x="638" y="3957"/>
                    </a:cubicBezTo>
                    <a:lnTo>
                      <a:pt x="638" y="3957"/>
                    </a:lnTo>
                    <a:cubicBezTo>
                      <a:pt x="777" y="4190"/>
                      <a:pt x="832" y="4388"/>
                      <a:pt x="832" y="4388"/>
                    </a:cubicBezTo>
                    <a:lnTo>
                      <a:pt x="9631" y="4388"/>
                    </a:lnTo>
                    <a:cubicBezTo>
                      <a:pt x="9816" y="3553"/>
                      <a:pt x="10108" y="1911"/>
                      <a:pt x="10108" y="1911"/>
                    </a:cubicBezTo>
                    <a:lnTo>
                      <a:pt x="10108" y="1911"/>
                    </a:lnTo>
                    <a:cubicBezTo>
                      <a:pt x="10022" y="2093"/>
                      <a:pt x="9574" y="3375"/>
                      <a:pt x="9574" y="3375"/>
                    </a:cubicBezTo>
                    <a:cubicBezTo>
                      <a:pt x="9631" y="3184"/>
                      <a:pt x="9771" y="2358"/>
                      <a:pt x="9771" y="2358"/>
                    </a:cubicBezTo>
                    <a:lnTo>
                      <a:pt x="9771" y="2358"/>
                    </a:lnTo>
                    <a:cubicBezTo>
                      <a:pt x="9643" y="2680"/>
                      <a:pt x="9190" y="3330"/>
                      <a:pt x="9190" y="3330"/>
                    </a:cubicBezTo>
                    <a:cubicBezTo>
                      <a:pt x="9396" y="2817"/>
                      <a:pt x="9533" y="1527"/>
                      <a:pt x="9533" y="1526"/>
                    </a:cubicBezTo>
                    <a:lnTo>
                      <a:pt x="9533" y="1526"/>
                    </a:lnTo>
                    <a:cubicBezTo>
                      <a:pt x="9479" y="1795"/>
                      <a:pt x="8990" y="2769"/>
                      <a:pt x="8990" y="2769"/>
                    </a:cubicBezTo>
                    <a:cubicBezTo>
                      <a:pt x="9026" y="2558"/>
                      <a:pt x="8779" y="1491"/>
                      <a:pt x="8779" y="1491"/>
                    </a:cubicBezTo>
                    <a:lnTo>
                      <a:pt x="8779" y="1491"/>
                    </a:lnTo>
                    <a:cubicBezTo>
                      <a:pt x="8829" y="1810"/>
                      <a:pt x="8412" y="3282"/>
                      <a:pt x="8412" y="3282"/>
                    </a:cubicBezTo>
                    <a:cubicBezTo>
                      <a:pt x="8454" y="2734"/>
                      <a:pt x="8093" y="1902"/>
                      <a:pt x="8093" y="1902"/>
                    </a:cubicBezTo>
                    <a:lnTo>
                      <a:pt x="8093" y="1902"/>
                    </a:lnTo>
                    <a:cubicBezTo>
                      <a:pt x="8159" y="2245"/>
                      <a:pt x="7851" y="3464"/>
                      <a:pt x="7851" y="3464"/>
                    </a:cubicBezTo>
                    <a:cubicBezTo>
                      <a:pt x="7851" y="3199"/>
                      <a:pt x="7726" y="2898"/>
                      <a:pt x="7616" y="2674"/>
                    </a:cubicBezTo>
                    <a:cubicBezTo>
                      <a:pt x="7992" y="1526"/>
                      <a:pt x="8483" y="218"/>
                      <a:pt x="8483" y="218"/>
                    </a:cubicBezTo>
                    <a:lnTo>
                      <a:pt x="8483" y="218"/>
                    </a:lnTo>
                    <a:cubicBezTo>
                      <a:pt x="8248" y="474"/>
                      <a:pt x="6758" y="3184"/>
                      <a:pt x="6758" y="3184"/>
                    </a:cubicBezTo>
                    <a:cubicBezTo>
                      <a:pt x="6859" y="2895"/>
                      <a:pt x="7124" y="1449"/>
                      <a:pt x="7124" y="1449"/>
                    </a:cubicBezTo>
                    <a:lnTo>
                      <a:pt x="7124" y="1449"/>
                    </a:lnTo>
                    <a:cubicBezTo>
                      <a:pt x="6853" y="2099"/>
                      <a:pt x="6075" y="3217"/>
                      <a:pt x="6075" y="3217"/>
                    </a:cubicBezTo>
                    <a:cubicBezTo>
                      <a:pt x="6376" y="2430"/>
                      <a:pt x="6519" y="1"/>
                      <a:pt x="651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1"/>
              <p:cNvSpPr/>
              <p:nvPr/>
            </p:nvSpPr>
            <p:spPr>
              <a:xfrm>
                <a:off x="2333475" y="1578625"/>
                <a:ext cx="251900" cy="128725"/>
              </a:xfrm>
              <a:custGeom>
                <a:rect b="b" l="l" r="r" t="t"/>
                <a:pathLst>
                  <a:path extrusionOk="0" h="5149" w="10076">
                    <a:moveTo>
                      <a:pt x="0" y="3932"/>
                    </a:moveTo>
                    <a:lnTo>
                      <a:pt x="0" y="3932"/>
                    </a:lnTo>
                    <a:cubicBezTo>
                      <a:pt x="0" y="3937"/>
                      <a:pt x="726" y="4640"/>
                      <a:pt x="1191" y="5016"/>
                    </a:cubicBezTo>
                    <a:lnTo>
                      <a:pt x="1191" y="5016"/>
                    </a:lnTo>
                    <a:cubicBezTo>
                      <a:pt x="1017" y="4764"/>
                      <a:pt x="581" y="4200"/>
                      <a:pt x="0" y="3932"/>
                    </a:cubicBezTo>
                    <a:close/>
                    <a:moveTo>
                      <a:pt x="1191" y="5016"/>
                    </a:moveTo>
                    <a:cubicBezTo>
                      <a:pt x="1244" y="5094"/>
                      <a:pt x="1273" y="5142"/>
                      <a:pt x="1273" y="5142"/>
                    </a:cubicBezTo>
                    <a:lnTo>
                      <a:pt x="1354" y="5142"/>
                    </a:lnTo>
                    <a:cubicBezTo>
                      <a:pt x="1305" y="5107"/>
                      <a:pt x="1250" y="5064"/>
                      <a:pt x="1191" y="5016"/>
                    </a:cubicBezTo>
                    <a:close/>
                    <a:moveTo>
                      <a:pt x="4969" y="0"/>
                    </a:moveTo>
                    <a:lnTo>
                      <a:pt x="4969" y="0"/>
                    </a:lnTo>
                    <a:cubicBezTo>
                      <a:pt x="5157" y="713"/>
                      <a:pt x="5288" y="2957"/>
                      <a:pt x="5288" y="2957"/>
                    </a:cubicBezTo>
                    <a:cubicBezTo>
                      <a:pt x="5163" y="2585"/>
                      <a:pt x="3816" y="761"/>
                      <a:pt x="3816" y="760"/>
                    </a:cubicBezTo>
                    <a:lnTo>
                      <a:pt x="3816" y="760"/>
                    </a:lnTo>
                    <a:cubicBezTo>
                      <a:pt x="4209" y="1350"/>
                      <a:pt x="4943" y="3899"/>
                      <a:pt x="4943" y="3899"/>
                    </a:cubicBezTo>
                    <a:cubicBezTo>
                      <a:pt x="4573" y="3118"/>
                      <a:pt x="3470" y="2006"/>
                      <a:pt x="3470" y="2006"/>
                    </a:cubicBezTo>
                    <a:lnTo>
                      <a:pt x="3470" y="2006"/>
                    </a:lnTo>
                    <a:cubicBezTo>
                      <a:pt x="3843" y="2510"/>
                      <a:pt x="4478" y="4218"/>
                      <a:pt x="4478" y="4218"/>
                    </a:cubicBezTo>
                    <a:cubicBezTo>
                      <a:pt x="4129" y="3625"/>
                      <a:pt x="3274" y="2951"/>
                      <a:pt x="3273" y="2951"/>
                    </a:cubicBezTo>
                    <a:lnTo>
                      <a:pt x="3273" y="2951"/>
                    </a:lnTo>
                    <a:cubicBezTo>
                      <a:pt x="3533" y="3205"/>
                      <a:pt x="3738" y="3574"/>
                      <a:pt x="3896" y="3935"/>
                    </a:cubicBezTo>
                    <a:cubicBezTo>
                      <a:pt x="3431" y="3264"/>
                      <a:pt x="2928" y="2611"/>
                      <a:pt x="2928" y="2611"/>
                    </a:cubicBezTo>
                    <a:lnTo>
                      <a:pt x="2928" y="2611"/>
                    </a:lnTo>
                    <a:cubicBezTo>
                      <a:pt x="2972" y="2912"/>
                      <a:pt x="3494" y="4397"/>
                      <a:pt x="3494" y="4397"/>
                    </a:cubicBezTo>
                    <a:cubicBezTo>
                      <a:pt x="3416" y="4224"/>
                      <a:pt x="2800" y="3354"/>
                      <a:pt x="2799" y="3354"/>
                    </a:cubicBezTo>
                    <a:lnTo>
                      <a:pt x="2799" y="3354"/>
                    </a:lnTo>
                    <a:cubicBezTo>
                      <a:pt x="2925" y="3744"/>
                      <a:pt x="2832" y="4406"/>
                      <a:pt x="2832" y="4406"/>
                    </a:cubicBezTo>
                    <a:cubicBezTo>
                      <a:pt x="2653" y="3938"/>
                      <a:pt x="1312" y="2469"/>
                      <a:pt x="1312" y="2468"/>
                    </a:cubicBezTo>
                    <a:lnTo>
                      <a:pt x="1312" y="2468"/>
                    </a:lnTo>
                    <a:cubicBezTo>
                      <a:pt x="1592" y="2832"/>
                      <a:pt x="2006" y="3977"/>
                      <a:pt x="2006" y="3977"/>
                    </a:cubicBezTo>
                    <a:cubicBezTo>
                      <a:pt x="1837" y="3786"/>
                      <a:pt x="260" y="2835"/>
                      <a:pt x="260" y="2835"/>
                    </a:cubicBezTo>
                    <a:lnTo>
                      <a:pt x="260" y="2835"/>
                    </a:lnTo>
                    <a:cubicBezTo>
                      <a:pt x="728" y="3142"/>
                      <a:pt x="1786" y="4448"/>
                      <a:pt x="1786" y="4448"/>
                    </a:cubicBezTo>
                    <a:cubicBezTo>
                      <a:pt x="1318" y="4045"/>
                      <a:pt x="78" y="3461"/>
                      <a:pt x="78" y="3461"/>
                    </a:cubicBezTo>
                    <a:lnTo>
                      <a:pt x="78" y="3461"/>
                    </a:lnTo>
                    <a:cubicBezTo>
                      <a:pt x="494" y="3713"/>
                      <a:pt x="1299" y="5042"/>
                      <a:pt x="1359" y="5142"/>
                    </a:cubicBezTo>
                    <a:lnTo>
                      <a:pt x="10076" y="5142"/>
                    </a:lnTo>
                    <a:cubicBezTo>
                      <a:pt x="9876" y="4164"/>
                      <a:pt x="9441" y="2245"/>
                      <a:pt x="9441" y="2245"/>
                    </a:cubicBezTo>
                    <a:lnTo>
                      <a:pt x="9441" y="2245"/>
                    </a:lnTo>
                    <a:cubicBezTo>
                      <a:pt x="9438" y="2456"/>
                      <a:pt x="9584" y="3965"/>
                      <a:pt x="9584" y="3965"/>
                    </a:cubicBezTo>
                    <a:cubicBezTo>
                      <a:pt x="9554" y="3744"/>
                      <a:pt x="9313" y="2773"/>
                      <a:pt x="9313" y="2772"/>
                    </a:cubicBezTo>
                    <a:lnTo>
                      <a:pt x="9313" y="2772"/>
                    </a:lnTo>
                    <a:cubicBezTo>
                      <a:pt x="9331" y="3151"/>
                      <a:pt x="9178" y="3914"/>
                      <a:pt x="9178" y="3914"/>
                    </a:cubicBezTo>
                    <a:cubicBezTo>
                      <a:pt x="9149" y="3312"/>
                      <a:pt x="8690" y="1795"/>
                      <a:pt x="8690" y="1795"/>
                    </a:cubicBezTo>
                    <a:lnTo>
                      <a:pt x="8690" y="1795"/>
                    </a:lnTo>
                    <a:cubicBezTo>
                      <a:pt x="8758" y="2111"/>
                      <a:pt x="8719" y="3255"/>
                      <a:pt x="8719" y="3255"/>
                    </a:cubicBezTo>
                    <a:cubicBezTo>
                      <a:pt x="8660" y="3005"/>
                      <a:pt x="7918" y="1753"/>
                      <a:pt x="7918" y="1753"/>
                    </a:cubicBezTo>
                    <a:lnTo>
                      <a:pt x="7918" y="1753"/>
                    </a:lnTo>
                    <a:cubicBezTo>
                      <a:pt x="8117" y="2128"/>
                      <a:pt x="8377" y="3860"/>
                      <a:pt x="8377" y="3860"/>
                    </a:cubicBezTo>
                    <a:cubicBezTo>
                      <a:pt x="8168" y="3214"/>
                      <a:pt x="7423" y="2236"/>
                      <a:pt x="7423" y="2236"/>
                    </a:cubicBezTo>
                    <a:lnTo>
                      <a:pt x="7423" y="2236"/>
                    </a:lnTo>
                    <a:cubicBezTo>
                      <a:pt x="7646" y="2641"/>
                      <a:pt x="7903" y="4072"/>
                      <a:pt x="7903" y="4072"/>
                    </a:cubicBezTo>
                    <a:cubicBezTo>
                      <a:pt x="7780" y="3762"/>
                      <a:pt x="7518" y="3404"/>
                      <a:pt x="7304" y="3145"/>
                    </a:cubicBezTo>
                    <a:cubicBezTo>
                      <a:pt x="7149" y="1798"/>
                      <a:pt x="7035" y="256"/>
                      <a:pt x="7035" y="256"/>
                    </a:cubicBezTo>
                    <a:cubicBezTo>
                      <a:pt x="6919" y="561"/>
                      <a:pt x="6681" y="3741"/>
                      <a:pt x="6681" y="3741"/>
                    </a:cubicBezTo>
                    <a:cubicBezTo>
                      <a:pt x="6648" y="3404"/>
                      <a:pt x="6245" y="1703"/>
                      <a:pt x="6245" y="1702"/>
                    </a:cubicBezTo>
                    <a:lnTo>
                      <a:pt x="6245" y="1702"/>
                    </a:lnTo>
                    <a:cubicBezTo>
                      <a:pt x="6272" y="2468"/>
                      <a:pt x="6013" y="3780"/>
                      <a:pt x="6013" y="3780"/>
                    </a:cubicBezTo>
                    <a:cubicBezTo>
                      <a:pt x="5950" y="2859"/>
                      <a:pt x="4970" y="1"/>
                      <a:pt x="4969" y="0"/>
                    </a:cubicBezTo>
                    <a:close/>
                    <a:moveTo>
                      <a:pt x="1354" y="5142"/>
                    </a:moveTo>
                    <a:lnTo>
                      <a:pt x="1354" y="5142"/>
                    </a:lnTo>
                    <a:cubicBezTo>
                      <a:pt x="1357" y="5144"/>
                      <a:pt x="1360" y="5146"/>
                      <a:pt x="1363" y="5148"/>
                    </a:cubicBezTo>
                    <a:cubicBezTo>
                      <a:pt x="1363" y="5148"/>
                      <a:pt x="1361" y="5146"/>
                      <a:pt x="1359" y="5142"/>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1"/>
              <p:cNvSpPr/>
              <p:nvPr/>
            </p:nvSpPr>
            <p:spPr>
              <a:xfrm>
                <a:off x="1970700" y="1578625"/>
                <a:ext cx="251975" cy="128725"/>
              </a:xfrm>
              <a:custGeom>
                <a:rect b="b" l="l" r="r" t="t"/>
                <a:pathLst>
                  <a:path extrusionOk="0" h="5149" w="10079">
                    <a:moveTo>
                      <a:pt x="10079" y="3932"/>
                    </a:moveTo>
                    <a:cubicBezTo>
                      <a:pt x="9503" y="4199"/>
                      <a:pt x="9069" y="4756"/>
                      <a:pt x="8892" y="5011"/>
                    </a:cubicBezTo>
                    <a:lnTo>
                      <a:pt x="8892" y="5011"/>
                    </a:lnTo>
                    <a:cubicBezTo>
                      <a:pt x="9357" y="4634"/>
                      <a:pt x="10079" y="3937"/>
                      <a:pt x="10079" y="3932"/>
                    </a:cubicBezTo>
                    <a:close/>
                    <a:moveTo>
                      <a:pt x="5107" y="0"/>
                    </a:moveTo>
                    <a:lnTo>
                      <a:pt x="5107" y="0"/>
                    </a:lnTo>
                    <a:cubicBezTo>
                      <a:pt x="5106" y="1"/>
                      <a:pt x="4126" y="2859"/>
                      <a:pt x="4063" y="3780"/>
                    </a:cubicBezTo>
                    <a:cubicBezTo>
                      <a:pt x="4063" y="3780"/>
                      <a:pt x="3804" y="2468"/>
                      <a:pt x="3834" y="1702"/>
                    </a:cubicBezTo>
                    <a:lnTo>
                      <a:pt x="3834" y="1702"/>
                    </a:lnTo>
                    <a:cubicBezTo>
                      <a:pt x="3834" y="1702"/>
                      <a:pt x="3431" y="3404"/>
                      <a:pt x="3396" y="3741"/>
                    </a:cubicBezTo>
                    <a:cubicBezTo>
                      <a:pt x="3396" y="3741"/>
                      <a:pt x="3157" y="561"/>
                      <a:pt x="3041" y="256"/>
                    </a:cubicBezTo>
                    <a:cubicBezTo>
                      <a:pt x="3041" y="256"/>
                      <a:pt x="2928" y="1798"/>
                      <a:pt x="2776" y="3145"/>
                    </a:cubicBezTo>
                    <a:cubicBezTo>
                      <a:pt x="2558" y="3404"/>
                      <a:pt x="2296" y="3762"/>
                      <a:pt x="2174" y="4072"/>
                    </a:cubicBezTo>
                    <a:cubicBezTo>
                      <a:pt x="2174" y="4072"/>
                      <a:pt x="2430" y="2641"/>
                      <a:pt x="2653" y="2236"/>
                    </a:cubicBezTo>
                    <a:lnTo>
                      <a:pt x="2653" y="2236"/>
                    </a:lnTo>
                    <a:cubicBezTo>
                      <a:pt x="2653" y="2236"/>
                      <a:pt x="1908" y="3214"/>
                      <a:pt x="1700" y="3860"/>
                    </a:cubicBezTo>
                    <a:cubicBezTo>
                      <a:pt x="1700" y="3860"/>
                      <a:pt x="1959" y="2128"/>
                      <a:pt x="2159" y="1753"/>
                    </a:cubicBezTo>
                    <a:lnTo>
                      <a:pt x="2159" y="1753"/>
                    </a:lnTo>
                    <a:cubicBezTo>
                      <a:pt x="2158" y="1753"/>
                      <a:pt x="1416" y="3005"/>
                      <a:pt x="1357" y="3255"/>
                    </a:cubicBezTo>
                    <a:cubicBezTo>
                      <a:pt x="1357" y="3255"/>
                      <a:pt x="1318" y="2111"/>
                      <a:pt x="1387" y="1795"/>
                    </a:cubicBezTo>
                    <a:lnTo>
                      <a:pt x="1387" y="1795"/>
                    </a:lnTo>
                    <a:cubicBezTo>
                      <a:pt x="1386" y="1795"/>
                      <a:pt x="927" y="3312"/>
                      <a:pt x="898" y="3914"/>
                    </a:cubicBezTo>
                    <a:cubicBezTo>
                      <a:pt x="898" y="3914"/>
                      <a:pt x="746" y="3151"/>
                      <a:pt x="767" y="2772"/>
                    </a:cubicBezTo>
                    <a:lnTo>
                      <a:pt x="767" y="2772"/>
                    </a:lnTo>
                    <a:cubicBezTo>
                      <a:pt x="766" y="2773"/>
                      <a:pt x="522" y="3744"/>
                      <a:pt x="492" y="3965"/>
                    </a:cubicBezTo>
                    <a:cubicBezTo>
                      <a:pt x="492" y="3965"/>
                      <a:pt x="638" y="2456"/>
                      <a:pt x="635" y="2245"/>
                    </a:cubicBezTo>
                    <a:lnTo>
                      <a:pt x="635" y="2245"/>
                    </a:lnTo>
                    <a:cubicBezTo>
                      <a:pt x="635" y="2245"/>
                      <a:pt x="200" y="4164"/>
                      <a:pt x="0" y="5142"/>
                    </a:cubicBezTo>
                    <a:lnTo>
                      <a:pt x="8717" y="5142"/>
                    </a:lnTo>
                    <a:cubicBezTo>
                      <a:pt x="8777" y="5042"/>
                      <a:pt x="9583" y="3713"/>
                      <a:pt x="10001" y="3461"/>
                    </a:cubicBezTo>
                    <a:lnTo>
                      <a:pt x="10001" y="3461"/>
                    </a:lnTo>
                    <a:cubicBezTo>
                      <a:pt x="10001" y="3461"/>
                      <a:pt x="8761" y="4045"/>
                      <a:pt x="8293" y="4448"/>
                    </a:cubicBezTo>
                    <a:cubicBezTo>
                      <a:pt x="8293" y="4448"/>
                      <a:pt x="9351" y="3142"/>
                      <a:pt x="9819" y="2835"/>
                    </a:cubicBezTo>
                    <a:lnTo>
                      <a:pt x="9819" y="2835"/>
                    </a:lnTo>
                    <a:cubicBezTo>
                      <a:pt x="9819" y="2835"/>
                      <a:pt x="8243" y="3786"/>
                      <a:pt x="8070" y="3977"/>
                    </a:cubicBezTo>
                    <a:cubicBezTo>
                      <a:pt x="8070" y="3977"/>
                      <a:pt x="8487" y="2832"/>
                      <a:pt x="8767" y="2468"/>
                    </a:cubicBezTo>
                    <a:lnTo>
                      <a:pt x="8767" y="2468"/>
                    </a:lnTo>
                    <a:cubicBezTo>
                      <a:pt x="8767" y="2469"/>
                      <a:pt x="7426" y="3938"/>
                      <a:pt x="7244" y="4406"/>
                    </a:cubicBezTo>
                    <a:cubicBezTo>
                      <a:pt x="7244" y="4406"/>
                      <a:pt x="7152" y="3744"/>
                      <a:pt x="7280" y="3354"/>
                    </a:cubicBezTo>
                    <a:lnTo>
                      <a:pt x="7280" y="3354"/>
                    </a:lnTo>
                    <a:cubicBezTo>
                      <a:pt x="7280" y="3354"/>
                      <a:pt x="6660" y="4224"/>
                      <a:pt x="6585" y="4397"/>
                    </a:cubicBezTo>
                    <a:cubicBezTo>
                      <a:pt x="6585" y="4397"/>
                      <a:pt x="7107" y="2912"/>
                      <a:pt x="7152" y="2611"/>
                    </a:cubicBezTo>
                    <a:lnTo>
                      <a:pt x="7152" y="2611"/>
                    </a:lnTo>
                    <a:cubicBezTo>
                      <a:pt x="7151" y="2611"/>
                      <a:pt x="6648" y="3264"/>
                      <a:pt x="6183" y="3935"/>
                    </a:cubicBezTo>
                    <a:cubicBezTo>
                      <a:pt x="6338" y="3574"/>
                      <a:pt x="6546" y="3205"/>
                      <a:pt x="6806" y="2951"/>
                    </a:cubicBezTo>
                    <a:lnTo>
                      <a:pt x="6806" y="2951"/>
                    </a:lnTo>
                    <a:cubicBezTo>
                      <a:pt x="6806" y="2951"/>
                      <a:pt x="5947" y="3625"/>
                      <a:pt x="5599" y="4218"/>
                    </a:cubicBezTo>
                    <a:cubicBezTo>
                      <a:pt x="5599" y="4218"/>
                      <a:pt x="6236" y="2510"/>
                      <a:pt x="6606" y="2006"/>
                    </a:cubicBezTo>
                    <a:lnTo>
                      <a:pt x="6606" y="2006"/>
                    </a:lnTo>
                    <a:cubicBezTo>
                      <a:pt x="6606" y="2006"/>
                      <a:pt x="5503" y="3118"/>
                      <a:pt x="5134" y="3899"/>
                    </a:cubicBezTo>
                    <a:cubicBezTo>
                      <a:pt x="5134" y="3899"/>
                      <a:pt x="5867" y="1350"/>
                      <a:pt x="6260" y="760"/>
                    </a:cubicBezTo>
                    <a:lnTo>
                      <a:pt x="6260" y="760"/>
                    </a:lnTo>
                    <a:cubicBezTo>
                      <a:pt x="6260" y="761"/>
                      <a:pt x="4913" y="2585"/>
                      <a:pt x="4788" y="2957"/>
                    </a:cubicBezTo>
                    <a:cubicBezTo>
                      <a:pt x="4788" y="2957"/>
                      <a:pt x="4916" y="713"/>
                      <a:pt x="5107" y="0"/>
                    </a:cubicBezTo>
                    <a:close/>
                    <a:moveTo>
                      <a:pt x="8892" y="5011"/>
                    </a:moveTo>
                    <a:cubicBezTo>
                      <a:pt x="8830" y="5061"/>
                      <a:pt x="8773" y="5106"/>
                      <a:pt x="8722" y="5142"/>
                    </a:cubicBezTo>
                    <a:lnTo>
                      <a:pt x="8806" y="5142"/>
                    </a:lnTo>
                    <a:cubicBezTo>
                      <a:pt x="8806" y="5142"/>
                      <a:pt x="8836" y="5092"/>
                      <a:pt x="8892" y="5011"/>
                    </a:cubicBezTo>
                    <a:close/>
                    <a:moveTo>
                      <a:pt x="8717" y="5142"/>
                    </a:moveTo>
                    <a:lnTo>
                      <a:pt x="8717" y="5142"/>
                    </a:lnTo>
                    <a:cubicBezTo>
                      <a:pt x="8715" y="5146"/>
                      <a:pt x="8714" y="5148"/>
                      <a:pt x="8714" y="5148"/>
                    </a:cubicBezTo>
                    <a:cubicBezTo>
                      <a:pt x="8716" y="5146"/>
                      <a:pt x="8719" y="5144"/>
                      <a:pt x="8722" y="5142"/>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1"/>
              <p:cNvSpPr/>
              <p:nvPr/>
            </p:nvSpPr>
            <p:spPr>
              <a:xfrm>
                <a:off x="2641475" y="1539800"/>
                <a:ext cx="151900" cy="167625"/>
              </a:xfrm>
              <a:custGeom>
                <a:rect b="b" l="l" r="r" t="t"/>
                <a:pathLst>
                  <a:path extrusionOk="0" h="6705" w="6076">
                    <a:moveTo>
                      <a:pt x="3261" y="0"/>
                    </a:moveTo>
                    <a:lnTo>
                      <a:pt x="3261" y="0"/>
                    </a:lnTo>
                    <a:cubicBezTo>
                      <a:pt x="3312" y="936"/>
                      <a:pt x="2817" y="3884"/>
                      <a:pt x="2817" y="3884"/>
                    </a:cubicBezTo>
                    <a:cubicBezTo>
                      <a:pt x="2755" y="3395"/>
                      <a:pt x="1420" y="984"/>
                      <a:pt x="1419" y="984"/>
                    </a:cubicBezTo>
                    <a:lnTo>
                      <a:pt x="1419" y="984"/>
                    </a:lnTo>
                    <a:cubicBezTo>
                      <a:pt x="1792" y="1765"/>
                      <a:pt x="2051" y="5112"/>
                      <a:pt x="2051" y="5112"/>
                    </a:cubicBezTo>
                    <a:cubicBezTo>
                      <a:pt x="1771" y="4087"/>
                      <a:pt x="561" y="2615"/>
                      <a:pt x="561" y="2614"/>
                    </a:cubicBezTo>
                    <a:lnTo>
                      <a:pt x="561" y="2614"/>
                    </a:lnTo>
                    <a:cubicBezTo>
                      <a:pt x="927" y="3279"/>
                      <a:pt x="1303" y="5530"/>
                      <a:pt x="1303" y="5530"/>
                    </a:cubicBezTo>
                    <a:cubicBezTo>
                      <a:pt x="993" y="4746"/>
                      <a:pt x="1" y="3852"/>
                      <a:pt x="0" y="3851"/>
                    </a:cubicBezTo>
                    <a:lnTo>
                      <a:pt x="0" y="3851"/>
                    </a:lnTo>
                    <a:cubicBezTo>
                      <a:pt x="749" y="4734"/>
                      <a:pt x="757" y="6704"/>
                      <a:pt x="757" y="6704"/>
                    </a:cubicBezTo>
                    <a:lnTo>
                      <a:pt x="5467" y="6704"/>
                    </a:lnTo>
                    <a:cubicBezTo>
                      <a:pt x="5229" y="6004"/>
                      <a:pt x="6075" y="361"/>
                      <a:pt x="6075" y="361"/>
                    </a:cubicBezTo>
                    <a:lnTo>
                      <a:pt x="6075" y="361"/>
                    </a:lnTo>
                    <a:cubicBezTo>
                      <a:pt x="5822" y="754"/>
                      <a:pt x="4528" y="4927"/>
                      <a:pt x="4528" y="4927"/>
                    </a:cubicBezTo>
                    <a:cubicBezTo>
                      <a:pt x="4582" y="4483"/>
                      <a:pt x="4531" y="2248"/>
                      <a:pt x="4531" y="2248"/>
                    </a:cubicBezTo>
                    <a:lnTo>
                      <a:pt x="4531" y="2248"/>
                    </a:lnTo>
                    <a:cubicBezTo>
                      <a:pt x="4343" y="3252"/>
                      <a:pt x="3583" y="4969"/>
                      <a:pt x="3583" y="4969"/>
                    </a:cubicBezTo>
                    <a:cubicBezTo>
                      <a:pt x="3774" y="3759"/>
                      <a:pt x="3262" y="1"/>
                      <a:pt x="32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1"/>
              <p:cNvSpPr/>
              <p:nvPr/>
            </p:nvSpPr>
            <p:spPr>
              <a:xfrm>
                <a:off x="2519550" y="1619600"/>
                <a:ext cx="152500" cy="87750"/>
              </a:xfrm>
              <a:custGeom>
                <a:rect b="b" l="l" r="r" t="t"/>
                <a:pathLst>
                  <a:path extrusionOk="0" h="3510" w="6100">
                    <a:moveTo>
                      <a:pt x="2278" y="1"/>
                    </a:moveTo>
                    <a:cubicBezTo>
                      <a:pt x="2561" y="481"/>
                      <a:pt x="2797" y="1986"/>
                      <a:pt x="2797" y="1986"/>
                    </a:cubicBezTo>
                    <a:cubicBezTo>
                      <a:pt x="2615" y="1733"/>
                      <a:pt x="699" y="469"/>
                      <a:pt x="698" y="469"/>
                    </a:cubicBezTo>
                    <a:lnTo>
                      <a:pt x="698" y="469"/>
                    </a:lnTo>
                    <a:cubicBezTo>
                      <a:pt x="1259" y="877"/>
                      <a:pt x="2344" y="2603"/>
                      <a:pt x="2344" y="2603"/>
                    </a:cubicBezTo>
                    <a:cubicBezTo>
                      <a:pt x="1810" y="2069"/>
                      <a:pt x="254" y="1291"/>
                      <a:pt x="254" y="1291"/>
                    </a:cubicBezTo>
                    <a:lnTo>
                      <a:pt x="254" y="1291"/>
                    </a:lnTo>
                    <a:cubicBezTo>
                      <a:pt x="782" y="1640"/>
                      <a:pt x="1706" y="2803"/>
                      <a:pt x="1706" y="2803"/>
                    </a:cubicBezTo>
                    <a:cubicBezTo>
                      <a:pt x="1205" y="2391"/>
                      <a:pt x="1" y="1914"/>
                      <a:pt x="1" y="1914"/>
                    </a:cubicBezTo>
                    <a:lnTo>
                      <a:pt x="1" y="1914"/>
                    </a:lnTo>
                    <a:cubicBezTo>
                      <a:pt x="960" y="2382"/>
                      <a:pt x="1440" y="3509"/>
                      <a:pt x="1440" y="3509"/>
                    </a:cubicBezTo>
                    <a:lnTo>
                      <a:pt x="6099" y="3509"/>
                    </a:lnTo>
                    <a:cubicBezTo>
                      <a:pt x="5858" y="2588"/>
                      <a:pt x="4496" y="209"/>
                      <a:pt x="4496" y="209"/>
                    </a:cubicBezTo>
                    <a:lnTo>
                      <a:pt x="4496" y="209"/>
                    </a:lnTo>
                    <a:cubicBezTo>
                      <a:pt x="4466" y="606"/>
                      <a:pt x="4749" y="2558"/>
                      <a:pt x="4749" y="2558"/>
                    </a:cubicBezTo>
                    <a:cubicBezTo>
                      <a:pt x="4696" y="2332"/>
                      <a:pt x="4093" y="1178"/>
                      <a:pt x="4093" y="1178"/>
                    </a:cubicBezTo>
                    <a:lnTo>
                      <a:pt x="4093" y="1178"/>
                    </a:lnTo>
                    <a:cubicBezTo>
                      <a:pt x="4153" y="1691"/>
                      <a:pt x="3822" y="2561"/>
                      <a:pt x="3822" y="2561"/>
                    </a:cubicBezTo>
                    <a:cubicBezTo>
                      <a:pt x="3712" y="1941"/>
                      <a:pt x="2278" y="1"/>
                      <a:pt x="22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1"/>
              <p:cNvSpPr/>
              <p:nvPr/>
            </p:nvSpPr>
            <p:spPr>
              <a:xfrm>
                <a:off x="2770850" y="1598000"/>
                <a:ext cx="93175" cy="109425"/>
              </a:xfrm>
              <a:custGeom>
                <a:rect b="b" l="l" r="r" t="t"/>
                <a:pathLst>
                  <a:path extrusionOk="0" h="4377" w="3727">
                    <a:moveTo>
                      <a:pt x="1681" y="0"/>
                    </a:moveTo>
                    <a:cubicBezTo>
                      <a:pt x="1848" y="498"/>
                      <a:pt x="1693" y="2769"/>
                      <a:pt x="1693" y="2769"/>
                    </a:cubicBezTo>
                    <a:cubicBezTo>
                      <a:pt x="1595" y="1923"/>
                      <a:pt x="844" y="629"/>
                      <a:pt x="844" y="629"/>
                    </a:cubicBezTo>
                    <a:lnTo>
                      <a:pt x="844" y="629"/>
                    </a:lnTo>
                    <a:cubicBezTo>
                      <a:pt x="1034" y="1163"/>
                      <a:pt x="963" y="3041"/>
                      <a:pt x="963" y="3041"/>
                    </a:cubicBezTo>
                    <a:cubicBezTo>
                      <a:pt x="820" y="2287"/>
                      <a:pt x="48" y="1321"/>
                      <a:pt x="48" y="1321"/>
                    </a:cubicBezTo>
                    <a:lnTo>
                      <a:pt x="48" y="1321"/>
                    </a:lnTo>
                    <a:cubicBezTo>
                      <a:pt x="584" y="2230"/>
                      <a:pt x="0" y="4376"/>
                      <a:pt x="0" y="4376"/>
                    </a:cubicBezTo>
                    <a:lnTo>
                      <a:pt x="3708" y="4376"/>
                    </a:lnTo>
                    <a:cubicBezTo>
                      <a:pt x="3726" y="3088"/>
                      <a:pt x="3708" y="665"/>
                      <a:pt x="3708" y="665"/>
                    </a:cubicBezTo>
                    <a:cubicBezTo>
                      <a:pt x="3637" y="945"/>
                      <a:pt x="3345" y="2921"/>
                      <a:pt x="3345" y="2921"/>
                    </a:cubicBezTo>
                    <a:cubicBezTo>
                      <a:pt x="3372" y="2629"/>
                      <a:pt x="3324" y="1350"/>
                      <a:pt x="3324" y="1350"/>
                    </a:cubicBezTo>
                    <a:cubicBezTo>
                      <a:pt x="3237" y="1851"/>
                      <a:pt x="2793" y="2850"/>
                      <a:pt x="2793" y="2850"/>
                    </a:cubicBezTo>
                    <a:cubicBezTo>
                      <a:pt x="2933" y="2060"/>
                      <a:pt x="2749" y="66"/>
                      <a:pt x="2749" y="66"/>
                    </a:cubicBezTo>
                    <a:lnTo>
                      <a:pt x="2749" y="66"/>
                    </a:lnTo>
                    <a:cubicBezTo>
                      <a:pt x="2751" y="477"/>
                      <a:pt x="2355" y="1979"/>
                      <a:pt x="2355" y="1979"/>
                    </a:cubicBezTo>
                    <a:cubicBezTo>
                      <a:pt x="2343" y="1655"/>
                      <a:pt x="1682" y="1"/>
                      <a:pt x="168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57" name="Google Shape;557;p21"/>
          <p:cNvSpPr txBox="1"/>
          <p:nvPr>
            <p:ph type="title"/>
          </p:nvPr>
        </p:nvSpPr>
        <p:spPr>
          <a:xfrm>
            <a:off x="726150" y="534600"/>
            <a:ext cx="7691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500">
                <a:latin typeface="Grenze Medium"/>
                <a:ea typeface="Grenze Medium"/>
                <a:cs typeface="Grenze Medium"/>
                <a:sym typeface="Grenze Medium"/>
              </a:defRPr>
            </a:lvl1pPr>
            <a:lvl2pPr lvl="1" rtl="0">
              <a:spcBef>
                <a:spcPts val="0"/>
              </a:spcBef>
              <a:spcAft>
                <a:spcPts val="0"/>
              </a:spcAft>
              <a:buSzPts val="3500"/>
              <a:buNone/>
              <a:defRPr>
                <a:latin typeface="Bai Jamjuree"/>
                <a:ea typeface="Bai Jamjuree"/>
                <a:cs typeface="Bai Jamjuree"/>
                <a:sym typeface="Bai Jamjuree"/>
              </a:defRPr>
            </a:lvl2pPr>
            <a:lvl3pPr lvl="2" rtl="0">
              <a:spcBef>
                <a:spcPts val="0"/>
              </a:spcBef>
              <a:spcAft>
                <a:spcPts val="0"/>
              </a:spcAft>
              <a:buSzPts val="3500"/>
              <a:buNone/>
              <a:defRPr>
                <a:latin typeface="Bai Jamjuree"/>
                <a:ea typeface="Bai Jamjuree"/>
                <a:cs typeface="Bai Jamjuree"/>
                <a:sym typeface="Bai Jamjuree"/>
              </a:defRPr>
            </a:lvl3pPr>
            <a:lvl4pPr lvl="3" rtl="0">
              <a:spcBef>
                <a:spcPts val="0"/>
              </a:spcBef>
              <a:spcAft>
                <a:spcPts val="0"/>
              </a:spcAft>
              <a:buSzPts val="3500"/>
              <a:buNone/>
              <a:defRPr>
                <a:latin typeface="Bai Jamjuree"/>
                <a:ea typeface="Bai Jamjuree"/>
                <a:cs typeface="Bai Jamjuree"/>
                <a:sym typeface="Bai Jamjuree"/>
              </a:defRPr>
            </a:lvl4pPr>
            <a:lvl5pPr lvl="4" rtl="0">
              <a:spcBef>
                <a:spcPts val="0"/>
              </a:spcBef>
              <a:spcAft>
                <a:spcPts val="0"/>
              </a:spcAft>
              <a:buSzPts val="3500"/>
              <a:buNone/>
              <a:defRPr>
                <a:latin typeface="Bai Jamjuree"/>
                <a:ea typeface="Bai Jamjuree"/>
                <a:cs typeface="Bai Jamjuree"/>
                <a:sym typeface="Bai Jamjuree"/>
              </a:defRPr>
            </a:lvl5pPr>
            <a:lvl6pPr lvl="5" rtl="0">
              <a:spcBef>
                <a:spcPts val="0"/>
              </a:spcBef>
              <a:spcAft>
                <a:spcPts val="0"/>
              </a:spcAft>
              <a:buSzPts val="3500"/>
              <a:buNone/>
              <a:defRPr>
                <a:latin typeface="Bai Jamjuree"/>
                <a:ea typeface="Bai Jamjuree"/>
                <a:cs typeface="Bai Jamjuree"/>
                <a:sym typeface="Bai Jamjuree"/>
              </a:defRPr>
            </a:lvl6pPr>
            <a:lvl7pPr lvl="6" rtl="0">
              <a:spcBef>
                <a:spcPts val="0"/>
              </a:spcBef>
              <a:spcAft>
                <a:spcPts val="0"/>
              </a:spcAft>
              <a:buSzPts val="3500"/>
              <a:buNone/>
              <a:defRPr>
                <a:latin typeface="Bai Jamjuree"/>
                <a:ea typeface="Bai Jamjuree"/>
                <a:cs typeface="Bai Jamjuree"/>
                <a:sym typeface="Bai Jamjuree"/>
              </a:defRPr>
            </a:lvl7pPr>
            <a:lvl8pPr lvl="7" rtl="0">
              <a:spcBef>
                <a:spcPts val="0"/>
              </a:spcBef>
              <a:spcAft>
                <a:spcPts val="0"/>
              </a:spcAft>
              <a:buSzPts val="3500"/>
              <a:buNone/>
              <a:defRPr>
                <a:latin typeface="Bai Jamjuree"/>
                <a:ea typeface="Bai Jamjuree"/>
                <a:cs typeface="Bai Jamjuree"/>
                <a:sym typeface="Bai Jamjuree"/>
              </a:defRPr>
            </a:lvl8pPr>
            <a:lvl9pPr lvl="8" rtl="0">
              <a:spcBef>
                <a:spcPts val="0"/>
              </a:spcBef>
              <a:spcAft>
                <a:spcPts val="0"/>
              </a:spcAft>
              <a:buSzPts val="3500"/>
              <a:buNone/>
              <a:defRPr>
                <a:latin typeface="Bai Jamjuree"/>
                <a:ea typeface="Bai Jamjuree"/>
                <a:cs typeface="Bai Jamjuree"/>
                <a:sym typeface="Bai Jamjuree"/>
              </a:defRPr>
            </a:lvl9pPr>
          </a:lstStyle>
          <a:p/>
        </p:txBody>
      </p:sp>
      <p:sp>
        <p:nvSpPr>
          <p:cNvPr id="558" name="Google Shape;558;p21"/>
          <p:cNvSpPr txBox="1"/>
          <p:nvPr>
            <p:ph idx="1" type="body"/>
          </p:nvPr>
        </p:nvSpPr>
        <p:spPr>
          <a:xfrm>
            <a:off x="1182538" y="1437875"/>
            <a:ext cx="2993400" cy="17211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Font typeface="Montserrat"/>
              <a:buChar char="●"/>
              <a:defRPr/>
            </a:lvl1pPr>
            <a:lvl2pPr indent="-317500" lvl="1" marL="914400" rtl="0">
              <a:lnSpc>
                <a:spcPct val="100000"/>
              </a:lnSpc>
              <a:spcBef>
                <a:spcPts val="0"/>
              </a:spcBef>
              <a:spcAft>
                <a:spcPts val="0"/>
              </a:spcAft>
              <a:buClr>
                <a:srgbClr val="FFFFFF"/>
              </a:buClr>
              <a:buSzPts val="1400"/>
              <a:buFont typeface="Montserrat"/>
              <a:buChar char="○"/>
              <a:defRPr sz="1200"/>
            </a:lvl2pPr>
            <a:lvl3pPr indent="-317500" lvl="2" marL="1371600" rtl="0">
              <a:spcBef>
                <a:spcPts val="0"/>
              </a:spcBef>
              <a:spcAft>
                <a:spcPts val="0"/>
              </a:spcAft>
              <a:buClr>
                <a:srgbClr val="FFFFFF"/>
              </a:buClr>
              <a:buSzPts val="1400"/>
              <a:buFont typeface="Montserrat"/>
              <a:buChar char="■"/>
              <a:defRPr/>
            </a:lvl3pPr>
            <a:lvl4pPr indent="-317500" lvl="3" marL="1828800" rtl="0">
              <a:spcBef>
                <a:spcPts val="0"/>
              </a:spcBef>
              <a:spcAft>
                <a:spcPts val="0"/>
              </a:spcAft>
              <a:buClr>
                <a:srgbClr val="FFFFFF"/>
              </a:buClr>
              <a:buSzPts val="1400"/>
              <a:buFont typeface="Montserrat"/>
              <a:buChar char="●"/>
              <a:defRPr/>
            </a:lvl4pPr>
            <a:lvl5pPr indent="-317500" lvl="4" marL="2286000" rtl="0">
              <a:spcBef>
                <a:spcPts val="0"/>
              </a:spcBef>
              <a:spcAft>
                <a:spcPts val="0"/>
              </a:spcAft>
              <a:buClr>
                <a:srgbClr val="FFFFFF"/>
              </a:buClr>
              <a:buSzPts val="1400"/>
              <a:buFont typeface="Montserrat"/>
              <a:buChar char="○"/>
              <a:defRPr/>
            </a:lvl5pPr>
            <a:lvl6pPr indent="-317500" lvl="5" marL="2743200" rtl="0">
              <a:spcBef>
                <a:spcPts val="0"/>
              </a:spcBef>
              <a:spcAft>
                <a:spcPts val="0"/>
              </a:spcAft>
              <a:buClr>
                <a:srgbClr val="FFFFFF"/>
              </a:buClr>
              <a:buSzPts val="1400"/>
              <a:buFont typeface="Montserrat"/>
              <a:buChar char="■"/>
              <a:defRPr/>
            </a:lvl6pPr>
            <a:lvl7pPr indent="-317500" lvl="6" marL="3200400" rtl="0">
              <a:spcBef>
                <a:spcPts val="0"/>
              </a:spcBef>
              <a:spcAft>
                <a:spcPts val="0"/>
              </a:spcAft>
              <a:buClr>
                <a:srgbClr val="FFFFFF"/>
              </a:buClr>
              <a:buSzPts val="1400"/>
              <a:buFont typeface="Montserrat"/>
              <a:buChar char="●"/>
              <a:defRPr/>
            </a:lvl7pPr>
            <a:lvl8pPr indent="-317500" lvl="7" marL="3657600" rtl="0">
              <a:spcBef>
                <a:spcPts val="0"/>
              </a:spcBef>
              <a:spcAft>
                <a:spcPts val="0"/>
              </a:spcAft>
              <a:buClr>
                <a:srgbClr val="FFFFFF"/>
              </a:buClr>
              <a:buSzPts val="1400"/>
              <a:buFont typeface="Montserrat"/>
              <a:buChar char="○"/>
              <a:defRPr/>
            </a:lvl8pPr>
            <a:lvl9pPr indent="-317500" lvl="8" marL="4114800" rtl="0">
              <a:spcBef>
                <a:spcPts val="0"/>
              </a:spcBef>
              <a:spcAft>
                <a:spcPts val="0"/>
              </a:spcAft>
              <a:buClr>
                <a:srgbClr val="FFFFFF"/>
              </a:buClr>
              <a:buSzPts val="1400"/>
              <a:buFont typeface="Montserrat"/>
              <a:buChar char="■"/>
              <a:defRPr/>
            </a:lvl9pPr>
          </a:lstStyle>
          <a:p/>
        </p:txBody>
      </p:sp>
      <p:sp>
        <p:nvSpPr>
          <p:cNvPr id="559" name="Google Shape;559;p21"/>
          <p:cNvSpPr txBox="1"/>
          <p:nvPr>
            <p:ph idx="2" type="body"/>
          </p:nvPr>
        </p:nvSpPr>
        <p:spPr>
          <a:xfrm>
            <a:off x="4968063" y="1437875"/>
            <a:ext cx="2993400" cy="17211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Char char="●"/>
              <a:defRPr/>
            </a:lvl1pPr>
            <a:lvl2pPr indent="-317500" lvl="1" marL="914400" rtl="0">
              <a:lnSpc>
                <a:spcPct val="100000"/>
              </a:lnSpc>
              <a:spcBef>
                <a:spcPts val="0"/>
              </a:spcBef>
              <a:spcAft>
                <a:spcPts val="0"/>
              </a:spcAft>
              <a:buSzPts val="1400"/>
              <a:buChar char="○"/>
              <a:defRPr sz="1200"/>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
    <p:spTree>
      <p:nvGrpSpPr>
        <p:cNvPr id="560" name="Shape 560"/>
        <p:cNvGrpSpPr/>
        <p:nvPr/>
      </p:nvGrpSpPr>
      <p:grpSpPr>
        <a:xfrm>
          <a:off x="0" y="0"/>
          <a:ext cx="0" cy="0"/>
          <a:chOff x="0" y="0"/>
          <a:chExt cx="0" cy="0"/>
        </a:xfrm>
      </p:grpSpPr>
      <p:grpSp>
        <p:nvGrpSpPr>
          <p:cNvPr id="561" name="Google Shape;561;p22"/>
          <p:cNvGrpSpPr/>
          <p:nvPr/>
        </p:nvGrpSpPr>
        <p:grpSpPr>
          <a:xfrm>
            <a:off x="-1053054" y="636330"/>
            <a:ext cx="10643432" cy="2761767"/>
            <a:chOff x="-1053054" y="636330"/>
            <a:chExt cx="10643432" cy="2761767"/>
          </a:xfrm>
        </p:grpSpPr>
        <p:sp>
          <p:nvSpPr>
            <p:cNvPr id="562" name="Google Shape;562;p22"/>
            <p:cNvSpPr/>
            <p:nvPr/>
          </p:nvSpPr>
          <p:spPr>
            <a:xfrm flipH="1">
              <a:off x="5941135" y="636330"/>
              <a:ext cx="3649243" cy="434925"/>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2"/>
            <p:cNvSpPr/>
            <p:nvPr/>
          </p:nvSpPr>
          <p:spPr>
            <a:xfrm>
              <a:off x="-1053054" y="3014875"/>
              <a:ext cx="3558317" cy="383222"/>
            </a:xfrm>
            <a:custGeom>
              <a:rect b="b" l="l" r="r" t="t"/>
              <a:pathLst>
                <a:path extrusionOk="0" h="4084" w="37921">
                  <a:moveTo>
                    <a:pt x="8455" y="0"/>
                  </a:moveTo>
                  <a:cubicBezTo>
                    <a:pt x="8425" y="0"/>
                    <a:pt x="8395" y="1"/>
                    <a:pt x="8365" y="3"/>
                  </a:cubicBezTo>
                  <a:cubicBezTo>
                    <a:pt x="7441" y="72"/>
                    <a:pt x="4946" y="2174"/>
                    <a:pt x="4541" y="2627"/>
                  </a:cubicBezTo>
                  <a:cubicBezTo>
                    <a:pt x="4541" y="2627"/>
                    <a:pt x="1" y="3667"/>
                    <a:pt x="3998" y="3804"/>
                  </a:cubicBezTo>
                  <a:cubicBezTo>
                    <a:pt x="4359" y="3816"/>
                    <a:pt x="4700" y="3822"/>
                    <a:pt x="5025" y="3822"/>
                  </a:cubicBezTo>
                  <a:cubicBezTo>
                    <a:pt x="8303" y="3822"/>
                    <a:pt x="9856" y="3262"/>
                    <a:pt x="11459" y="3262"/>
                  </a:cubicBezTo>
                  <a:cubicBezTo>
                    <a:pt x="13049" y="3262"/>
                    <a:pt x="15242" y="3755"/>
                    <a:pt x="16908" y="3755"/>
                  </a:cubicBezTo>
                  <a:cubicBezTo>
                    <a:pt x="17092" y="3755"/>
                    <a:pt x="17269" y="3749"/>
                    <a:pt x="17439" y="3736"/>
                  </a:cubicBezTo>
                  <a:cubicBezTo>
                    <a:pt x="19141" y="3601"/>
                    <a:pt x="21636" y="3464"/>
                    <a:pt x="23347" y="3396"/>
                  </a:cubicBezTo>
                  <a:cubicBezTo>
                    <a:pt x="23698" y="3382"/>
                    <a:pt x="24053" y="3374"/>
                    <a:pt x="24411" y="3374"/>
                  </a:cubicBezTo>
                  <a:cubicBezTo>
                    <a:pt x="25802" y="3374"/>
                    <a:pt x="27251" y="3494"/>
                    <a:pt x="28760" y="3873"/>
                  </a:cubicBezTo>
                  <a:cubicBezTo>
                    <a:pt x="29393" y="4031"/>
                    <a:pt x="29875" y="4083"/>
                    <a:pt x="30353" y="4083"/>
                  </a:cubicBezTo>
                  <a:cubicBezTo>
                    <a:pt x="31307" y="4083"/>
                    <a:pt x="32242" y="3873"/>
                    <a:pt x="34323" y="3873"/>
                  </a:cubicBezTo>
                  <a:cubicBezTo>
                    <a:pt x="37444" y="3873"/>
                    <a:pt x="37920" y="2990"/>
                    <a:pt x="36835" y="2627"/>
                  </a:cubicBezTo>
                  <a:cubicBezTo>
                    <a:pt x="36036" y="2359"/>
                    <a:pt x="31552" y="2131"/>
                    <a:pt x="28645" y="2131"/>
                  </a:cubicBezTo>
                  <a:cubicBezTo>
                    <a:pt x="27605" y="2131"/>
                    <a:pt x="26768" y="2160"/>
                    <a:pt x="26373" y="2227"/>
                  </a:cubicBezTo>
                  <a:cubicBezTo>
                    <a:pt x="26237" y="2250"/>
                    <a:pt x="26107" y="2261"/>
                    <a:pt x="25980" y="2261"/>
                  </a:cubicBezTo>
                  <a:cubicBezTo>
                    <a:pt x="24711" y="2261"/>
                    <a:pt x="23784" y="1201"/>
                    <a:pt x="20822" y="954"/>
                  </a:cubicBezTo>
                  <a:cubicBezTo>
                    <a:pt x="19737" y="864"/>
                    <a:pt x="18780" y="834"/>
                    <a:pt x="17889" y="834"/>
                  </a:cubicBezTo>
                  <a:cubicBezTo>
                    <a:pt x="16107" y="834"/>
                    <a:pt x="14591" y="954"/>
                    <a:pt x="12848" y="954"/>
                  </a:cubicBezTo>
                  <a:cubicBezTo>
                    <a:pt x="10322" y="954"/>
                    <a:pt x="9353" y="0"/>
                    <a:pt x="8455"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4" name="Google Shape;564;p22"/>
          <p:cNvSpPr txBox="1"/>
          <p:nvPr/>
        </p:nvSpPr>
        <p:spPr>
          <a:xfrm>
            <a:off x="4387850" y="1978375"/>
            <a:ext cx="3176100" cy="63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1200">
                <a:solidFill>
                  <a:schemeClr val="lt2"/>
                </a:solidFill>
                <a:latin typeface="Barlow Semi Condensed"/>
                <a:ea typeface="Barlow Semi Condensed"/>
                <a:cs typeface="Barlow Semi Condensed"/>
                <a:sym typeface="Barlow Semi Condensed"/>
              </a:rPr>
              <a:t>CREDITS: This presentation template was created by </a:t>
            </a:r>
            <a:r>
              <a:rPr b="1" lang="en" sz="1200">
                <a:solidFill>
                  <a:schemeClr val="lt2"/>
                </a:solidFill>
                <a:uFill>
                  <a:noFill/>
                </a:uFill>
                <a:latin typeface="Barlow Semi Condensed"/>
                <a:ea typeface="Barlow Semi Condensed"/>
                <a:cs typeface="Barlow Semi Condensed"/>
                <a:sym typeface="Barlow Semi Condensed"/>
                <a:hlinkClick r:id="rId2">
                  <a:extLst>
                    <a:ext uri="{A12FA001-AC4F-418D-AE19-62706E023703}">
                      <ahyp:hlinkClr val="tx"/>
                    </a:ext>
                  </a:extLst>
                </a:hlinkClick>
              </a:rPr>
              <a:t>Slidesgo</a:t>
            </a:r>
            <a:r>
              <a:rPr lang="en" sz="1200">
                <a:solidFill>
                  <a:schemeClr val="lt2"/>
                </a:solidFill>
                <a:latin typeface="Barlow Semi Condensed"/>
                <a:ea typeface="Barlow Semi Condensed"/>
                <a:cs typeface="Barlow Semi Condensed"/>
                <a:sym typeface="Barlow Semi Condensed"/>
              </a:rPr>
              <a:t>, including icons by </a:t>
            </a:r>
            <a:r>
              <a:rPr b="1" lang="en" sz="1200">
                <a:solidFill>
                  <a:schemeClr val="lt2"/>
                </a:solidFill>
                <a:uFill>
                  <a:noFill/>
                </a:uFill>
                <a:latin typeface="Barlow Semi Condensed"/>
                <a:ea typeface="Barlow Semi Condensed"/>
                <a:cs typeface="Barlow Semi Condensed"/>
                <a:sym typeface="Barlow Semi Condensed"/>
                <a:hlinkClick r:id="rId3">
                  <a:extLst>
                    <a:ext uri="{A12FA001-AC4F-418D-AE19-62706E023703}">
                      <ahyp:hlinkClr val="tx"/>
                    </a:ext>
                  </a:extLst>
                </a:hlinkClick>
              </a:rPr>
              <a:t>Flaticon</a:t>
            </a:r>
            <a:r>
              <a:rPr lang="en" sz="1200">
                <a:solidFill>
                  <a:schemeClr val="lt2"/>
                </a:solidFill>
                <a:latin typeface="Barlow Semi Condensed"/>
                <a:ea typeface="Barlow Semi Condensed"/>
                <a:cs typeface="Barlow Semi Condensed"/>
                <a:sym typeface="Barlow Semi Condensed"/>
              </a:rPr>
              <a:t>, and infographics &amp; images by </a:t>
            </a:r>
            <a:r>
              <a:rPr b="1" lang="en" sz="1200">
                <a:solidFill>
                  <a:schemeClr val="lt2"/>
                </a:solidFill>
                <a:uFill>
                  <a:noFill/>
                </a:uFill>
                <a:latin typeface="Barlow Semi Condensed"/>
                <a:ea typeface="Barlow Semi Condensed"/>
                <a:cs typeface="Barlow Semi Condensed"/>
                <a:sym typeface="Barlow Semi Condensed"/>
                <a:hlinkClick r:id="rId4">
                  <a:extLst>
                    <a:ext uri="{A12FA001-AC4F-418D-AE19-62706E023703}">
                      <ahyp:hlinkClr val="tx"/>
                    </a:ext>
                  </a:extLst>
                </a:hlinkClick>
              </a:rPr>
              <a:t>Freepik</a:t>
            </a:r>
            <a:endParaRPr b="1" sz="1200" u="sng">
              <a:solidFill>
                <a:schemeClr val="lt2"/>
              </a:solidFill>
              <a:latin typeface="Barlow Semi Condensed"/>
              <a:ea typeface="Barlow Semi Condensed"/>
              <a:cs typeface="Barlow Semi Condensed"/>
              <a:sym typeface="Barlow Semi Condensed"/>
            </a:endParaRPr>
          </a:p>
        </p:txBody>
      </p:sp>
      <p:grpSp>
        <p:nvGrpSpPr>
          <p:cNvPr id="565" name="Google Shape;565;p22"/>
          <p:cNvGrpSpPr/>
          <p:nvPr/>
        </p:nvGrpSpPr>
        <p:grpSpPr>
          <a:xfrm>
            <a:off x="-98546" y="3069426"/>
            <a:ext cx="9438865" cy="3374097"/>
            <a:chOff x="-98546" y="3069426"/>
            <a:chExt cx="9438865" cy="3374097"/>
          </a:xfrm>
        </p:grpSpPr>
        <p:sp>
          <p:nvSpPr>
            <p:cNvPr id="566" name="Google Shape;566;p22"/>
            <p:cNvSpPr/>
            <p:nvPr/>
          </p:nvSpPr>
          <p:spPr>
            <a:xfrm flipH="1">
              <a:off x="6700" y="3069426"/>
              <a:ext cx="9175875" cy="2478942"/>
            </a:xfrm>
            <a:custGeom>
              <a:rect b="b" l="l" r="r" t="t"/>
              <a:pathLst>
                <a:path extrusionOk="0" h="21222" w="51004">
                  <a:moveTo>
                    <a:pt x="51004" y="0"/>
                  </a:moveTo>
                  <a:lnTo>
                    <a:pt x="49528" y="537"/>
                  </a:lnTo>
                  <a:cubicBezTo>
                    <a:pt x="49528" y="537"/>
                    <a:pt x="47358" y="1989"/>
                    <a:pt x="46273" y="2907"/>
                  </a:cubicBezTo>
                  <a:cubicBezTo>
                    <a:pt x="45188" y="3825"/>
                    <a:pt x="45233" y="4454"/>
                    <a:pt x="44195" y="5566"/>
                  </a:cubicBezTo>
                  <a:cubicBezTo>
                    <a:pt x="43155" y="6675"/>
                    <a:pt x="42928" y="7205"/>
                    <a:pt x="41074" y="8174"/>
                  </a:cubicBezTo>
                  <a:cubicBezTo>
                    <a:pt x="40588" y="8428"/>
                    <a:pt x="40176" y="8522"/>
                    <a:pt x="39833" y="8522"/>
                  </a:cubicBezTo>
                  <a:cubicBezTo>
                    <a:pt x="38872" y="8522"/>
                    <a:pt x="38454" y="7786"/>
                    <a:pt x="38454" y="7786"/>
                  </a:cubicBezTo>
                  <a:cubicBezTo>
                    <a:pt x="38454" y="7786"/>
                    <a:pt x="36961" y="6916"/>
                    <a:pt x="36600" y="6338"/>
                  </a:cubicBezTo>
                  <a:cubicBezTo>
                    <a:pt x="36239" y="5756"/>
                    <a:pt x="36466" y="5324"/>
                    <a:pt x="35786" y="4549"/>
                  </a:cubicBezTo>
                  <a:cubicBezTo>
                    <a:pt x="35110" y="3774"/>
                    <a:pt x="35017" y="2954"/>
                    <a:pt x="34430" y="2275"/>
                  </a:cubicBezTo>
                  <a:cubicBezTo>
                    <a:pt x="33843" y="1598"/>
                    <a:pt x="32126" y="3"/>
                    <a:pt x="32126" y="3"/>
                  </a:cubicBezTo>
                  <a:cubicBezTo>
                    <a:pt x="32126" y="3"/>
                    <a:pt x="30498" y="1163"/>
                    <a:pt x="29863" y="2033"/>
                  </a:cubicBezTo>
                  <a:cubicBezTo>
                    <a:pt x="29231" y="2901"/>
                    <a:pt x="28328" y="3238"/>
                    <a:pt x="26745" y="4159"/>
                  </a:cubicBezTo>
                  <a:cubicBezTo>
                    <a:pt x="25204" y="5055"/>
                    <a:pt x="24223" y="5901"/>
                    <a:pt x="23085" y="5901"/>
                  </a:cubicBezTo>
                  <a:cubicBezTo>
                    <a:pt x="23054" y="5901"/>
                    <a:pt x="23023" y="5901"/>
                    <a:pt x="22992" y="5900"/>
                  </a:cubicBezTo>
                  <a:cubicBezTo>
                    <a:pt x="21818" y="5852"/>
                    <a:pt x="21907" y="5414"/>
                    <a:pt x="20959" y="4499"/>
                  </a:cubicBezTo>
                  <a:cubicBezTo>
                    <a:pt x="20009" y="3580"/>
                    <a:pt x="19740" y="2904"/>
                    <a:pt x="18926" y="2081"/>
                  </a:cubicBezTo>
                  <a:cubicBezTo>
                    <a:pt x="18199" y="1346"/>
                    <a:pt x="16965" y="496"/>
                    <a:pt x="16421" y="496"/>
                  </a:cubicBezTo>
                  <a:cubicBezTo>
                    <a:pt x="16357" y="496"/>
                    <a:pt x="16302" y="508"/>
                    <a:pt x="16259" y="534"/>
                  </a:cubicBezTo>
                  <a:cubicBezTo>
                    <a:pt x="15850" y="775"/>
                    <a:pt x="14223" y="1306"/>
                    <a:pt x="12866" y="1741"/>
                  </a:cubicBezTo>
                  <a:cubicBezTo>
                    <a:pt x="11510" y="2176"/>
                    <a:pt x="11737" y="2805"/>
                    <a:pt x="11465" y="3145"/>
                  </a:cubicBezTo>
                  <a:cubicBezTo>
                    <a:pt x="11194" y="3482"/>
                    <a:pt x="11012" y="4302"/>
                    <a:pt x="10696" y="4594"/>
                  </a:cubicBezTo>
                  <a:cubicBezTo>
                    <a:pt x="10383" y="4886"/>
                    <a:pt x="9748" y="5464"/>
                    <a:pt x="9206" y="5706"/>
                  </a:cubicBezTo>
                  <a:cubicBezTo>
                    <a:pt x="8663" y="5947"/>
                    <a:pt x="8666" y="6719"/>
                    <a:pt x="8440" y="6889"/>
                  </a:cubicBezTo>
                  <a:cubicBezTo>
                    <a:pt x="8388" y="6928"/>
                    <a:pt x="8336" y="6943"/>
                    <a:pt x="8282" y="6943"/>
                  </a:cubicBezTo>
                  <a:cubicBezTo>
                    <a:pt x="8117" y="6943"/>
                    <a:pt x="7928" y="6809"/>
                    <a:pt x="7639" y="6809"/>
                  </a:cubicBezTo>
                  <a:cubicBezTo>
                    <a:pt x="7605" y="6809"/>
                    <a:pt x="7570" y="6811"/>
                    <a:pt x="7534" y="6815"/>
                  </a:cubicBezTo>
                  <a:cubicBezTo>
                    <a:pt x="7347" y="6836"/>
                    <a:pt x="7144" y="6889"/>
                    <a:pt x="6906" y="6889"/>
                  </a:cubicBezTo>
                  <a:cubicBezTo>
                    <a:pt x="6570" y="6889"/>
                    <a:pt x="6165" y="6783"/>
                    <a:pt x="5635" y="6332"/>
                  </a:cubicBezTo>
                  <a:cubicBezTo>
                    <a:pt x="4732" y="5557"/>
                    <a:pt x="4416" y="4826"/>
                    <a:pt x="3375" y="3378"/>
                  </a:cubicBezTo>
                  <a:cubicBezTo>
                    <a:pt x="2335" y="1929"/>
                    <a:pt x="1387" y="1097"/>
                    <a:pt x="1387" y="1097"/>
                  </a:cubicBezTo>
                  <a:lnTo>
                    <a:pt x="1" y="203"/>
                  </a:lnTo>
                  <a:lnTo>
                    <a:pt x="1" y="21111"/>
                  </a:lnTo>
                  <a:lnTo>
                    <a:pt x="50998" y="21221"/>
                  </a:lnTo>
                  <a:lnTo>
                    <a:pt x="51004" y="0"/>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7" name="Google Shape;567;p22"/>
            <p:cNvGrpSpPr/>
            <p:nvPr/>
          </p:nvGrpSpPr>
          <p:grpSpPr>
            <a:xfrm flipH="1">
              <a:off x="136622" y="4031448"/>
              <a:ext cx="1837897" cy="688590"/>
              <a:chOff x="7135398" y="3857557"/>
              <a:chExt cx="1822407" cy="682786"/>
            </a:xfrm>
          </p:grpSpPr>
          <p:sp>
            <p:nvSpPr>
              <p:cNvPr id="568" name="Google Shape;568;p22"/>
              <p:cNvSpPr/>
              <p:nvPr/>
            </p:nvSpPr>
            <p:spPr>
              <a:xfrm>
                <a:off x="8285192" y="3900831"/>
                <a:ext cx="148299" cy="480334"/>
              </a:xfrm>
              <a:custGeom>
                <a:rect b="b" l="l" r="r" t="t"/>
                <a:pathLst>
                  <a:path extrusionOk="0" h="4107" w="1268">
                    <a:moveTo>
                      <a:pt x="1005" y="0"/>
                    </a:moveTo>
                    <a:cubicBezTo>
                      <a:pt x="716" y="716"/>
                      <a:pt x="281" y="1553"/>
                      <a:pt x="141" y="2579"/>
                    </a:cubicBezTo>
                    <a:cubicBezTo>
                      <a:pt x="1" y="3586"/>
                      <a:pt x="153" y="4048"/>
                      <a:pt x="418" y="4102"/>
                    </a:cubicBezTo>
                    <a:cubicBezTo>
                      <a:pt x="434" y="4105"/>
                      <a:pt x="449" y="4106"/>
                      <a:pt x="465" y="4106"/>
                    </a:cubicBezTo>
                    <a:cubicBezTo>
                      <a:pt x="718" y="4106"/>
                      <a:pt x="972" y="3715"/>
                      <a:pt x="1113" y="2758"/>
                    </a:cubicBezTo>
                    <a:cubicBezTo>
                      <a:pt x="1268" y="1720"/>
                      <a:pt x="1202" y="629"/>
                      <a:pt x="100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2"/>
              <p:cNvSpPr/>
              <p:nvPr/>
            </p:nvSpPr>
            <p:spPr>
              <a:xfrm>
                <a:off x="8211276" y="4002582"/>
                <a:ext cx="112394" cy="377414"/>
              </a:xfrm>
              <a:custGeom>
                <a:rect b="b" l="l" r="r" t="t"/>
                <a:pathLst>
                  <a:path extrusionOk="0" h="3227" w="961">
                    <a:moveTo>
                      <a:pt x="823" y="1"/>
                    </a:moveTo>
                    <a:cubicBezTo>
                      <a:pt x="597" y="552"/>
                      <a:pt x="260" y="1193"/>
                      <a:pt x="129" y="2001"/>
                    </a:cubicBezTo>
                    <a:cubicBezTo>
                      <a:pt x="1" y="2797"/>
                      <a:pt x="96" y="3169"/>
                      <a:pt x="287" y="3220"/>
                    </a:cubicBezTo>
                    <a:cubicBezTo>
                      <a:pt x="301" y="3224"/>
                      <a:pt x="316" y="3226"/>
                      <a:pt x="331" y="3226"/>
                    </a:cubicBezTo>
                    <a:cubicBezTo>
                      <a:pt x="509" y="3226"/>
                      <a:pt x="697" y="2921"/>
                      <a:pt x="823" y="2183"/>
                    </a:cubicBezTo>
                    <a:cubicBezTo>
                      <a:pt x="961" y="1369"/>
                      <a:pt x="946" y="507"/>
                      <a:pt x="82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2"/>
              <p:cNvSpPr/>
              <p:nvPr/>
            </p:nvSpPr>
            <p:spPr>
              <a:xfrm>
                <a:off x="8448346" y="3999775"/>
                <a:ext cx="152860" cy="456475"/>
              </a:xfrm>
              <a:custGeom>
                <a:rect b="b" l="l" r="r" t="t"/>
                <a:pathLst>
                  <a:path extrusionOk="0" h="3903" w="1307">
                    <a:moveTo>
                      <a:pt x="1193" y="1"/>
                    </a:moveTo>
                    <a:cubicBezTo>
                      <a:pt x="880" y="660"/>
                      <a:pt x="430" y="1414"/>
                      <a:pt x="212" y="2388"/>
                    </a:cubicBezTo>
                    <a:cubicBezTo>
                      <a:pt x="1" y="3345"/>
                      <a:pt x="93" y="3810"/>
                      <a:pt x="317" y="3891"/>
                    </a:cubicBezTo>
                    <a:cubicBezTo>
                      <a:pt x="338" y="3898"/>
                      <a:pt x="360" y="3902"/>
                      <a:pt x="382" y="3902"/>
                    </a:cubicBezTo>
                    <a:cubicBezTo>
                      <a:pt x="595" y="3902"/>
                      <a:pt x="838" y="3546"/>
                      <a:pt x="1038" y="2678"/>
                    </a:cubicBezTo>
                    <a:cubicBezTo>
                      <a:pt x="1262" y="1697"/>
                      <a:pt x="1306" y="636"/>
                      <a:pt x="11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2"/>
              <p:cNvSpPr/>
              <p:nvPr/>
            </p:nvSpPr>
            <p:spPr>
              <a:xfrm>
                <a:off x="8540390" y="4032523"/>
                <a:ext cx="105026" cy="309229"/>
              </a:xfrm>
              <a:custGeom>
                <a:rect b="b" l="l" r="r" t="t"/>
                <a:pathLst>
                  <a:path extrusionOk="0" h="2644" w="898">
                    <a:moveTo>
                      <a:pt x="823" y="1"/>
                    </a:moveTo>
                    <a:lnTo>
                      <a:pt x="823" y="1"/>
                    </a:lnTo>
                    <a:cubicBezTo>
                      <a:pt x="609" y="439"/>
                      <a:pt x="299" y="949"/>
                      <a:pt x="150" y="1614"/>
                    </a:cubicBezTo>
                    <a:cubicBezTo>
                      <a:pt x="1" y="2263"/>
                      <a:pt x="63" y="2582"/>
                      <a:pt x="215" y="2636"/>
                    </a:cubicBezTo>
                    <a:cubicBezTo>
                      <a:pt x="230" y="2641"/>
                      <a:pt x="244" y="2644"/>
                      <a:pt x="259" y="2644"/>
                    </a:cubicBezTo>
                    <a:cubicBezTo>
                      <a:pt x="405" y="2644"/>
                      <a:pt x="572" y="2399"/>
                      <a:pt x="710" y="1804"/>
                    </a:cubicBezTo>
                    <a:cubicBezTo>
                      <a:pt x="865" y="1140"/>
                      <a:pt x="898" y="424"/>
                      <a:pt x="82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2"/>
              <p:cNvSpPr/>
              <p:nvPr/>
            </p:nvSpPr>
            <p:spPr>
              <a:xfrm>
                <a:off x="8363319" y="3946794"/>
                <a:ext cx="142334" cy="503608"/>
              </a:xfrm>
              <a:custGeom>
                <a:rect b="b" l="l" r="r" t="t"/>
                <a:pathLst>
                  <a:path extrusionOk="0" h="4306" w="1217">
                    <a:moveTo>
                      <a:pt x="993" y="1"/>
                    </a:moveTo>
                    <a:cubicBezTo>
                      <a:pt x="713" y="758"/>
                      <a:pt x="292" y="1649"/>
                      <a:pt x="146" y="2725"/>
                    </a:cubicBezTo>
                    <a:cubicBezTo>
                      <a:pt x="0" y="3783"/>
                      <a:pt x="140" y="4257"/>
                      <a:pt x="391" y="4302"/>
                    </a:cubicBezTo>
                    <a:cubicBezTo>
                      <a:pt x="403" y="4304"/>
                      <a:pt x="415" y="4305"/>
                      <a:pt x="428" y="4305"/>
                    </a:cubicBezTo>
                    <a:cubicBezTo>
                      <a:pt x="667" y="4305"/>
                      <a:pt x="914" y="3889"/>
                      <a:pt x="1062" y="2877"/>
                    </a:cubicBezTo>
                    <a:cubicBezTo>
                      <a:pt x="1217" y="1789"/>
                      <a:pt x="1172" y="651"/>
                      <a:pt x="9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2"/>
              <p:cNvSpPr/>
              <p:nvPr/>
            </p:nvSpPr>
            <p:spPr>
              <a:xfrm>
                <a:off x="8748572" y="4129480"/>
                <a:ext cx="138475" cy="352619"/>
              </a:xfrm>
              <a:custGeom>
                <a:rect b="b" l="l" r="r" t="t"/>
                <a:pathLst>
                  <a:path extrusionOk="0" h="3015" w="1184">
                    <a:moveTo>
                      <a:pt x="895" y="1"/>
                    </a:moveTo>
                    <a:cubicBezTo>
                      <a:pt x="632" y="504"/>
                      <a:pt x="233" y="1089"/>
                      <a:pt x="116" y="1843"/>
                    </a:cubicBezTo>
                    <a:cubicBezTo>
                      <a:pt x="0" y="2588"/>
                      <a:pt x="158" y="2946"/>
                      <a:pt x="418" y="3005"/>
                    </a:cubicBezTo>
                    <a:cubicBezTo>
                      <a:pt x="442" y="3011"/>
                      <a:pt x="466" y="3014"/>
                      <a:pt x="490" y="3014"/>
                    </a:cubicBezTo>
                    <a:cubicBezTo>
                      <a:pt x="724" y="3014"/>
                      <a:pt x="948" y="2733"/>
                      <a:pt x="1058" y="2054"/>
                    </a:cubicBezTo>
                    <a:cubicBezTo>
                      <a:pt x="1184" y="1297"/>
                      <a:pt x="1097" y="481"/>
                      <a:pt x="8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2"/>
              <p:cNvSpPr/>
              <p:nvPr/>
            </p:nvSpPr>
            <p:spPr>
              <a:xfrm>
                <a:off x="8825646" y="4169596"/>
                <a:ext cx="132159" cy="370747"/>
              </a:xfrm>
              <a:custGeom>
                <a:rect b="b" l="l" r="r" t="t"/>
                <a:pathLst>
                  <a:path extrusionOk="0" h="3170" w="1130">
                    <a:moveTo>
                      <a:pt x="870" y="0"/>
                    </a:moveTo>
                    <a:cubicBezTo>
                      <a:pt x="617" y="540"/>
                      <a:pt x="236" y="1166"/>
                      <a:pt x="116" y="1959"/>
                    </a:cubicBezTo>
                    <a:cubicBezTo>
                      <a:pt x="0" y="2740"/>
                      <a:pt x="146" y="3110"/>
                      <a:pt x="391" y="3163"/>
                    </a:cubicBezTo>
                    <a:cubicBezTo>
                      <a:pt x="409" y="3167"/>
                      <a:pt x="428" y="3169"/>
                      <a:pt x="447" y="3169"/>
                    </a:cubicBezTo>
                    <a:cubicBezTo>
                      <a:pt x="670" y="3169"/>
                      <a:pt x="889" y="2870"/>
                      <a:pt x="1005" y="2144"/>
                    </a:cubicBezTo>
                    <a:cubicBezTo>
                      <a:pt x="1130" y="1348"/>
                      <a:pt x="1058" y="498"/>
                      <a:pt x="87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2"/>
              <p:cNvSpPr/>
              <p:nvPr/>
            </p:nvSpPr>
            <p:spPr>
              <a:xfrm>
                <a:off x="8684714" y="4009951"/>
                <a:ext cx="128417" cy="373437"/>
              </a:xfrm>
              <a:custGeom>
                <a:rect b="b" l="l" r="r" t="t"/>
                <a:pathLst>
                  <a:path extrusionOk="0" h="3193" w="1098">
                    <a:moveTo>
                      <a:pt x="832" y="0"/>
                    </a:moveTo>
                    <a:cubicBezTo>
                      <a:pt x="588" y="546"/>
                      <a:pt x="215" y="1181"/>
                      <a:pt x="108" y="1980"/>
                    </a:cubicBezTo>
                    <a:cubicBezTo>
                      <a:pt x="1" y="2769"/>
                      <a:pt x="144" y="3136"/>
                      <a:pt x="385" y="3187"/>
                    </a:cubicBezTo>
                    <a:cubicBezTo>
                      <a:pt x="403" y="3190"/>
                      <a:pt x="420" y="3192"/>
                      <a:pt x="438" y="3192"/>
                    </a:cubicBezTo>
                    <a:cubicBezTo>
                      <a:pt x="658" y="3192"/>
                      <a:pt x="874" y="2890"/>
                      <a:pt x="981" y="2155"/>
                    </a:cubicBezTo>
                    <a:cubicBezTo>
                      <a:pt x="1098" y="1351"/>
                      <a:pt x="1017" y="498"/>
                      <a:pt x="83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2"/>
              <p:cNvSpPr/>
              <p:nvPr/>
            </p:nvSpPr>
            <p:spPr>
              <a:xfrm>
                <a:off x="8598985" y="4007495"/>
                <a:ext cx="125259" cy="370280"/>
              </a:xfrm>
              <a:custGeom>
                <a:rect b="b" l="l" r="r" t="t"/>
                <a:pathLst>
                  <a:path extrusionOk="0" h="3166" w="1071">
                    <a:moveTo>
                      <a:pt x="802" y="0"/>
                    </a:moveTo>
                    <a:cubicBezTo>
                      <a:pt x="567" y="540"/>
                      <a:pt x="203" y="1172"/>
                      <a:pt x="102" y="1965"/>
                    </a:cubicBezTo>
                    <a:cubicBezTo>
                      <a:pt x="0" y="2746"/>
                      <a:pt x="147" y="3112"/>
                      <a:pt x="382" y="3160"/>
                    </a:cubicBezTo>
                    <a:cubicBezTo>
                      <a:pt x="399" y="3164"/>
                      <a:pt x="417" y="3166"/>
                      <a:pt x="434" y="3166"/>
                    </a:cubicBezTo>
                    <a:cubicBezTo>
                      <a:pt x="652" y="3166"/>
                      <a:pt x="861" y="2866"/>
                      <a:pt x="960" y="2135"/>
                    </a:cubicBezTo>
                    <a:cubicBezTo>
                      <a:pt x="1071" y="1339"/>
                      <a:pt x="990" y="492"/>
                      <a:pt x="80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2"/>
              <p:cNvSpPr/>
              <p:nvPr/>
            </p:nvSpPr>
            <p:spPr>
              <a:xfrm>
                <a:off x="7673045" y="3857557"/>
                <a:ext cx="123738" cy="407939"/>
              </a:xfrm>
              <a:custGeom>
                <a:rect b="b" l="l" r="r" t="t"/>
                <a:pathLst>
                  <a:path extrusionOk="0" h="3488" w="1058">
                    <a:moveTo>
                      <a:pt x="424" y="1"/>
                    </a:moveTo>
                    <a:cubicBezTo>
                      <a:pt x="271" y="773"/>
                      <a:pt x="0" y="1700"/>
                      <a:pt x="48" y="2740"/>
                    </a:cubicBezTo>
                    <a:cubicBezTo>
                      <a:pt x="77" y="3361"/>
                      <a:pt x="176" y="3488"/>
                      <a:pt x="309" y="3488"/>
                    </a:cubicBezTo>
                    <a:cubicBezTo>
                      <a:pt x="395" y="3488"/>
                      <a:pt x="495" y="3436"/>
                      <a:pt x="599" y="3429"/>
                    </a:cubicBezTo>
                    <a:cubicBezTo>
                      <a:pt x="607" y="3428"/>
                      <a:pt x="614" y="3428"/>
                      <a:pt x="621" y="3428"/>
                    </a:cubicBezTo>
                    <a:cubicBezTo>
                      <a:pt x="704" y="3428"/>
                      <a:pt x="781" y="3453"/>
                      <a:pt x="845" y="3453"/>
                    </a:cubicBezTo>
                    <a:cubicBezTo>
                      <a:pt x="978" y="3453"/>
                      <a:pt x="1057" y="3343"/>
                      <a:pt x="1032" y="2665"/>
                    </a:cubicBezTo>
                    <a:cubicBezTo>
                      <a:pt x="990" y="1613"/>
                      <a:pt x="731" y="564"/>
                      <a:pt x="42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2"/>
              <p:cNvSpPr/>
              <p:nvPr/>
            </p:nvSpPr>
            <p:spPr>
              <a:xfrm>
                <a:off x="7609538" y="3981296"/>
                <a:ext cx="85962" cy="310048"/>
              </a:xfrm>
              <a:custGeom>
                <a:rect b="b" l="l" r="r" t="t"/>
                <a:pathLst>
                  <a:path extrusionOk="0" h="2651" w="735">
                    <a:moveTo>
                      <a:pt x="329" y="1"/>
                    </a:moveTo>
                    <a:cubicBezTo>
                      <a:pt x="209" y="597"/>
                      <a:pt x="1" y="1309"/>
                      <a:pt x="19" y="2132"/>
                    </a:cubicBezTo>
                    <a:cubicBezTo>
                      <a:pt x="28" y="2547"/>
                      <a:pt x="75" y="2648"/>
                      <a:pt x="145" y="2648"/>
                    </a:cubicBezTo>
                    <a:cubicBezTo>
                      <a:pt x="212" y="2648"/>
                      <a:pt x="298" y="2558"/>
                      <a:pt x="392" y="2558"/>
                    </a:cubicBezTo>
                    <a:cubicBezTo>
                      <a:pt x="393" y="2558"/>
                      <a:pt x="393" y="2558"/>
                      <a:pt x="394" y="2558"/>
                    </a:cubicBezTo>
                    <a:cubicBezTo>
                      <a:pt x="489" y="2558"/>
                      <a:pt x="573" y="2651"/>
                      <a:pt x="634" y="2651"/>
                    </a:cubicBezTo>
                    <a:cubicBezTo>
                      <a:pt x="697" y="2651"/>
                      <a:pt x="734" y="2549"/>
                      <a:pt x="728" y="2132"/>
                    </a:cubicBezTo>
                    <a:cubicBezTo>
                      <a:pt x="713" y="1303"/>
                      <a:pt x="540" y="463"/>
                      <a:pt x="32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2"/>
              <p:cNvSpPr/>
              <p:nvPr/>
            </p:nvSpPr>
            <p:spPr>
              <a:xfrm>
                <a:off x="7857952" y="3907029"/>
                <a:ext cx="107365" cy="393787"/>
              </a:xfrm>
              <a:custGeom>
                <a:rect b="b" l="l" r="r" t="t"/>
                <a:pathLst>
                  <a:path extrusionOk="0" h="3367" w="918">
                    <a:moveTo>
                      <a:pt x="542" y="1"/>
                    </a:moveTo>
                    <a:cubicBezTo>
                      <a:pt x="357" y="722"/>
                      <a:pt x="53" y="1575"/>
                      <a:pt x="20" y="2585"/>
                    </a:cubicBezTo>
                    <a:cubicBezTo>
                      <a:pt x="1" y="3218"/>
                      <a:pt x="65" y="3323"/>
                      <a:pt x="175" y="3323"/>
                    </a:cubicBezTo>
                    <a:cubicBezTo>
                      <a:pt x="230" y="3323"/>
                      <a:pt x="297" y="3297"/>
                      <a:pt x="370" y="3297"/>
                    </a:cubicBezTo>
                    <a:cubicBezTo>
                      <a:pt x="379" y="3297"/>
                      <a:pt x="387" y="3297"/>
                      <a:pt x="396" y="3298"/>
                    </a:cubicBezTo>
                    <a:cubicBezTo>
                      <a:pt x="492" y="3306"/>
                      <a:pt x="584" y="3367"/>
                      <a:pt x="661" y="3367"/>
                    </a:cubicBezTo>
                    <a:cubicBezTo>
                      <a:pt x="772" y="3367"/>
                      <a:pt x="854" y="3241"/>
                      <a:pt x="878" y="2654"/>
                    </a:cubicBezTo>
                    <a:cubicBezTo>
                      <a:pt x="917" y="1640"/>
                      <a:pt x="765" y="591"/>
                      <a:pt x="54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2"/>
              <p:cNvSpPr/>
              <p:nvPr/>
            </p:nvSpPr>
            <p:spPr>
              <a:xfrm>
                <a:off x="7929295" y="3926210"/>
                <a:ext cx="74734" cy="319521"/>
              </a:xfrm>
              <a:custGeom>
                <a:rect b="b" l="l" r="r" t="t"/>
                <a:pathLst>
                  <a:path extrusionOk="0" h="2732" w="639">
                    <a:moveTo>
                      <a:pt x="388" y="1"/>
                    </a:moveTo>
                    <a:cubicBezTo>
                      <a:pt x="260" y="487"/>
                      <a:pt x="54" y="1062"/>
                      <a:pt x="27" y="1748"/>
                    </a:cubicBezTo>
                    <a:cubicBezTo>
                      <a:pt x="0" y="2424"/>
                      <a:pt x="119" y="2716"/>
                      <a:pt x="277" y="2731"/>
                    </a:cubicBezTo>
                    <a:cubicBezTo>
                      <a:pt x="281" y="2732"/>
                      <a:pt x="284" y="2732"/>
                      <a:pt x="287" y="2732"/>
                    </a:cubicBezTo>
                    <a:cubicBezTo>
                      <a:pt x="444" y="2732"/>
                      <a:pt x="579" y="2458"/>
                      <a:pt x="608" y="1792"/>
                    </a:cubicBezTo>
                    <a:cubicBezTo>
                      <a:pt x="638" y="1104"/>
                      <a:pt x="537" y="397"/>
                      <a:pt x="38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2"/>
              <p:cNvSpPr/>
              <p:nvPr/>
            </p:nvSpPr>
            <p:spPr>
              <a:xfrm>
                <a:off x="7760879" y="3882703"/>
                <a:ext cx="117774" cy="431096"/>
              </a:xfrm>
              <a:custGeom>
                <a:rect b="b" l="l" r="r" t="t"/>
                <a:pathLst>
                  <a:path extrusionOk="0" h="3686" w="1007">
                    <a:moveTo>
                      <a:pt x="385" y="0"/>
                    </a:moveTo>
                    <a:cubicBezTo>
                      <a:pt x="248" y="814"/>
                      <a:pt x="0" y="1789"/>
                      <a:pt x="54" y="2880"/>
                    </a:cubicBezTo>
                    <a:cubicBezTo>
                      <a:pt x="86" y="3555"/>
                      <a:pt x="187" y="3685"/>
                      <a:pt x="320" y="3685"/>
                    </a:cubicBezTo>
                    <a:cubicBezTo>
                      <a:pt x="397" y="3685"/>
                      <a:pt x="486" y="3640"/>
                      <a:pt x="579" y="3634"/>
                    </a:cubicBezTo>
                    <a:cubicBezTo>
                      <a:pt x="589" y="3633"/>
                      <a:pt x="600" y="3633"/>
                      <a:pt x="610" y="3633"/>
                    </a:cubicBezTo>
                    <a:cubicBezTo>
                      <a:pt x="676" y="3633"/>
                      <a:pt x="736" y="3648"/>
                      <a:pt x="788" y="3648"/>
                    </a:cubicBezTo>
                    <a:cubicBezTo>
                      <a:pt x="925" y="3648"/>
                      <a:pt x="1006" y="3544"/>
                      <a:pt x="975" y="2793"/>
                    </a:cubicBezTo>
                    <a:cubicBezTo>
                      <a:pt x="927" y="1693"/>
                      <a:pt x="677" y="593"/>
                      <a:pt x="3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2"/>
              <p:cNvSpPr/>
              <p:nvPr/>
            </p:nvSpPr>
            <p:spPr>
              <a:xfrm>
                <a:off x="8151278" y="3965624"/>
                <a:ext cx="117306" cy="358233"/>
              </a:xfrm>
              <a:custGeom>
                <a:rect b="b" l="l" r="r" t="t"/>
                <a:pathLst>
                  <a:path extrusionOk="0" h="3063" w="1003">
                    <a:moveTo>
                      <a:pt x="451" y="1"/>
                    </a:moveTo>
                    <a:cubicBezTo>
                      <a:pt x="287" y="561"/>
                      <a:pt x="1" y="1235"/>
                      <a:pt x="25" y="2001"/>
                    </a:cubicBezTo>
                    <a:cubicBezTo>
                      <a:pt x="48" y="2751"/>
                      <a:pt x="265" y="3062"/>
                      <a:pt x="524" y="3062"/>
                    </a:cubicBezTo>
                    <a:cubicBezTo>
                      <a:pt x="527" y="3062"/>
                      <a:pt x="529" y="3062"/>
                      <a:pt x="532" y="3062"/>
                    </a:cubicBezTo>
                    <a:cubicBezTo>
                      <a:pt x="797" y="3053"/>
                      <a:pt x="1003" y="2731"/>
                      <a:pt x="985" y="1968"/>
                    </a:cubicBezTo>
                    <a:cubicBezTo>
                      <a:pt x="967" y="1193"/>
                      <a:pt x="734" y="421"/>
                      <a:pt x="45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2"/>
              <p:cNvSpPr/>
              <p:nvPr/>
            </p:nvSpPr>
            <p:spPr>
              <a:xfrm>
                <a:off x="8236071" y="3986209"/>
                <a:ext cx="111692" cy="375659"/>
              </a:xfrm>
              <a:custGeom>
                <a:rect b="b" l="l" r="r" t="t"/>
                <a:pathLst>
                  <a:path extrusionOk="0" h="3212" w="955">
                    <a:moveTo>
                      <a:pt x="409" y="1"/>
                    </a:moveTo>
                    <a:cubicBezTo>
                      <a:pt x="260" y="591"/>
                      <a:pt x="0" y="1300"/>
                      <a:pt x="30" y="2105"/>
                    </a:cubicBezTo>
                    <a:cubicBezTo>
                      <a:pt x="59" y="2884"/>
                      <a:pt x="261" y="3211"/>
                      <a:pt x="503" y="3211"/>
                    </a:cubicBezTo>
                    <a:cubicBezTo>
                      <a:pt x="507" y="3211"/>
                      <a:pt x="512" y="3211"/>
                      <a:pt x="516" y="3211"/>
                    </a:cubicBezTo>
                    <a:cubicBezTo>
                      <a:pt x="763" y="3202"/>
                      <a:pt x="954" y="2859"/>
                      <a:pt x="930" y="2060"/>
                    </a:cubicBezTo>
                    <a:cubicBezTo>
                      <a:pt x="907" y="1250"/>
                      <a:pt x="680" y="439"/>
                      <a:pt x="40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2"/>
              <p:cNvSpPr/>
              <p:nvPr/>
            </p:nvSpPr>
            <p:spPr>
              <a:xfrm>
                <a:off x="8067654" y="3867381"/>
                <a:ext cx="112043" cy="377297"/>
              </a:xfrm>
              <a:custGeom>
                <a:rect b="b" l="l" r="r" t="t"/>
                <a:pathLst>
                  <a:path extrusionOk="0" h="3226" w="958">
                    <a:moveTo>
                      <a:pt x="385" y="0"/>
                    </a:moveTo>
                    <a:cubicBezTo>
                      <a:pt x="248" y="593"/>
                      <a:pt x="1" y="1312"/>
                      <a:pt x="39" y="2119"/>
                    </a:cubicBezTo>
                    <a:cubicBezTo>
                      <a:pt x="77" y="2901"/>
                      <a:pt x="279" y="3226"/>
                      <a:pt x="518" y="3226"/>
                    </a:cubicBezTo>
                    <a:cubicBezTo>
                      <a:pt x="522" y="3226"/>
                      <a:pt x="527" y="3226"/>
                      <a:pt x="531" y="3225"/>
                    </a:cubicBezTo>
                    <a:cubicBezTo>
                      <a:pt x="773" y="3213"/>
                      <a:pt x="957" y="2871"/>
                      <a:pt x="922" y="2066"/>
                    </a:cubicBezTo>
                    <a:cubicBezTo>
                      <a:pt x="889" y="1249"/>
                      <a:pt x="656" y="438"/>
                      <a:pt x="3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2"/>
              <p:cNvSpPr/>
              <p:nvPr/>
            </p:nvSpPr>
            <p:spPr>
              <a:xfrm>
                <a:off x="7981925" y="3887498"/>
                <a:ext cx="111341" cy="373905"/>
              </a:xfrm>
              <a:custGeom>
                <a:rect b="b" l="l" r="r" t="t"/>
                <a:pathLst>
                  <a:path extrusionOk="0" h="3197" w="952">
                    <a:moveTo>
                      <a:pt x="370" y="1"/>
                    </a:moveTo>
                    <a:cubicBezTo>
                      <a:pt x="239" y="588"/>
                      <a:pt x="0" y="1298"/>
                      <a:pt x="45" y="2099"/>
                    </a:cubicBezTo>
                    <a:cubicBezTo>
                      <a:pt x="86" y="2875"/>
                      <a:pt x="288" y="3197"/>
                      <a:pt x="521" y="3197"/>
                    </a:cubicBezTo>
                    <a:cubicBezTo>
                      <a:pt x="525" y="3197"/>
                      <a:pt x="530" y="3197"/>
                      <a:pt x="534" y="3196"/>
                    </a:cubicBezTo>
                    <a:cubicBezTo>
                      <a:pt x="772" y="3187"/>
                      <a:pt x="951" y="2845"/>
                      <a:pt x="915" y="2046"/>
                    </a:cubicBezTo>
                    <a:cubicBezTo>
                      <a:pt x="877" y="1241"/>
                      <a:pt x="644" y="433"/>
                      <a:pt x="37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2"/>
              <p:cNvSpPr/>
              <p:nvPr/>
            </p:nvSpPr>
            <p:spPr>
              <a:xfrm>
                <a:off x="7204402" y="3901532"/>
                <a:ext cx="122920" cy="306188"/>
              </a:xfrm>
              <a:custGeom>
                <a:rect b="b" l="l" r="r" t="t"/>
                <a:pathLst>
                  <a:path extrusionOk="0" h="2618" w="1051">
                    <a:moveTo>
                      <a:pt x="463" y="0"/>
                    </a:moveTo>
                    <a:cubicBezTo>
                      <a:pt x="296" y="462"/>
                      <a:pt x="1" y="1020"/>
                      <a:pt x="25" y="1678"/>
                    </a:cubicBezTo>
                    <a:cubicBezTo>
                      <a:pt x="49" y="2337"/>
                      <a:pt x="281" y="2617"/>
                      <a:pt x="558" y="2617"/>
                    </a:cubicBezTo>
                    <a:cubicBezTo>
                      <a:pt x="560" y="2617"/>
                      <a:pt x="561" y="2617"/>
                      <a:pt x="563" y="2617"/>
                    </a:cubicBezTo>
                    <a:cubicBezTo>
                      <a:pt x="838" y="2617"/>
                      <a:pt x="1050" y="2340"/>
                      <a:pt x="1026" y="1684"/>
                    </a:cubicBezTo>
                    <a:cubicBezTo>
                      <a:pt x="1003" y="1023"/>
                      <a:pt x="758" y="364"/>
                      <a:pt x="4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2"/>
              <p:cNvSpPr/>
              <p:nvPr/>
            </p:nvSpPr>
            <p:spPr>
              <a:xfrm>
                <a:off x="7135398" y="3972642"/>
                <a:ext cx="87599" cy="245606"/>
              </a:xfrm>
              <a:custGeom>
                <a:rect b="b" l="l" r="r" t="t"/>
                <a:pathLst>
                  <a:path extrusionOk="0" h="2100" w="749">
                    <a:moveTo>
                      <a:pt x="388" y="0"/>
                    </a:moveTo>
                    <a:cubicBezTo>
                      <a:pt x="248" y="361"/>
                      <a:pt x="13" y="802"/>
                      <a:pt x="7" y="1330"/>
                    </a:cubicBezTo>
                    <a:cubicBezTo>
                      <a:pt x="1" y="1857"/>
                      <a:pt x="165" y="2090"/>
                      <a:pt x="367" y="2099"/>
                    </a:cubicBezTo>
                    <a:cubicBezTo>
                      <a:pt x="371" y="2099"/>
                      <a:pt x="375" y="2099"/>
                      <a:pt x="379" y="2099"/>
                    </a:cubicBezTo>
                    <a:cubicBezTo>
                      <a:pt x="577" y="2099"/>
                      <a:pt x="737" y="1883"/>
                      <a:pt x="743" y="1366"/>
                    </a:cubicBezTo>
                    <a:cubicBezTo>
                      <a:pt x="749" y="835"/>
                      <a:pt x="591" y="298"/>
                      <a:pt x="38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2"/>
              <p:cNvSpPr/>
              <p:nvPr/>
            </p:nvSpPr>
            <p:spPr>
              <a:xfrm>
                <a:off x="7385684" y="3944338"/>
                <a:ext cx="109587" cy="292855"/>
              </a:xfrm>
              <a:custGeom>
                <a:rect b="b" l="l" r="r" t="t"/>
                <a:pathLst>
                  <a:path extrusionOk="0" h="2504" w="937">
                    <a:moveTo>
                      <a:pt x="576" y="1"/>
                    </a:moveTo>
                    <a:cubicBezTo>
                      <a:pt x="391" y="424"/>
                      <a:pt x="84" y="934"/>
                      <a:pt x="43" y="1563"/>
                    </a:cubicBezTo>
                    <a:cubicBezTo>
                      <a:pt x="1" y="2192"/>
                      <a:pt x="177" y="2478"/>
                      <a:pt x="409" y="2502"/>
                    </a:cubicBezTo>
                    <a:cubicBezTo>
                      <a:pt x="420" y="2503"/>
                      <a:pt x="430" y="2503"/>
                      <a:pt x="440" y="2503"/>
                    </a:cubicBezTo>
                    <a:cubicBezTo>
                      <a:pt x="662" y="2503"/>
                      <a:pt x="852" y="2251"/>
                      <a:pt x="895" y="1649"/>
                    </a:cubicBezTo>
                    <a:cubicBezTo>
                      <a:pt x="937" y="1020"/>
                      <a:pt x="794" y="370"/>
                      <a:pt x="57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2"/>
              <p:cNvSpPr/>
              <p:nvPr/>
            </p:nvSpPr>
            <p:spPr>
              <a:xfrm>
                <a:off x="7459249" y="3959075"/>
                <a:ext cx="73331" cy="196134"/>
              </a:xfrm>
              <a:custGeom>
                <a:rect b="b" l="l" r="r" t="t"/>
                <a:pathLst>
                  <a:path extrusionOk="0" h="1677" w="627">
                    <a:moveTo>
                      <a:pt x="388" y="0"/>
                    </a:moveTo>
                    <a:cubicBezTo>
                      <a:pt x="263" y="286"/>
                      <a:pt x="58" y="626"/>
                      <a:pt x="31" y="1049"/>
                    </a:cubicBezTo>
                    <a:cubicBezTo>
                      <a:pt x="1" y="1470"/>
                      <a:pt x="117" y="1660"/>
                      <a:pt x="275" y="1675"/>
                    </a:cubicBezTo>
                    <a:cubicBezTo>
                      <a:pt x="283" y="1676"/>
                      <a:pt x="290" y="1677"/>
                      <a:pt x="298" y="1677"/>
                    </a:cubicBezTo>
                    <a:cubicBezTo>
                      <a:pt x="446" y="1677"/>
                      <a:pt x="572" y="1506"/>
                      <a:pt x="600" y="1106"/>
                    </a:cubicBezTo>
                    <a:cubicBezTo>
                      <a:pt x="627" y="683"/>
                      <a:pt x="532" y="247"/>
                      <a:pt x="38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2"/>
              <p:cNvSpPr/>
              <p:nvPr/>
            </p:nvSpPr>
            <p:spPr>
              <a:xfrm>
                <a:off x="7292353" y="3922117"/>
                <a:ext cx="116838" cy="321158"/>
              </a:xfrm>
              <a:custGeom>
                <a:rect b="b" l="l" r="r" t="t"/>
                <a:pathLst>
                  <a:path extrusionOk="0" h="2746" w="999">
                    <a:moveTo>
                      <a:pt x="411" y="0"/>
                    </a:moveTo>
                    <a:cubicBezTo>
                      <a:pt x="265" y="486"/>
                      <a:pt x="0" y="1079"/>
                      <a:pt x="36" y="1768"/>
                    </a:cubicBezTo>
                    <a:cubicBezTo>
                      <a:pt x="71" y="2456"/>
                      <a:pt x="290" y="2745"/>
                      <a:pt x="545" y="2745"/>
                    </a:cubicBezTo>
                    <a:cubicBezTo>
                      <a:pt x="546" y="2745"/>
                      <a:pt x="547" y="2745"/>
                      <a:pt x="549" y="2745"/>
                    </a:cubicBezTo>
                    <a:cubicBezTo>
                      <a:pt x="805" y="2745"/>
                      <a:pt x="999" y="2450"/>
                      <a:pt x="966" y="1759"/>
                    </a:cubicBezTo>
                    <a:cubicBezTo>
                      <a:pt x="930" y="1070"/>
                      <a:pt x="692" y="379"/>
                      <a:pt x="41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2"/>
              <p:cNvSpPr/>
              <p:nvPr/>
            </p:nvSpPr>
            <p:spPr>
              <a:xfrm>
                <a:off x="7674448" y="3996267"/>
                <a:ext cx="113680" cy="219174"/>
              </a:xfrm>
              <a:custGeom>
                <a:rect b="b" l="l" r="r" t="t"/>
                <a:pathLst>
                  <a:path extrusionOk="0" h="1874" w="972">
                    <a:moveTo>
                      <a:pt x="406" y="1"/>
                    </a:moveTo>
                    <a:cubicBezTo>
                      <a:pt x="259" y="329"/>
                      <a:pt x="0" y="719"/>
                      <a:pt x="33" y="1193"/>
                    </a:cubicBezTo>
                    <a:cubicBezTo>
                      <a:pt x="66" y="1664"/>
                      <a:pt x="277" y="1867"/>
                      <a:pt x="531" y="1873"/>
                    </a:cubicBezTo>
                    <a:cubicBezTo>
                      <a:pt x="536" y="1873"/>
                      <a:pt x="542" y="1873"/>
                      <a:pt x="547" y="1873"/>
                    </a:cubicBezTo>
                    <a:cubicBezTo>
                      <a:pt x="792" y="1873"/>
                      <a:pt x="971" y="1678"/>
                      <a:pt x="942" y="1217"/>
                    </a:cubicBezTo>
                    <a:cubicBezTo>
                      <a:pt x="909" y="746"/>
                      <a:pt x="677" y="266"/>
                      <a:pt x="40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2"/>
              <p:cNvSpPr/>
              <p:nvPr/>
            </p:nvSpPr>
            <p:spPr>
              <a:xfrm>
                <a:off x="7754563" y="4013108"/>
                <a:ext cx="108534" cy="230167"/>
              </a:xfrm>
              <a:custGeom>
                <a:rect b="b" l="l" r="r" t="t"/>
                <a:pathLst>
                  <a:path extrusionOk="0" h="1968" w="928">
                    <a:moveTo>
                      <a:pt x="355" y="0"/>
                    </a:moveTo>
                    <a:cubicBezTo>
                      <a:pt x="230" y="346"/>
                      <a:pt x="1" y="763"/>
                      <a:pt x="45" y="1258"/>
                    </a:cubicBezTo>
                    <a:cubicBezTo>
                      <a:pt x="87" y="1750"/>
                      <a:pt x="293" y="1961"/>
                      <a:pt x="525" y="1967"/>
                    </a:cubicBezTo>
                    <a:cubicBezTo>
                      <a:pt x="527" y="1967"/>
                      <a:pt x="529" y="1967"/>
                      <a:pt x="530" y="1967"/>
                    </a:cubicBezTo>
                    <a:cubicBezTo>
                      <a:pt x="760" y="1967"/>
                      <a:pt x="928" y="1761"/>
                      <a:pt x="886" y="1270"/>
                    </a:cubicBezTo>
                    <a:cubicBezTo>
                      <a:pt x="844" y="775"/>
                      <a:pt x="618" y="277"/>
                      <a:pt x="35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2"/>
              <p:cNvSpPr/>
              <p:nvPr/>
            </p:nvSpPr>
            <p:spPr>
              <a:xfrm>
                <a:off x="7593515" y="3932526"/>
                <a:ext cx="108885" cy="229817"/>
              </a:xfrm>
              <a:custGeom>
                <a:rect b="b" l="l" r="r" t="t"/>
                <a:pathLst>
                  <a:path extrusionOk="0" h="1965" w="931">
                    <a:moveTo>
                      <a:pt x="358" y="0"/>
                    </a:moveTo>
                    <a:cubicBezTo>
                      <a:pt x="230" y="346"/>
                      <a:pt x="1" y="761"/>
                      <a:pt x="45" y="1255"/>
                    </a:cubicBezTo>
                    <a:cubicBezTo>
                      <a:pt x="87" y="1750"/>
                      <a:pt x="293" y="1962"/>
                      <a:pt x="525" y="1965"/>
                    </a:cubicBezTo>
                    <a:cubicBezTo>
                      <a:pt x="529" y="1965"/>
                      <a:pt x="532" y="1965"/>
                      <a:pt x="535" y="1965"/>
                    </a:cubicBezTo>
                    <a:cubicBezTo>
                      <a:pt x="765" y="1965"/>
                      <a:pt x="930" y="1758"/>
                      <a:pt x="889" y="1270"/>
                    </a:cubicBezTo>
                    <a:cubicBezTo>
                      <a:pt x="844" y="775"/>
                      <a:pt x="618" y="278"/>
                      <a:pt x="3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2"/>
              <p:cNvSpPr/>
              <p:nvPr/>
            </p:nvSpPr>
            <p:spPr>
              <a:xfrm>
                <a:off x="7511294" y="3939192"/>
                <a:ext cx="108417" cy="229817"/>
              </a:xfrm>
              <a:custGeom>
                <a:rect b="b" l="l" r="r" t="t"/>
                <a:pathLst>
                  <a:path extrusionOk="0" h="1965" w="927">
                    <a:moveTo>
                      <a:pt x="355" y="0"/>
                    </a:moveTo>
                    <a:cubicBezTo>
                      <a:pt x="230" y="343"/>
                      <a:pt x="0" y="760"/>
                      <a:pt x="42" y="1255"/>
                    </a:cubicBezTo>
                    <a:cubicBezTo>
                      <a:pt x="87" y="1750"/>
                      <a:pt x="292" y="1962"/>
                      <a:pt x="525" y="1964"/>
                    </a:cubicBezTo>
                    <a:cubicBezTo>
                      <a:pt x="528" y="1965"/>
                      <a:pt x="531" y="1965"/>
                      <a:pt x="534" y="1965"/>
                    </a:cubicBezTo>
                    <a:cubicBezTo>
                      <a:pt x="762" y="1965"/>
                      <a:pt x="927" y="1758"/>
                      <a:pt x="885" y="1270"/>
                    </a:cubicBezTo>
                    <a:cubicBezTo>
                      <a:pt x="844" y="775"/>
                      <a:pt x="617" y="277"/>
                      <a:pt x="35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5" name="Google Shape;595;p22"/>
            <p:cNvGrpSpPr/>
            <p:nvPr/>
          </p:nvGrpSpPr>
          <p:grpSpPr>
            <a:xfrm>
              <a:off x="-98546" y="3590967"/>
              <a:ext cx="9328410" cy="2852556"/>
              <a:chOff x="-98546" y="3590967"/>
              <a:chExt cx="9328410" cy="2852556"/>
            </a:xfrm>
          </p:grpSpPr>
          <p:sp>
            <p:nvSpPr>
              <p:cNvPr id="596" name="Google Shape;596;p22"/>
              <p:cNvSpPr/>
              <p:nvPr/>
            </p:nvSpPr>
            <p:spPr>
              <a:xfrm flipH="1" rot="142635">
                <a:off x="-51258" y="3781408"/>
                <a:ext cx="9233834" cy="2471674"/>
              </a:xfrm>
              <a:custGeom>
                <a:rect b="b" l="l" r="r" t="t"/>
                <a:pathLst>
                  <a:path extrusionOk="0" h="20955" w="78285">
                    <a:moveTo>
                      <a:pt x="6935" y="0"/>
                    </a:moveTo>
                    <a:cubicBezTo>
                      <a:pt x="4513" y="0"/>
                      <a:pt x="2199" y="31"/>
                      <a:pt x="1" y="92"/>
                    </a:cubicBezTo>
                    <a:lnTo>
                      <a:pt x="1" y="14784"/>
                    </a:lnTo>
                    <a:cubicBezTo>
                      <a:pt x="7250" y="16132"/>
                      <a:pt x="15859" y="17381"/>
                      <a:pt x="25639" y="18418"/>
                    </a:cubicBezTo>
                    <a:cubicBezTo>
                      <a:pt x="41766" y="20131"/>
                      <a:pt x="57207" y="20955"/>
                      <a:pt x="69878" y="20955"/>
                    </a:cubicBezTo>
                    <a:cubicBezTo>
                      <a:pt x="72841" y="20955"/>
                      <a:pt x="75652" y="20910"/>
                      <a:pt x="78285" y="20821"/>
                    </a:cubicBezTo>
                    <a:lnTo>
                      <a:pt x="78285" y="6650"/>
                    </a:lnTo>
                    <a:cubicBezTo>
                      <a:pt x="59523" y="2891"/>
                      <a:pt x="32838" y="369"/>
                      <a:pt x="11647" y="38"/>
                    </a:cubicBezTo>
                    <a:cubicBezTo>
                      <a:pt x="10035" y="13"/>
                      <a:pt x="8464" y="0"/>
                      <a:pt x="693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2"/>
              <p:cNvSpPr/>
              <p:nvPr/>
            </p:nvSpPr>
            <p:spPr>
              <a:xfrm flipH="1" rot="142635">
                <a:off x="4043241" y="3889792"/>
                <a:ext cx="1580904" cy="833799"/>
              </a:xfrm>
              <a:custGeom>
                <a:rect b="b" l="l" r="r" t="t"/>
                <a:pathLst>
                  <a:path extrusionOk="0" h="7069" w="13403">
                    <a:moveTo>
                      <a:pt x="1" y="1"/>
                    </a:moveTo>
                    <a:lnTo>
                      <a:pt x="1" y="1"/>
                    </a:lnTo>
                    <a:cubicBezTo>
                      <a:pt x="7286" y="1002"/>
                      <a:pt x="12049" y="7069"/>
                      <a:pt x="12049" y="7069"/>
                    </a:cubicBezTo>
                    <a:lnTo>
                      <a:pt x="13403" y="7027"/>
                    </a:lnTo>
                    <a:cubicBezTo>
                      <a:pt x="8705" y="1551"/>
                      <a:pt x="3223" y="460"/>
                      <a:pt x="731" y="25"/>
                    </a:cubicBezTo>
                    <a:lnTo>
                      <a:pt x="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8" name="Google Shape;598;p22"/>
            <p:cNvSpPr/>
            <p:nvPr/>
          </p:nvSpPr>
          <p:spPr>
            <a:xfrm flipH="1">
              <a:off x="5607664" y="3653278"/>
              <a:ext cx="3574904" cy="1038336"/>
            </a:xfrm>
            <a:custGeom>
              <a:rect b="b" l="l" r="r" t="t"/>
              <a:pathLst>
                <a:path extrusionOk="0" h="8803" w="30308">
                  <a:moveTo>
                    <a:pt x="4780" y="1"/>
                  </a:moveTo>
                  <a:cubicBezTo>
                    <a:pt x="4162" y="1"/>
                    <a:pt x="3492" y="1496"/>
                    <a:pt x="3608" y="2817"/>
                  </a:cubicBezTo>
                  <a:cubicBezTo>
                    <a:pt x="3501" y="2564"/>
                    <a:pt x="3330" y="2448"/>
                    <a:pt x="3179" y="2448"/>
                  </a:cubicBezTo>
                  <a:cubicBezTo>
                    <a:pt x="2918" y="2448"/>
                    <a:pt x="2717" y="2795"/>
                    <a:pt x="3011" y="3389"/>
                  </a:cubicBezTo>
                  <a:cubicBezTo>
                    <a:pt x="2909" y="3272"/>
                    <a:pt x="2805" y="3233"/>
                    <a:pt x="2701" y="3233"/>
                  </a:cubicBezTo>
                  <a:cubicBezTo>
                    <a:pt x="2489" y="3233"/>
                    <a:pt x="2277" y="3395"/>
                    <a:pt x="2084" y="3395"/>
                  </a:cubicBezTo>
                  <a:cubicBezTo>
                    <a:pt x="2036" y="3395"/>
                    <a:pt x="1990" y="3385"/>
                    <a:pt x="1944" y="3360"/>
                  </a:cubicBezTo>
                  <a:cubicBezTo>
                    <a:pt x="1513" y="3117"/>
                    <a:pt x="1536" y="2096"/>
                    <a:pt x="953" y="2096"/>
                  </a:cubicBezTo>
                  <a:cubicBezTo>
                    <a:pt x="928" y="2096"/>
                    <a:pt x="902" y="2098"/>
                    <a:pt x="874" y="2102"/>
                  </a:cubicBezTo>
                  <a:cubicBezTo>
                    <a:pt x="847" y="2340"/>
                    <a:pt x="743" y="2498"/>
                    <a:pt x="734" y="2751"/>
                  </a:cubicBezTo>
                  <a:cubicBezTo>
                    <a:pt x="567" y="2367"/>
                    <a:pt x="326" y="1836"/>
                    <a:pt x="1" y="1583"/>
                  </a:cubicBezTo>
                  <a:lnTo>
                    <a:pt x="1" y="8803"/>
                  </a:lnTo>
                  <a:lnTo>
                    <a:pt x="27938" y="8803"/>
                  </a:lnTo>
                  <a:cubicBezTo>
                    <a:pt x="28188" y="8564"/>
                    <a:pt x="29842" y="6767"/>
                    <a:pt x="30081" y="5932"/>
                  </a:cubicBezTo>
                  <a:cubicBezTo>
                    <a:pt x="30182" y="5578"/>
                    <a:pt x="30250" y="4762"/>
                    <a:pt x="30079" y="4762"/>
                  </a:cubicBezTo>
                  <a:cubicBezTo>
                    <a:pt x="30063" y="4762"/>
                    <a:pt x="30045" y="4769"/>
                    <a:pt x="30024" y="4784"/>
                  </a:cubicBezTo>
                  <a:cubicBezTo>
                    <a:pt x="30102" y="4644"/>
                    <a:pt x="30152" y="4492"/>
                    <a:pt x="30176" y="4334"/>
                  </a:cubicBezTo>
                  <a:cubicBezTo>
                    <a:pt x="30307" y="3589"/>
                    <a:pt x="30006" y="3479"/>
                    <a:pt x="29756" y="3419"/>
                  </a:cubicBezTo>
                  <a:cubicBezTo>
                    <a:pt x="29681" y="3401"/>
                    <a:pt x="29588" y="3389"/>
                    <a:pt x="29486" y="3389"/>
                  </a:cubicBezTo>
                  <a:cubicBezTo>
                    <a:pt x="29167" y="3389"/>
                    <a:pt x="28759" y="3510"/>
                    <a:pt x="28540" y="3959"/>
                  </a:cubicBezTo>
                  <a:cubicBezTo>
                    <a:pt x="28676" y="3438"/>
                    <a:pt x="28628" y="3246"/>
                    <a:pt x="28495" y="3246"/>
                  </a:cubicBezTo>
                  <a:cubicBezTo>
                    <a:pt x="28232" y="3246"/>
                    <a:pt x="27635" y="4003"/>
                    <a:pt x="27472" y="4457"/>
                  </a:cubicBezTo>
                  <a:cubicBezTo>
                    <a:pt x="27525" y="4082"/>
                    <a:pt x="27448" y="3923"/>
                    <a:pt x="27337" y="3923"/>
                  </a:cubicBezTo>
                  <a:cubicBezTo>
                    <a:pt x="27221" y="3923"/>
                    <a:pt x="27067" y="4096"/>
                    <a:pt x="26984" y="4376"/>
                  </a:cubicBezTo>
                  <a:cubicBezTo>
                    <a:pt x="26991" y="4186"/>
                    <a:pt x="26929" y="4103"/>
                    <a:pt x="26842" y="4103"/>
                  </a:cubicBezTo>
                  <a:cubicBezTo>
                    <a:pt x="26684" y="4103"/>
                    <a:pt x="26443" y="4375"/>
                    <a:pt x="26381" y="4778"/>
                  </a:cubicBezTo>
                  <a:cubicBezTo>
                    <a:pt x="26415" y="4443"/>
                    <a:pt x="26355" y="4260"/>
                    <a:pt x="26267" y="4260"/>
                  </a:cubicBezTo>
                  <a:cubicBezTo>
                    <a:pt x="26196" y="4260"/>
                    <a:pt x="26106" y="4376"/>
                    <a:pt x="26030" y="4623"/>
                  </a:cubicBezTo>
                  <a:cubicBezTo>
                    <a:pt x="26015" y="4158"/>
                    <a:pt x="26015" y="3640"/>
                    <a:pt x="25937" y="3199"/>
                  </a:cubicBezTo>
                  <a:cubicBezTo>
                    <a:pt x="25922" y="3109"/>
                    <a:pt x="25744" y="3148"/>
                    <a:pt x="25702" y="2954"/>
                  </a:cubicBezTo>
                  <a:cubicBezTo>
                    <a:pt x="25657" y="2760"/>
                    <a:pt x="25773" y="2480"/>
                    <a:pt x="25699" y="2269"/>
                  </a:cubicBezTo>
                  <a:cubicBezTo>
                    <a:pt x="25543" y="1820"/>
                    <a:pt x="25335" y="1633"/>
                    <a:pt x="25115" y="1633"/>
                  </a:cubicBezTo>
                  <a:cubicBezTo>
                    <a:pt x="24512" y="1633"/>
                    <a:pt x="23820" y="3036"/>
                    <a:pt x="23884" y="4328"/>
                  </a:cubicBezTo>
                  <a:cubicBezTo>
                    <a:pt x="23783" y="4057"/>
                    <a:pt x="23607" y="3928"/>
                    <a:pt x="23452" y="3928"/>
                  </a:cubicBezTo>
                  <a:cubicBezTo>
                    <a:pt x="23206" y="3928"/>
                    <a:pt x="23015" y="4254"/>
                    <a:pt x="23275" y="4847"/>
                  </a:cubicBezTo>
                  <a:cubicBezTo>
                    <a:pt x="23169" y="4710"/>
                    <a:pt x="23056" y="4667"/>
                    <a:pt x="22941" y="4667"/>
                  </a:cubicBezTo>
                  <a:cubicBezTo>
                    <a:pt x="22752" y="4667"/>
                    <a:pt x="22559" y="4783"/>
                    <a:pt x="22387" y="4783"/>
                  </a:cubicBezTo>
                  <a:cubicBezTo>
                    <a:pt x="22330" y="4783"/>
                    <a:pt x="22275" y="4770"/>
                    <a:pt x="22223" y="4737"/>
                  </a:cubicBezTo>
                  <a:cubicBezTo>
                    <a:pt x="21799" y="4456"/>
                    <a:pt x="21871" y="3406"/>
                    <a:pt x="21252" y="3406"/>
                  </a:cubicBezTo>
                  <a:cubicBezTo>
                    <a:pt x="21240" y="3406"/>
                    <a:pt x="21228" y="3407"/>
                    <a:pt x="21216" y="3407"/>
                  </a:cubicBezTo>
                  <a:cubicBezTo>
                    <a:pt x="21180" y="3646"/>
                    <a:pt x="21073" y="3792"/>
                    <a:pt x="21055" y="4042"/>
                  </a:cubicBezTo>
                  <a:cubicBezTo>
                    <a:pt x="20845" y="3495"/>
                    <a:pt x="20505" y="2656"/>
                    <a:pt x="19975" y="2656"/>
                  </a:cubicBezTo>
                  <a:cubicBezTo>
                    <a:pt x="19919" y="2656"/>
                    <a:pt x="19860" y="2666"/>
                    <a:pt x="19800" y="2686"/>
                  </a:cubicBezTo>
                  <a:cubicBezTo>
                    <a:pt x="19138" y="2906"/>
                    <a:pt x="19284" y="3837"/>
                    <a:pt x="19302" y="4621"/>
                  </a:cubicBezTo>
                  <a:cubicBezTo>
                    <a:pt x="19245" y="3874"/>
                    <a:pt x="18897" y="3513"/>
                    <a:pt x="18571" y="3513"/>
                  </a:cubicBezTo>
                  <a:cubicBezTo>
                    <a:pt x="18382" y="3513"/>
                    <a:pt x="18201" y="3635"/>
                    <a:pt x="18089" y="3875"/>
                  </a:cubicBezTo>
                  <a:cubicBezTo>
                    <a:pt x="18208" y="3151"/>
                    <a:pt x="17910" y="3044"/>
                    <a:pt x="17659" y="2981"/>
                  </a:cubicBezTo>
                  <a:cubicBezTo>
                    <a:pt x="17586" y="2964"/>
                    <a:pt x="17494" y="2952"/>
                    <a:pt x="17393" y="2952"/>
                  </a:cubicBezTo>
                  <a:cubicBezTo>
                    <a:pt x="17070" y="2952"/>
                    <a:pt x="16654" y="3073"/>
                    <a:pt x="16431" y="3527"/>
                  </a:cubicBezTo>
                  <a:cubicBezTo>
                    <a:pt x="16569" y="3003"/>
                    <a:pt x="16522" y="2809"/>
                    <a:pt x="16388" y="2809"/>
                  </a:cubicBezTo>
                  <a:cubicBezTo>
                    <a:pt x="16122" y="2809"/>
                    <a:pt x="15519" y="3570"/>
                    <a:pt x="15352" y="4027"/>
                  </a:cubicBezTo>
                  <a:cubicBezTo>
                    <a:pt x="15406" y="3649"/>
                    <a:pt x="15329" y="3489"/>
                    <a:pt x="15216" y="3489"/>
                  </a:cubicBezTo>
                  <a:cubicBezTo>
                    <a:pt x="15106" y="3489"/>
                    <a:pt x="14962" y="3643"/>
                    <a:pt x="14875" y="3896"/>
                  </a:cubicBezTo>
                  <a:lnTo>
                    <a:pt x="14860" y="3896"/>
                  </a:lnTo>
                  <a:cubicBezTo>
                    <a:pt x="14856" y="3740"/>
                    <a:pt x="14797" y="3671"/>
                    <a:pt x="14717" y="3671"/>
                  </a:cubicBezTo>
                  <a:cubicBezTo>
                    <a:pt x="14557" y="3671"/>
                    <a:pt x="14314" y="3943"/>
                    <a:pt x="14252" y="4349"/>
                  </a:cubicBezTo>
                  <a:cubicBezTo>
                    <a:pt x="14287" y="4012"/>
                    <a:pt x="14228" y="3829"/>
                    <a:pt x="14138" y="3829"/>
                  </a:cubicBezTo>
                  <a:cubicBezTo>
                    <a:pt x="14066" y="3829"/>
                    <a:pt x="13975" y="3944"/>
                    <a:pt x="13898" y="4191"/>
                  </a:cubicBezTo>
                  <a:cubicBezTo>
                    <a:pt x="13886" y="3726"/>
                    <a:pt x="13880" y="3205"/>
                    <a:pt x="13805" y="2760"/>
                  </a:cubicBezTo>
                  <a:cubicBezTo>
                    <a:pt x="13793" y="2671"/>
                    <a:pt x="13608" y="2710"/>
                    <a:pt x="13570" y="2516"/>
                  </a:cubicBezTo>
                  <a:cubicBezTo>
                    <a:pt x="13528" y="2322"/>
                    <a:pt x="13644" y="2039"/>
                    <a:pt x="13570" y="1827"/>
                  </a:cubicBezTo>
                  <a:cubicBezTo>
                    <a:pt x="13414" y="1376"/>
                    <a:pt x="13204" y="1188"/>
                    <a:pt x="12982" y="1188"/>
                  </a:cubicBezTo>
                  <a:cubicBezTo>
                    <a:pt x="12374" y="1188"/>
                    <a:pt x="11672" y="2597"/>
                    <a:pt x="11733" y="3893"/>
                  </a:cubicBezTo>
                  <a:cubicBezTo>
                    <a:pt x="11633" y="3622"/>
                    <a:pt x="11456" y="3493"/>
                    <a:pt x="11300" y="3493"/>
                  </a:cubicBezTo>
                  <a:cubicBezTo>
                    <a:pt x="11051" y="3493"/>
                    <a:pt x="10856" y="3820"/>
                    <a:pt x="11116" y="4415"/>
                  </a:cubicBezTo>
                  <a:cubicBezTo>
                    <a:pt x="11010" y="4278"/>
                    <a:pt x="10897" y="4235"/>
                    <a:pt x="10782" y="4235"/>
                  </a:cubicBezTo>
                  <a:cubicBezTo>
                    <a:pt x="10591" y="4235"/>
                    <a:pt x="10396" y="4352"/>
                    <a:pt x="10222" y="4352"/>
                  </a:cubicBezTo>
                  <a:cubicBezTo>
                    <a:pt x="10164" y="4352"/>
                    <a:pt x="10108" y="4339"/>
                    <a:pt x="10055" y="4305"/>
                  </a:cubicBezTo>
                  <a:cubicBezTo>
                    <a:pt x="9987" y="4257"/>
                    <a:pt x="9927" y="4194"/>
                    <a:pt x="9885" y="4120"/>
                  </a:cubicBezTo>
                  <a:cubicBezTo>
                    <a:pt x="9903" y="4060"/>
                    <a:pt x="9921" y="4003"/>
                    <a:pt x="9936" y="3944"/>
                  </a:cubicBezTo>
                  <a:cubicBezTo>
                    <a:pt x="10023" y="3584"/>
                    <a:pt x="10060" y="2766"/>
                    <a:pt x="9893" y="2766"/>
                  </a:cubicBezTo>
                  <a:cubicBezTo>
                    <a:pt x="9876" y="2766"/>
                    <a:pt x="9856" y="2775"/>
                    <a:pt x="9835" y="2793"/>
                  </a:cubicBezTo>
                  <a:cubicBezTo>
                    <a:pt x="9906" y="2647"/>
                    <a:pt x="9954" y="2489"/>
                    <a:pt x="9972" y="2328"/>
                  </a:cubicBezTo>
                  <a:cubicBezTo>
                    <a:pt x="10073" y="1565"/>
                    <a:pt x="9766" y="1479"/>
                    <a:pt x="9510" y="1437"/>
                  </a:cubicBezTo>
                  <a:cubicBezTo>
                    <a:pt x="9459" y="1429"/>
                    <a:pt x="9400" y="1424"/>
                    <a:pt x="9335" y="1424"/>
                  </a:cubicBezTo>
                  <a:cubicBezTo>
                    <a:pt x="9001" y="1424"/>
                    <a:pt x="8527" y="1558"/>
                    <a:pt x="8299" y="2078"/>
                  </a:cubicBezTo>
                  <a:cubicBezTo>
                    <a:pt x="8414" y="1555"/>
                    <a:pt x="8364" y="1361"/>
                    <a:pt x="8238" y="1361"/>
                  </a:cubicBezTo>
                  <a:cubicBezTo>
                    <a:pt x="8019" y="1361"/>
                    <a:pt x="7569" y="1944"/>
                    <a:pt x="7343" y="2415"/>
                  </a:cubicBezTo>
                  <a:cubicBezTo>
                    <a:pt x="7307" y="2450"/>
                    <a:pt x="7277" y="2489"/>
                    <a:pt x="7250" y="2531"/>
                  </a:cubicBezTo>
                  <a:cubicBezTo>
                    <a:pt x="7259" y="2254"/>
                    <a:pt x="7188" y="2135"/>
                    <a:pt x="7094" y="2135"/>
                  </a:cubicBezTo>
                  <a:cubicBezTo>
                    <a:pt x="6975" y="2135"/>
                    <a:pt x="6820" y="2323"/>
                    <a:pt x="6743" y="2620"/>
                  </a:cubicBezTo>
                  <a:cubicBezTo>
                    <a:pt x="6743" y="2437"/>
                    <a:pt x="6683" y="2357"/>
                    <a:pt x="6600" y="2357"/>
                  </a:cubicBezTo>
                  <a:cubicBezTo>
                    <a:pt x="6440" y="2357"/>
                    <a:pt x="6197" y="2653"/>
                    <a:pt x="6150" y="3073"/>
                  </a:cubicBezTo>
                  <a:cubicBezTo>
                    <a:pt x="6171" y="2738"/>
                    <a:pt x="6107" y="2560"/>
                    <a:pt x="6020" y="2560"/>
                  </a:cubicBezTo>
                  <a:cubicBezTo>
                    <a:pt x="5947" y="2560"/>
                    <a:pt x="5859" y="2684"/>
                    <a:pt x="5790" y="2945"/>
                  </a:cubicBezTo>
                  <a:cubicBezTo>
                    <a:pt x="5757" y="2477"/>
                    <a:pt x="5736" y="1956"/>
                    <a:pt x="5641" y="1514"/>
                  </a:cubicBezTo>
                  <a:cubicBezTo>
                    <a:pt x="5623" y="1428"/>
                    <a:pt x="5444" y="1482"/>
                    <a:pt x="5393" y="1288"/>
                  </a:cubicBezTo>
                  <a:cubicBezTo>
                    <a:pt x="5342" y="1097"/>
                    <a:pt x="5444" y="805"/>
                    <a:pt x="5363" y="596"/>
                  </a:cubicBezTo>
                  <a:cubicBezTo>
                    <a:pt x="5197" y="177"/>
                    <a:pt x="4991" y="1"/>
                    <a:pt x="478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9" name="Google Shape;599;p22"/>
            <p:cNvGrpSpPr/>
            <p:nvPr/>
          </p:nvGrpSpPr>
          <p:grpSpPr>
            <a:xfrm>
              <a:off x="106408" y="4376459"/>
              <a:ext cx="9233911" cy="1481776"/>
              <a:chOff x="106408" y="4376459"/>
              <a:chExt cx="9233911" cy="1481776"/>
            </a:xfrm>
          </p:grpSpPr>
          <p:sp>
            <p:nvSpPr>
              <p:cNvPr id="600" name="Google Shape;600;p22"/>
              <p:cNvSpPr/>
              <p:nvPr/>
            </p:nvSpPr>
            <p:spPr>
              <a:xfrm flipH="1">
                <a:off x="106408" y="4376459"/>
                <a:ext cx="9233911" cy="1481776"/>
              </a:xfrm>
              <a:custGeom>
                <a:rect b="b" l="l" r="r" t="t"/>
                <a:pathLst>
                  <a:path extrusionOk="0" h="25296" w="78285">
                    <a:moveTo>
                      <a:pt x="8782" y="0"/>
                    </a:moveTo>
                    <a:cubicBezTo>
                      <a:pt x="8473" y="0"/>
                      <a:pt x="8165" y="1"/>
                      <a:pt x="7858" y="3"/>
                    </a:cubicBezTo>
                    <a:cubicBezTo>
                      <a:pt x="5161" y="18"/>
                      <a:pt x="2540" y="62"/>
                      <a:pt x="1" y="137"/>
                    </a:cubicBezTo>
                    <a:lnTo>
                      <a:pt x="1" y="25296"/>
                    </a:lnTo>
                    <a:lnTo>
                      <a:pt x="78285" y="25296"/>
                    </a:lnTo>
                    <a:lnTo>
                      <a:pt x="78285" y="6203"/>
                    </a:lnTo>
                    <a:cubicBezTo>
                      <a:pt x="66054" y="3628"/>
                      <a:pt x="48723" y="1580"/>
                      <a:pt x="29380" y="685"/>
                    </a:cubicBezTo>
                    <a:cubicBezTo>
                      <a:pt x="22199" y="352"/>
                      <a:pt x="15304" y="0"/>
                      <a:pt x="87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2"/>
              <p:cNvSpPr/>
              <p:nvPr/>
            </p:nvSpPr>
            <p:spPr>
              <a:xfrm flipH="1">
                <a:off x="3517766" y="4488901"/>
                <a:ext cx="3753484" cy="981669"/>
              </a:xfrm>
              <a:custGeom>
                <a:rect b="b" l="l" r="r" t="t"/>
                <a:pathLst>
                  <a:path extrusionOk="0" h="19391" w="31822">
                    <a:moveTo>
                      <a:pt x="29944" y="0"/>
                    </a:moveTo>
                    <a:cubicBezTo>
                      <a:pt x="23836" y="1228"/>
                      <a:pt x="10920" y="4296"/>
                      <a:pt x="1" y="19143"/>
                    </a:cubicBezTo>
                    <a:lnTo>
                      <a:pt x="3172" y="19391"/>
                    </a:lnTo>
                    <a:cubicBezTo>
                      <a:pt x="3172" y="19391"/>
                      <a:pt x="14187" y="2957"/>
                      <a:pt x="31822" y="122"/>
                    </a:cubicBezTo>
                    <a:lnTo>
                      <a:pt x="2994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02" name="Google Shape;602;p22"/>
          <p:cNvSpPr txBox="1"/>
          <p:nvPr>
            <p:ph type="ctrTitle"/>
          </p:nvPr>
        </p:nvSpPr>
        <p:spPr>
          <a:xfrm>
            <a:off x="1567373" y="534600"/>
            <a:ext cx="2740500" cy="6384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2"/>
              </a:buClr>
              <a:buSzPts val="5200"/>
              <a:buNone/>
              <a:defRPr sz="6000">
                <a:latin typeface="Grenze Medium"/>
                <a:ea typeface="Grenze Medium"/>
                <a:cs typeface="Grenze Medium"/>
                <a:sym typeface="Grenze Medium"/>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03" name="Google Shape;603;p22"/>
          <p:cNvSpPr txBox="1"/>
          <p:nvPr>
            <p:ph idx="1" type="subTitle"/>
          </p:nvPr>
        </p:nvSpPr>
        <p:spPr>
          <a:xfrm>
            <a:off x="1567373" y="1363407"/>
            <a:ext cx="2740500" cy="153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3">
    <p:spTree>
      <p:nvGrpSpPr>
        <p:cNvPr id="604" name="Shape 604"/>
        <p:cNvGrpSpPr/>
        <p:nvPr/>
      </p:nvGrpSpPr>
      <p:grpSpPr>
        <a:xfrm>
          <a:off x="0" y="0"/>
          <a:ext cx="0" cy="0"/>
          <a:chOff x="0" y="0"/>
          <a:chExt cx="0" cy="0"/>
        </a:xfrm>
      </p:grpSpPr>
      <p:grpSp>
        <p:nvGrpSpPr>
          <p:cNvPr id="605" name="Google Shape;605;p23"/>
          <p:cNvGrpSpPr/>
          <p:nvPr/>
        </p:nvGrpSpPr>
        <p:grpSpPr>
          <a:xfrm>
            <a:off x="-104236" y="3361575"/>
            <a:ext cx="9262884" cy="2877776"/>
            <a:chOff x="-104236" y="3590175"/>
            <a:chExt cx="9262884" cy="2877776"/>
          </a:xfrm>
        </p:grpSpPr>
        <p:sp>
          <p:nvSpPr>
            <p:cNvPr id="606" name="Google Shape;606;p23"/>
            <p:cNvSpPr/>
            <p:nvPr/>
          </p:nvSpPr>
          <p:spPr>
            <a:xfrm>
              <a:off x="9225" y="3590175"/>
              <a:ext cx="9144025" cy="1235099"/>
            </a:xfrm>
            <a:custGeom>
              <a:rect b="b" l="l" r="r" t="t"/>
              <a:pathLst>
                <a:path extrusionOk="0" h="10652" w="51007">
                  <a:moveTo>
                    <a:pt x="18461" y="803"/>
                  </a:moveTo>
                  <a:lnTo>
                    <a:pt x="18470" y="806"/>
                  </a:lnTo>
                  <a:lnTo>
                    <a:pt x="18461" y="809"/>
                  </a:lnTo>
                  <a:lnTo>
                    <a:pt x="18461" y="803"/>
                  </a:lnTo>
                  <a:close/>
                  <a:moveTo>
                    <a:pt x="16920" y="913"/>
                  </a:moveTo>
                  <a:cubicBezTo>
                    <a:pt x="16938" y="916"/>
                    <a:pt x="16962" y="919"/>
                    <a:pt x="16983" y="922"/>
                  </a:cubicBezTo>
                  <a:cubicBezTo>
                    <a:pt x="16968" y="925"/>
                    <a:pt x="16953" y="931"/>
                    <a:pt x="16938" y="937"/>
                  </a:cubicBezTo>
                  <a:cubicBezTo>
                    <a:pt x="16935" y="928"/>
                    <a:pt x="16929" y="919"/>
                    <a:pt x="16920" y="913"/>
                  </a:cubicBezTo>
                  <a:close/>
                  <a:moveTo>
                    <a:pt x="47605" y="940"/>
                  </a:moveTo>
                  <a:cubicBezTo>
                    <a:pt x="47617" y="946"/>
                    <a:pt x="47635" y="955"/>
                    <a:pt x="47653" y="961"/>
                  </a:cubicBezTo>
                  <a:cubicBezTo>
                    <a:pt x="47635" y="964"/>
                    <a:pt x="47614" y="967"/>
                    <a:pt x="47597" y="970"/>
                  </a:cubicBezTo>
                  <a:lnTo>
                    <a:pt x="47576" y="967"/>
                  </a:lnTo>
                  <a:cubicBezTo>
                    <a:pt x="47585" y="961"/>
                    <a:pt x="47597" y="949"/>
                    <a:pt x="47605" y="940"/>
                  </a:cubicBezTo>
                  <a:close/>
                  <a:moveTo>
                    <a:pt x="25055" y="1005"/>
                  </a:moveTo>
                  <a:lnTo>
                    <a:pt x="25049" y="1008"/>
                  </a:lnTo>
                  <a:lnTo>
                    <a:pt x="25034" y="1005"/>
                  </a:lnTo>
                  <a:close/>
                  <a:moveTo>
                    <a:pt x="16744" y="1017"/>
                  </a:moveTo>
                  <a:lnTo>
                    <a:pt x="16727" y="1026"/>
                  </a:lnTo>
                  <a:lnTo>
                    <a:pt x="16697" y="1023"/>
                  </a:lnTo>
                  <a:cubicBezTo>
                    <a:pt x="16712" y="1020"/>
                    <a:pt x="16730" y="1020"/>
                    <a:pt x="16744" y="1017"/>
                  </a:cubicBezTo>
                  <a:close/>
                  <a:moveTo>
                    <a:pt x="33941" y="1068"/>
                  </a:moveTo>
                  <a:lnTo>
                    <a:pt x="33935" y="1071"/>
                  </a:lnTo>
                  <a:lnTo>
                    <a:pt x="33935" y="1068"/>
                  </a:lnTo>
                  <a:close/>
                  <a:moveTo>
                    <a:pt x="44097" y="1348"/>
                  </a:moveTo>
                  <a:lnTo>
                    <a:pt x="44079" y="1360"/>
                  </a:lnTo>
                  <a:lnTo>
                    <a:pt x="44064" y="1357"/>
                  </a:lnTo>
                  <a:lnTo>
                    <a:pt x="44097" y="1348"/>
                  </a:lnTo>
                  <a:close/>
                  <a:moveTo>
                    <a:pt x="50652" y="1"/>
                  </a:moveTo>
                  <a:cubicBezTo>
                    <a:pt x="50464" y="1"/>
                    <a:pt x="50300" y="63"/>
                    <a:pt x="50229" y="153"/>
                  </a:cubicBezTo>
                  <a:cubicBezTo>
                    <a:pt x="50181" y="150"/>
                    <a:pt x="50136" y="147"/>
                    <a:pt x="50089" y="147"/>
                  </a:cubicBezTo>
                  <a:cubicBezTo>
                    <a:pt x="49847" y="147"/>
                    <a:pt x="49641" y="215"/>
                    <a:pt x="49561" y="308"/>
                  </a:cubicBezTo>
                  <a:cubicBezTo>
                    <a:pt x="49501" y="283"/>
                    <a:pt x="49436" y="269"/>
                    <a:pt x="49368" y="269"/>
                  </a:cubicBezTo>
                  <a:cubicBezTo>
                    <a:pt x="49362" y="269"/>
                    <a:pt x="49356" y="269"/>
                    <a:pt x="49349" y="269"/>
                  </a:cubicBezTo>
                  <a:cubicBezTo>
                    <a:pt x="49200" y="269"/>
                    <a:pt x="49072" y="323"/>
                    <a:pt x="49033" y="397"/>
                  </a:cubicBezTo>
                  <a:cubicBezTo>
                    <a:pt x="48953" y="382"/>
                    <a:pt x="48875" y="376"/>
                    <a:pt x="48795" y="376"/>
                  </a:cubicBezTo>
                  <a:cubicBezTo>
                    <a:pt x="48500" y="376"/>
                    <a:pt x="48261" y="469"/>
                    <a:pt x="48252" y="585"/>
                  </a:cubicBezTo>
                  <a:lnTo>
                    <a:pt x="48160" y="585"/>
                  </a:lnTo>
                  <a:cubicBezTo>
                    <a:pt x="47856" y="585"/>
                    <a:pt x="47600" y="654"/>
                    <a:pt x="47522" y="752"/>
                  </a:cubicBezTo>
                  <a:cubicBezTo>
                    <a:pt x="47430" y="710"/>
                    <a:pt x="47332" y="689"/>
                    <a:pt x="47232" y="689"/>
                  </a:cubicBezTo>
                  <a:cubicBezTo>
                    <a:pt x="47225" y="689"/>
                    <a:pt x="47219" y="689"/>
                    <a:pt x="47212" y="689"/>
                  </a:cubicBezTo>
                  <a:cubicBezTo>
                    <a:pt x="47048" y="689"/>
                    <a:pt x="46908" y="731"/>
                    <a:pt x="46839" y="794"/>
                  </a:cubicBezTo>
                  <a:cubicBezTo>
                    <a:pt x="46759" y="776"/>
                    <a:pt x="46678" y="767"/>
                    <a:pt x="46595" y="767"/>
                  </a:cubicBezTo>
                  <a:cubicBezTo>
                    <a:pt x="46482" y="767"/>
                    <a:pt x="46365" y="785"/>
                    <a:pt x="46255" y="821"/>
                  </a:cubicBezTo>
                  <a:cubicBezTo>
                    <a:pt x="46142" y="800"/>
                    <a:pt x="46029" y="791"/>
                    <a:pt x="45915" y="791"/>
                  </a:cubicBezTo>
                  <a:cubicBezTo>
                    <a:pt x="45653" y="791"/>
                    <a:pt x="45432" y="832"/>
                    <a:pt x="45343" y="895"/>
                  </a:cubicBezTo>
                  <a:cubicBezTo>
                    <a:pt x="45274" y="883"/>
                    <a:pt x="45209" y="880"/>
                    <a:pt x="45140" y="880"/>
                  </a:cubicBezTo>
                  <a:cubicBezTo>
                    <a:pt x="44875" y="880"/>
                    <a:pt x="44657" y="952"/>
                    <a:pt x="44619" y="1044"/>
                  </a:cubicBezTo>
                  <a:cubicBezTo>
                    <a:pt x="44574" y="1038"/>
                    <a:pt x="44529" y="1038"/>
                    <a:pt x="44485" y="1038"/>
                  </a:cubicBezTo>
                  <a:cubicBezTo>
                    <a:pt x="44477" y="1038"/>
                    <a:pt x="44469" y="1038"/>
                    <a:pt x="44461" y="1038"/>
                  </a:cubicBezTo>
                  <a:cubicBezTo>
                    <a:pt x="44358" y="1038"/>
                    <a:pt x="44256" y="1056"/>
                    <a:pt x="44160" y="1089"/>
                  </a:cubicBezTo>
                  <a:cubicBezTo>
                    <a:pt x="44030" y="1056"/>
                    <a:pt x="43900" y="1038"/>
                    <a:pt x="43767" y="1038"/>
                  </a:cubicBezTo>
                  <a:cubicBezTo>
                    <a:pt x="43757" y="1038"/>
                    <a:pt x="43747" y="1038"/>
                    <a:pt x="43736" y="1038"/>
                  </a:cubicBezTo>
                  <a:cubicBezTo>
                    <a:pt x="43725" y="1038"/>
                    <a:pt x="43714" y="1038"/>
                    <a:pt x="43703" y="1038"/>
                  </a:cubicBezTo>
                  <a:cubicBezTo>
                    <a:pt x="43583" y="1038"/>
                    <a:pt x="43463" y="1053"/>
                    <a:pt x="43343" y="1080"/>
                  </a:cubicBezTo>
                  <a:cubicBezTo>
                    <a:pt x="43250" y="1032"/>
                    <a:pt x="43146" y="1008"/>
                    <a:pt x="43042" y="1008"/>
                  </a:cubicBezTo>
                  <a:cubicBezTo>
                    <a:pt x="43036" y="1008"/>
                    <a:pt x="43030" y="1008"/>
                    <a:pt x="43024" y="1008"/>
                  </a:cubicBezTo>
                  <a:cubicBezTo>
                    <a:pt x="42839" y="1008"/>
                    <a:pt x="42681" y="1065"/>
                    <a:pt x="42633" y="1145"/>
                  </a:cubicBezTo>
                  <a:cubicBezTo>
                    <a:pt x="42547" y="1133"/>
                    <a:pt x="42460" y="1128"/>
                    <a:pt x="42374" y="1128"/>
                  </a:cubicBezTo>
                  <a:cubicBezTo>
                    <a:pt x="42361" y="1127"/>
                    <a:pt x="42348" y="1127"/>
                    <a:pt x="42335" y="1127"/>
                  </a:cubicBezTo>
                  <a:cubicBezTo>
                    <a:pt x="42244" y="1127"/>
                    <a:pt x="42153" y="1136"/>
                    <a:pt x="42064" y="1154"/>
                  </a:cubicBezTo>
                  <a:cubicBezTo>
                    <a:pt x="41778" y="1092"/>
                    <a:pt x="41489" y="1062"/>
                    <a:pt x="41200" y="1062"/>
                  </a:cubicBezTo>
                  <a:cubicBezTo>
                    <a:pt x="41137" y="1062"/>
                    <a:pt x="41074" y="1062"/>
                    <a:pt x="41012" y="1068"/>
                  </a:cubicBezTo>
                  <a:cubicBezTo>
                    <a:pt x="40928" y="1029"/>
                    <a:pt x="40836" y="1005"/>
                    <a:pt x="40743" y="1002"/>
                  </a:cubicBezTo>
                  <a:cubicBezTo>
                    <a:pt x="40699" y="949"/>
                    <a:pt x="40556" y="907"/>
                    <a:pt x="40371" y="889"/>
                  </a:cubicBezTo>
                  <a:cubicBezTo>
                    <a:pt x="40380" y="877"/>
                    <a:pt x="40389" y="862"/>
                    <a:pt x="40389" y="847"/>
                  </a:cubicBezTo>
                  <a:cubicBezTo>
                    <a:pt x="40389" y="779"/>
                    <a:pt x="40252" y="722"/>
                    <a:pt x="40085" y="722"/>
                  </a:cubicBezTo>
                  <a:cubicBezTo>
                    <a:pt x="40055" y="722"/>
                    <a:pt x="40028" y="725"/>
                    <a:pt x="39998" y="728"/>
                  </a:cubicBezTo>
                  <a:cubicBezTo>
                    <a:pt x="39793" y="642"/>
                    <a:pt x="39572" y="588"/>
                    <a:pt x="39348" y="573"/>
                  </a:cubicBezTo>
                  <a:cubicBezTo>
                    <a:pt x="39298" y="522"/>
                    <a:pt x="39131" y="484"/>
                    <a:pt x="38928" y="484"/>
                  </a:cubicBezTo>
                  <a:cubicBezTo>
                    <a:pt x="38845" y="484"/>
                    <a:pt x="38764" y="490"/>
                    <a:pt x="38684" y="505"/>
                  </a:cubicBezTo>
                  <a:cubicBezTo>
                    <a:pt x="38663" y="373"/>
                    <a:pt x="38377" y="269"/>
                    <a:pt x="38028" y="269"/>
                  </a:cubicBezTo>
                  <a:cubicBezTo>
                    <a:pt x="37754" y="269"/>
                    <a:pt x="37518" y="332"/>
                    <a:pt x="37420" y="424"/>
                  </a:cubicBezTo>
                  <a:cubicBezTo>
                    <a:pt x="37307" y="397"/>
                    <a:pt x="37193" y="382"/>
                    <a:pt x="37077" y="376"/>
                  </a:cubicBezTo>
                  <a:cubicBezTo>
                    <a:pt x="37077" y="317"/>
                    <a:pt x="36943" y="269"/>
                    <a:pt x="36779" y="269"/>
                  </a:cubicBezTo>
                  <a:cubicBezTo>
                    <a:pt x="36612" y="269"/>
                    <a:pt x="36478" y="317"/>
                    <a:pt x="36478" y="376"/>
                  </a:cubicBezTo>
                  <a:cubicBezTo>
                    <a:pt x="36478" y="400"/>
                    <a:pt x="36499" y="424"/>
                    <a:pt x="36534" y="439"/>
                  </a:cubicBezTo>
                  <a:cubicBezTo>
                    <a:pt x="36517" y="445"/>
                    <a:pt x="36502" y="451"/>
                    <a:pt x="36487" y="457"/>
                  </a:cubicBezTo>
                  <a:cubicBezTo>
                    <a:pt x="36415" y="439"/>
                    <a:pt x="36344" y="430"/>
                    <a:pt x="36269" y="430"/>
                  </a:cubicBezTo>
                  <a:cubicBezTo>
                    <a:pt x="36099" y="430"/>
                    <a:pt x="35956" y="475"/>
                    <a:pt x="35920" y="531"/>
                  </a:cubicBezTo>
                  <a:cubicBezTo>
                    <a:pt x="35879" y="528"/>
                    <a:pt x="35837" y="525"/>
                    <a:pt x="35792" y="525"/>
                  </a:cubicBezTo>
                  <a:cubicBezTo>
                    <a:pt x="35512" y="525"/>
                    <a:pt x="35286" y="615"/>
                    <a:pt x="35286" y="725"/>
                  </a:cubicBezTo>
                  <a:cubicBezTo>
                    <a:pt x="35286" y="752"/>
                    <a:pt x="35300" y="782"/>
                    <a:pt x="35324" y="800"/>
                  </a:cubicBezTo>
                  <a:cubicBezTo>
                    <a:pt x="35283" y="797"/>
                    <a:pt x="35238" y="794"/>
                    <a:pt x="35190" y="794"/>
                  </a:cubicBezTo>
                  <a:cubicBezTo>
                    <a:pt x="34999" y="794"/>
                    <a:pt x="34832" y="832"/>
                    <a:pt x="34752" y="889"/>
                  </a:cubicBezTo>
                  <a:cubicBezTo>
                    <a:pt x="34686" y="871"/>
                    <a:pt x="34618" y="862"/>
                    <a:pt x="34549" y="862"/>
                  </a:cubicBezTo>
                  <a:cubicBezTo>
                    <a:pt x="34469" y="862"/>
                    <a:pt x="34388" y="874"/>
                    <a:pt x="34311" y="901"/>
                  </a:cubicBezTo>
                  <a:cubicBezTo>
                    <a:pt x="34260" y="856"/>
                    <a:pt x="34141" y="826"/>
                    <a:pt x="34001" y="826"/>
                  </a:cubicBezTo>
                  <a:cubicBezTo>
                    <a:pt x="33813" y="826"/>
                    <a:pt x="33664" y="880"/>
                    <a:pt x="33661" y="949"/>
                  </a:cubicBezTo>
                  <a:lnTo>
                    <a:pt x="33616" y="949"/>
                  </a:lnTo>
                  <a:cubicBezTo>
                    <a:pt x="33473" y="949"/>
                    <a:pt x="33354" y="984"/>
                    <a:pt x="33312" y="1032"/>
                  </a:cubicBezTo>
                  <a:cubicBezTo>
                    <a:pt x="33256" y="1011"/>
                    <a:pt x="33195" y="999"/>
                    <a:pt x="33135" y="999"/>
                  </a:cubicBezTo>
                  <a:cubicBezTo>
                    <a:pt x="33129" y="999"/>
                    <a:pt x="33122" y="999"/>
                    <a:pt x="33115" y="999"/>
                  </a:cubicBezTo>
                  <a:cubicBezTo>
                    <a:pt x="33108" y="999"/>
                    <a:pt x="33100" y="999"/>
                    <a:pt x="33092" y="999"/>
                  </a:cubicBezTo>
                  <a:cubicBezTo>
                    <a:pt x="33038" y="999"/>
                    <a:pt x="32986" y="1008"/>
                    <a:pt x="32937" y="1026"/>
                  </a:cubicBezTo>
                  <a:cubicBezTo>
                    <a:pt x="32871" y="984"/>
                    <a:pt x="32796" y="964"/>
                    <a:pt x="32719" y="964"/>
                  </a:cubicBezTo>
                  <a:cubicBezTo>
                    <a:pt x="32597" y="964"/>
                    <a:pt x="32492" y="1011"/>
                    <a:pt x="32460" y="1074"/>
                  </a:cubicBezTo>
                  <a:cubicBezTo>
                    <a:pt x="32376" y="1056"/>
                    <a:pt x="32293" y="1047"/>
                    <a:pt x="32209" y="1047"/>
                  </a:cubicBezTo>
                  <a:cubicBezTo>
                    <a:pt x="32001" y="1047"/>
                    <a:pt x="31819" y="1098"/>
                    <a:pt x="31744" y="1169"/>
                  </a:cubicBezTo>
                  <a:cubicBezTo>
                    <a:pt x="31643" y="1133"/>
                    <a:pt x="31539" y="1119"/>
                    <a:pt x="31431" y="1119"/>
                  </a:cubicBezTo>
                  <a:cubicBezTo>
                    <a:pt x="31424" y="1118"/>
                    <a:pt x="31416" y="1118"/>
                    <a:pt x="31409" y="1118"/>
                  </a:cubicBezTo>
                  <a:cubicBezTo>
                    <a:pt x="31297" y="1118"/>
                    <a:pt x="31189" y="1139"/>
                    <a:pt x="31088" y="1181"/>
                  </a:cubicBezTo>
                  <a:cubicBezTo>
                    <a:pt x="31079" y="1163"/>
                    <a:pt x="31068" y="1148"/>
                    <a:pt x="31050" y="1136"/>
                  </a:cubicBezTo>
                  <a:cubicBezTo>
                    <a:pt x="31082" y="1119"/>
                    <a:pt x="31103" y="1098"/>
                    <a:pt x="31103" y="1074"/>
                  </a:cubicBezTo>
                  <a:cubicBezTo>
                    <a:pt x="31103" y="1014"/>
                    <a:pt x="30984" y="964"/>
                    <a:pt x="30838" y="964"/>
                  </a:cubicBezTo>
                  <a:cubicBezTo>
                    <a:pt x="30833" y="963"/>
                    <a:pt x="30827" y="963"/>
                    <a:pt x="30822" y="963"/>
                  </a:cubicBezTo>
                  <a:cubicBezTo>
                    <a:pt x="30753" y="963"/>
                    <a:pt x="30684" y="981"/>
                    <a:pt x="30620" y="1011"/>
                  </a:cubicBezTo>
                  <a:cubicBezTo>
                    <a:pt x="30483" y="990"/>
                    <a:pt x="30325" y="973"/>
                    <a:pt x="30149" y="961"/>
                  </a:cubicBezTo>
                  <a:cubicBezTo>
                    <a:pt x="30141" y="937"/>
                    <a:pt x="30054" y="919"/>
                    <a:pt x="29944" y="919"/>
                  </a:cubicBezTo>
                  <a:cubicBezTo>
                    <a:pt x="29914" y="919"/>
                    <a:pt x="29884" y="919"/>
                    <a:pt x="29854" y="922"/>
                  </a:cubicBezTo>
                  <a:cubicBezTo>
                    <a:pt x="29836" y="916"/>
                    <a:pt x="29819" y="910"/>
                    <a:pt x="29801" y="907"/>
                  </a:cubicBezTo>
                  <a:cubicBezTo>
                    <a:pt x="29762" y="862"/>
                    <a:pt x="29646" y="829"/>
                    <a:pt x="29506" y="829"/>
                  </a:cubicBezTo>
                  <a:cubicBezTo>
                    <a:pt x="29389" y="829"/>
                    <a:pt x="29291" y="850"/>
                    <a:pt x="29237" y="886"/>
                  </a:cubicBezTo>
                  <a:cubicBezTo>
                    <a:pt x="29213" y="880"/>
                    <a:pt x="29190" y="874"/>
                    <a:pt x="29163" y="871"/>
                  </a:cubicBezTo>
                  <a:cubicBezTo>
                    <a:pt x="29142" y="869"/>
                    <a:pt x="29121" y="868"/>
                    <a:pt x="29100" y="868"/>
                  </a:cubicBezTo>
                  <a:cubicBezTo>
                    <a:pt x="29059" y="868"/>
                    <a:pt x="29018" y="872"/>
                    <a:pt x="28978" y="880"/>
                  </a:cubicBezTo>
                  <a:cubicBezTo>
                    <a:pt x="28917" y="847"/>
                    <a:pt x="28849" y="829"/>
                    <a:pt x="28779" y="829"/>
                  </a:cubicBezTo>
                  <a:cubicBezTo>
                    <a:pt x="28774" y="829"/>
                    <a:pt x="28769" y="829"/>
                    <a:pt x="28763" y="829"/>
                  </a:cubicBezTo>
                  <a:cubicBezTo>
                    <a:pt x="28757" y="829"/>
                    <a:pt x="28751" y="829"/>
                    <a:pt x="28745" y="829"/>
                  </a:cubicBezTo>
                  <a:cubicBezTo>
                    <a:pt x="28680" y="829"/>
                    <a:pt x="28615" y="844"/>
                    <a:pt x="28558" y="874"/>
                  </a:cubicBezTo>
                  <a:cubicBezTo>
                    <a:pt x="28543" y="868"/>
                    <a:pt x="28528" y="865"/>
                    <a:pt x="28510" y="865"/>
                  </a:cubicBezTo>
                  <a:cubicBezTo>
                    <a:pt x="28471" y="865"/>
                    <a:pt x="28441" y="883"/>
                    <a:pt x="28441" y="907"/>
                  </a:cubicBezTo>
                  <a:cubicBezTo>
                    <a:pt x="28424" y="904"/>
                    <a:pt x="28409" y="904"/>
                    <a:pt x="28391" y="904"/>
                  </a:cubicBezTo>
                  <a:cubicBezTo>
                    <a:pt x="28385" y="904"/>
                    <a:pt x="28380" y="904"/>
                    <a:pt x="28374" y="904"/>
                  </a:cubicBezTo>
                  <a:cubicBezTo>
                    <a:pt x="28326" y="904"/>
                    <a:pt x="28279" y="915"/>
                    <a:pt x="28236" y="937"/>
                  </a:cubicBezTo>
                  <a:cubicBezTo>
                    <a:pt x="28203" y="931"/>
                    <a:pt x="28173" y="925"/>
                    <a:pt x="28140" y="925"/>
                  </a:cubicBezTo>
                  <a:cubicBezTo>
                    <a:pt x="28135" y="925"/>
                    <a:pt x="28129" y="924"/>
                    <a:pt x="28123" y="924"/>
                  </a:cubicBezTo>
                  <a:cubicBezTo>
                    <a:pt x="28072" y="924"/>
                    <a:pt x="28022" y="936"/>
                    <a:pt x="27973" y="955"/>
                  </a:cubicBezTo>
                  <a:cubicBezTo>
                    <a:pt x="27944" y="946"/>
                    <a:pt x="27914" y="943"/>
                    <a:pt x="27881" y="943"/>
                  </a:cubicBezTo>
                  <a:cubicBezTo>
                    <a:pt x="27806" y="943"/>
                    <a:pt x="27750" y="964"/>
                    <a:pt x="27744" y="987"/>
                  </a:cubicBezTo>
                  <a:lnTo>
                    <a:pt x="27705" y="987"/>
                  </a:lnTo>
                  <a:cubicBezTo>
                    <a:pt x="27654" y="987"/>
                    <a:pt x="27607" y="993"/>
                    <a:pt x="27562" y="1011"/>
                  </a:cubicBezTo>
                  <a:cubicBezTo>
                    <a:pt x="27517" y="993"/>
                    <a:pt x="27473" y="987"/>
                    <a:pt x="27428" y="987"/>
                  </a:cubicBezTo>
                  <a:cubicBezTo>
                    <a:pt x="27347" y="987"/>
                    <a:pt x="27279" y="1008"/>
                    <a:pt x="27261" y="1035"/>
                  </a:cubicBezTo>
                  <a:cubicBezTo>
                    <a:pt x="27246" y="1035"/>
                    <a:pt x="27231" y="1041"/>
                    <a:pt x="27216" y="1041"/>
                  </a:cubicBezTo>
                  <a:cubicBezTo>
                    <a:pt x="27207" y="1032"/>
                    <a:pt x="27198" y="1023"/>
                    <a:pt x="27183" y="1020"/>
                  </a:cubicBezTo>
                  <a:cubicBezTo>
                    <a:pt x="27166" y="993"/>
                    <a:pt x="27103" y="976"/>
                    <a:pt x="27025" y="976"/>
                  </a:cubicBezTo>
                  <a:cubicBezTo>
                    <a:pt x="26996" y="976"/>
                    <a:pt x="26969" y="978"/>
                    <a:pt x="26939" y="984"/>
                  </a:cubicBezTo>
                  <a:cubicBezTo>
                    <a:pt x="26945" y="976"/>
                    <a:pt x="26945" y="970"/>
                    <a:pt x="26948" y="961"/>
                  </a:cubicBezTo>
                  <a:cubicBezTo>
                    <a:pt x="26948" y="922"/>
                    <a:pt x="26879" y="886"/>
                    <a:pt x="26793" y="880"/>
                  </a:cubicBezTo>
                  <a:cubicBezTo>
                    <a:pt x="26799" y="877"/>
                    <a:pt x="26802" y="868"/>
                    <a:pt x="26802" y="862"/>
                  </a:cubicBezTo>
                  <a:cubicBezTo>
                    <a:pt x="26802" y="826"/>
                    <a:pt x="26710" y="797"/>
                    <a:pt x="26590" y="797"/>
                  </a:cubicBezTo>
                  <a:cubicBezTo>
                    <a:pt x="26599" y="773"/>
                    <a:pt x="26575" y="749"/>
                    <a:pt x="26525" y="734"/>
                  </a:cubicBezTo>
                  <a:cubicBezTo>
                    <a:pt x="26501" y="726"/>
                    <a:pt x="26477" y="723"/>
                    <a:pt x="26453" y="723"/>
                  </a:cubicBezTo>
                  <a:cubicBezTo>
                    <a:pt x="26411" y="723"/>
                    <a:pt x="26369" y="734"/>
                    <a:pt x="26331" y="755"/>
                  </a:cubicBezTo>
                  <a:cubicBezTo>
                    <a:pt x="26310" y="767"/>
                    <a:pt x="26304" y="782"/>
                    <a:pt x="26310" y="797"/>
                  </a:cubicBezTo>
                  <a:lnTo>
                    <a:pt x="26283" y="797"/>
                  </a:lnTo>
                  <a:cubicBezTo>
                    <a:pt x="26197" y="797"/>
                    <a:pt x="26125" y="821"/>
                    <a:pt x="26116" y="850"/>
                  </a:cubicBezTo>
                  <a:cubicBezTo>
                    <a:pt x="26092" y="847"/>
                    <a:pt x="26072" y="844"/>
                    <a:pt x="26048" y="844"/>
                  </a:cubicBezTo>
                  <a:cubicBezTo>
                    <a:pt x="25946" y="844"/>
                    <a:pt x="25863" y="871"/>
                    <a:pt x="25863" y="901"/>
                  </a:cubicBezTo>
                  <a:cubicBezTo>
                    <a:pt x="25863" y="907"/>
                    <a:pt x="25863" y="910"/>
                    <a:pt x="25869" y="916"/>
                  </a:cubicBezTo>
                  <a:cubicBezTo>
                    <a:pt x="25821" y="928"/>
                    <a:pt x="25794" y="946"/>
                    <a:pt x="25794" y="970"/>
                  </a:cubicBezTo>
                  <a:lnTo>
                    <a:pt x="25794" y="973"/>
                  </a:lnTo>
                  <a:cubicBezTo>
                    <a:pt x="25774" y="970"/>
                    <a:pt x="25753" y="970"/>
                    <a:pt x="25732" y="970"/>
                  </a:cubicBezTo>
                  <a:cubicBezTo>
                    <a:pt x="25708" y="970"/>
                    <a:pt x="25684" y="970"/>
                    <a:pt x="25660" y="973"/>
                  </a:cubicBezTo>
                  <a:cubicBezTo>
                    <a:pt x="25607" y="936"/>
                    <a:pt x="25541" y="916"/>
                    <a:pt x="25474" y="916"/>
                  </a:cubicBezTo>
                  <a:cubicBezTo>
                    <a:pt x="25470" y="916"/>
                    <a:pt x="25465" y="916"/>
                    <a:pt x="25461" y="916"/>
                  </a:cubicBezTo>
                  <a:cubicBezTo>
                    <a:pt x="25368" y="916"/>
                    <a:pt x="25291" y="943"/>
                    <a:pt x="25255" y="976"/>
                  </a:cubicBezTo>
                  <a:lnTo>
                    <a:pt x="25237" y="976"/>
                  </a:lnTo>
                  <a:cubicBezTo>
                    <a:pt x="25237" y="976"/>
                    <a:pt x="25240" y="973"/>
                    <a:pt x="25240" y="970"/>
                  </a:cubicBezTo>
                  <a:cubicBezTo>
                    <a:pt x="25240" y="946"/>
                    <a:pt x="25165" y="928"/>
                    <a:pt x="25076" y="928"/>
                  </a:cubicBezTo>
                  <a:cubicBezTo>
                    <a:pt x="24990" y="928"/>
                    <a:pt x="24915" y="946"/>
                    <a:pt x="24915" y="970"/>
                  </a:cubicBezTo>
                  <a:cubicBezTo>
                    <a:pt x="24915" y="976"/>
                    <a:pt x="24921" y="978"/>
                    <a:pt x="24927" y="984"/>
                  </a:cubicBezTo>
                  <a:cubicBezTo>
                    <a:pt x="24897" y="978"/>
                    <a:pt x="24867" y="978"/>
                    <a:pt x="24838" y="976"/>
                  </a:cubicBezTo>
                  <a:cubicBezTo>
                    <a:pt x="24843" y="967"/>
                    <a:pt x="24849" y="958"/>
                    <a:pt x="24849" y="946"/>
                  </a:cubicBezTo>
                  <a:cubicBezTo>
                    <a:pt x="24849" y="904"/>
                    <a:pt x="24784" y="865"/>
                    <a:pt x="24700" y="865"/>
                  </a:cubicBezTo>
                  <a:cubicBezTo>
                    <a:pt x="24626" y="865"/>
                    <a:pt x="24566" y="895"/>
                    <a:pt x="24557" y="934"/>
                  </a:cubicBezTo>
                  <a:cubicBezTo>
                    <a:pt x="24530" y="931"/>
                    <a:pt x="24504" y="928"/>
                    <a:pt x="24477" y="928"/>
                  </a:cubicBezTo>
                  <a:cubicBezTo>
                    <a:pt x="24459" y="928"/>
                    <a:pt x="24441" y="928"/>
                    <a:pt x="24420" y="931"/>
                  </a:cubicBezTo>
                  <a:lnTo>
                    <a:pt x="24411" y="931"/>
                  </a:lnTo>
                  <a:lnTo>
                    <a:pt x="24411" y="928"/>
                  </a:lnTo>
                  <a:cubicBezTo>
                    <a:pt x="24411" y="883"/>
                    <a:pt x="24328" y="847"/>
                    <a:pt x="24226" y="847"/>
                  </a:cubicBezTo>
                  <a:cubicBezTo>
                    <a:pt x="24222" y="847"/>
                    <a:pt x="24217" y="847"/>
                    <a:pt x="24212" y="847"/>
                  </a:cubicBezTo>
                  <a:cubicBezTo>
                    <a:pt x="24161" y="847"/>
                    <a:pt x="24112" y="862"/>
                    <a:pt x="24068" y="889"/>
                  </a:cubicBezTo>
                  <a:cubicBezTo>
                    <a:pt x="24027" y="871"/>
                    <a:pt x="23982" y="862"/>
                    <a:pt x="23934" y="862"/>
                  </a:cubicBezTo>
                  <a:cubicBezTo>
                    <a:pt x="23899" y="862"/>
                    <a:pt x="23863" y="868"/>
                    <a:pt x="23830" y="877"/>
                  </a:cubicBezTo>
                  <a:lnTo>
                    <a:pt x="23714" y="868"/>
                  </a:lnTo>
                  <a:cubicBezTo>
                    <a:pt x="23717" y="865"/>
                    <a:pt x="23720" y="859"/>
                    <a:pt x="23720" y="853"/>
                  </a:cubicBezTo>
                  <a:cubicBezTo>
                    <a:pt x="23720" y="818"/>
                    <a:pt x="23642" y="788"/>
                    <a:pt x="23544" y="788"/>
                  </a:cubicBezTo>
                  <a:cubicBezTo>
                    <a:pt x="23490" y="788"/>
                    <a:pt x="23437" y="800"/>
                    <a:pt x="23389" y="826"/>
                  </a:cubicBezTo>
                  <a:cubicBezTo>
                    <a:pt x="23335" y="815"/>
                    <a:pt x="23279" y="812"/>
                    <a:pt x="23225" y="812"/>
                  </a:cubicBezTo>
                  <a:cubicBezTo>
                    <a:pt x="23162" y="812"/>
                    <a:pt x="23097" y="818"/>
                    <a:pt x="23037" y="832"/>
                  </a:cubicBezTo>
                  <a:lnTo>
                    <a:pt x="22873" y="826"/>
                  </a:lnTo>
                  <a:cubicBezTo>
                    <a:pt x="22852" y="823"/>
                    <a:pt x="22831" y="821"/>
                    <a:pt x="22811" y="821"/>
                  </a:cubicBezTo>
                  <a:cubicBezTo>
                    <a:pt x="22796" y="797"/>
                    <a:pt x="22751" y="779"/>
                    <a:pt x="22694" y="779"/>
                  </a:cubicBezTo>
                  <a:cubicBezTo>
                    <a:pt x="22694" y="779"/>
                    <a:pt x="22694" y="776"/>
                    <a:pt x="22694" y="773"/>
                  </a:cubicBezTo>
                  <a:cubicBezTo>
                    <a:pt x="22694" y="701"/>
                    <a:pt x="22563" y="642"/>
                    <a:pt x="22402" y="642"/>
                  </a:cubicBezTo>
                  <a:cubicBezTo>
                    <a:pt x="22289" y="642"/>
                    <a:pt x="22188" y="671"/>
                    <a:pt x="22143" y="716"/>
                  </a:cubicBezTo>
                  <a:cubicBezTo>
                    <a:pt x="22077" y="701"/>
                    <a:pt x="22012" y="695"/>
                    <a:pt x="21946" y="695"/>
                  </a:cubicBezTo>
                  <a:cubicBezTo>
                    <a:pt x="21901" y="695"/>
                    <a:pt x="21860" y="698"/>
                    <a:pt x="21815" y="704"/>
                  </a:cubicBezTo>
                  <a:cubicBezTo>
                    <a:pt x="21764" y="668"/>
                    <a:pt x="21648" y="645"/>
                    <a:pt x="21517" y="645"/>
                  </a:cubicBezTo>
                  <a:cubicBezTo>
                    <a:pt x="21368" y="645"/>
                    <a:pt x="21243" y="677"/>
                    <a:pt x="21201" y="719"/>
                  </a:cubicBezTo>
                  <a:cubicBezTo>
                    <a:pt x="21133" y="706"/>
                    <a:pt x="21066" y="698"/>
                    <a:pt x="20998" y="698"/>
                  </a:cubicBezTo>
                  <a:cubicBezTo>
                    <a:pt x="20988" y="698"/>
                    <a:pt x="20978" y="698"/>
                    <a:pt x="20968" y="698"/>
                  </a:cubicBezTo>
                  <a:cubicBezTo>
                    <a:pt x="20958" y="698"/>
                    <a:pt x="20948" y="698"/>
                    <a:pt x="20937" y="698"/>
                  </a:cubicBezTo>
                  <a:cubicBezTo>
                    <a:pt x="20868" y="698"/>
                    <a:pt x="20800" y="706"/>
                    <a:pt x="20733" y="719"/>
                  </a:cubicBezTo>
                  <a:cubicBezTo>
                    <a:pt x="20668" y="706"/>
                    <a:pt x="20603" y="698"/>
                    <a:pt x="20536" y="698"/>
                  </a:cubicBezTo>
                  <a:cubicBezTo>
                    <a:pt x="20526" y="698"/>
                    <a:pt x="20516" y="698"/>
                    <a:pt x="20506" y="698"/>
                  </a:cubicBezTo>
                  <a:cubicBezTo>
                    <a:pt x="20292" y="698"/>
                    <a:pt x="20113" y="752"/>
                    <a:pt x="20113" y="823"/>
                  </a:cubicBezTo>
                  <a:cubicBezTo>
                    <a:pt x="20113" y="832"/>
                    <a:pt x="20119" y="844"/>
                    <a:pt x="20125" y="853"/>
                  </a:cubicBezTo>
                  <a:lnTo>
                    <a:pt x="20098" y="853"/>
                  </a:lnTo>
                  <a:cubicBezTo>
                    <a:pt x="20056" y="853"/>
                    <a:pt x="20014" y="853"/>
                    <a:pt x="19976" y="859"/>
                  </a:cubicBezTo>
                  <a:cubicBezTo>
                    <a:pt x="19982" y="853"/>
                    <a:pt x="19982" y="847"/>
                    <a:pt x="19985" y="838"/>
                  </a:cubicBezTo>
                  <a:cubicBezTo>
                    <a:pt x="19985" y="788"/>
                    <a:pt x="19830" y="743"/>
                    <a:pt x="19633" y="737"/>
                  </a:cubicBezTo>
                  <a:cubicBezTo>
                    <a:pt x="19633" y="734"/>
                    <a:pt x="19633" y="734"/>
                    <a:pt x="19633" y="731"/>
                  </a:cubicBezTo>
                  <a:cubicBezTo>
                    <a:pt x="19633" y="683"/>
                    <a:pt x="19517" y="648"/>
                    <a:pt x="19377" y="648"/>
                  </a:cubicBezTo>
                  <a:cubicBezTo>
                    <a:pt x="19335" y="648"/>
                    <a:pt x="19293" y="651"/>
                    <a:pt x="19254" y="657"/>
                  </a:cubicBezTo>
                  <a:cubicBezTo>
                    <a:pt x="19130" y="623"/>
                    <a:pt x="19000" y="606"/>
                    <a:pt x="18873" y="606"/>
                  </a:cubicBezTo>
                  <a:cubicBezTo>
                    <a:pt x="18863" y="606"/>
                    <a:pt x="18853" y="606"/>
                    <a:pt x="18843" y="606"/>
                  </a:cubicBezTo>
                  <a:cubicBezTo>
                    <a:pt x="18602" y="606"/>
                    <a:pt x="18396" y="648"/>
                    <a:pt x="18348" y="704"/>
                  </a:cubicBezTo>
                  <a:cubicBezTo>
                    <a:pt x="18221" y="665"/>
                    <a:pt x="18091" y="647"/>
                    <a:pt x="17958" y="647"/>
                  </a:cubicBezTo>
                  <a:cubicBezTo>
                    <a:pt x="17948" y="647"/>
                    <a:pt x="17938" y="647"/>
                    <a:pt x="17928" y="648"/>
                  </a:cubicBezTo>
                  <a:cubicBezTo>
                    <a:pt x="17918" y="647"/>
                    <a:pt x="17908" y="647"/>
                    <a:pt x="17898" y="647"/>
                  </a:cubicBezTo>
                  <a:cubicBezTo>
                    <a:pt x="17792" y="647"/>
                    <a:pt x="17685" y="662"/>
                    <a:pt x="17579" y="683"/>
                  </a:cubicBezTo>
                  <a:lnTo>
                    <a:pt x="17549" y="683"/>
                  </a:lnTo>
                  <a:cubicBezTo>
                    <a:pt x="17397" y="683"/>
                    <a:pt x="17272" y="716"/>
                    <a:pt x="17251" y="758"/>
                  </a:cubicBezTo>
                  <a:lnTo>
                    <a:pt x="17248" y="758"/>
                  </a:lnTo>
                  <a:cubicBezTo>
                    <a:pt x="16989" y="758"/>
                    <a:pt x="16780" y="800"/>
                    <a:pt x="16780" y="853"/>
                  </a:cubicBezTo>
                  <a:cubicBezTo>
                    <a:pt x="16780" y="865"/>
                    <a:pt x="16786" y="874"/>
                    <a:pt x="16798" y="880"/>
                  </a:cubicBezTo>
                  <a:cubicBezTo>
                    <a:pt x="16718" y="865"/>
                    <a:pt x="16634" y="859"/>
                    <a:pt x="16554" y="859"/>
                  </a:cubicBezTo>
                  <a:cubicBezTo>
                    <a:pt x="16342" y="859"/>
                    <a:pt x="16169" y="898"/>
                    <a:pt x="16169" y="949"/>
                  </a:cubicBezTo>
                  <a:cubicBezTo>
                    <a:pt x="16169" y="955"/>
                    <a:pt x="16172" y="961"/>
                    <a:pt x="16175" y="964"/>
                  </a:cubicBezTo>
                  <a:cubicBezTo>
                    <a:pt x="16101" y="952"/>
                    <a:pt x="16023" y="943"/>
                    <a:pt x="15949" y="943"/>
                  </a:cubicBezTo>
                  <a:cubicBezTo>
                    <a:pt x="15853" y="943"/>
                    <a:pt x="15758" y="955"/>
                    <a:pt x="15668" y="976"/>
                  </a:cubicBezTo>
                  <a:cubicBezTo>
                    <a:pt x="15650" y="910"/>
                    <a:pt x="15487" y="859"/>
                    <a:pt x="15284" y="859"/>
                  </a:cubicBezTo>
                  <a:cubicBezTo>
                    <a:pt x="15206" y="859"/>
                    <a:pt x="15126" y="868"/>
                    <a:pt x="15051" y="886"/>
                  </a:cubicBezTo>
                  <a:cubicBezTo>
                    <a:pt x="15013" y="812"/>
                    <a:pt x="14837" y="758"/>
                    <a:pt x="14625" y="758"/>
                  </a:cubicBezTo>
                  <a:cubicBezTo>
                    <a:pt x="14586" y="758"/>
                    <a:pt x="14545" y="761"/>
                    <a:pt x="14509" y="764"/>
                  </a:cubicBezTo>
                  <a:cubicBezTo>
                    <a:pt x="14551" y="746"/>
                    <a:pt x="14577" y="719"/>
                    <a:pt x="14577" y="692"/>
                  </a:cubicBezTo>
                  <a:cubicBezTo>
                    <a:pt x="14577" y="627"/>
                    <a:pt x="14410" y="573"/>
                    <a:pt x="14208" y="573"/>
                  </a:cubicBezTo>
                  <a:lnTo>
                    <a:pt x="14184" y="573"/>
                  </a:lnTo>
                  <a:cubicBezTo>
                    <a:pt x="14142" y="540"/>
                    <a:pt x="14044" y="519"/>
                    <a:pt x="13930" y="519"/>
                  </a:cubicBezTo>
                  <a:cubicBezTo>
                    <a:pt x="13895" y="519"/>
                    <a:pt x="13856" y="522"/>
                    <a:pt x="13820" y="528"/>
                  </a:cubicBezTo>
                  <a:cubicBezTo>
                    <a:pt x="13761" y="445"/>
                    <a:pt x="13543" y="385"/>
                    <a:pt x="13281" y="385"/>
                  </a:cubicBezTo>
                  <a:cubicBezTo>
                    <a:pt x="13057" y="385"/>
                    <a:pt x="12866" y="427"/>
                    <a:pt x="12777" y="493"/>
                  </a:cubicBezTo>
                  <a:cubicBezTo>
                    <a:pt x="12679" y="469"/>
                    <a:pt x="12577" y="460"/>
                    <a:pt x="12476" y="460"/>
                  </a:cubicBezTo>
                  <a:cubicBezTo>
                    <a:pt x="12419" y="460"/>
                    <a:pt x="12360" y="463"/>
                    <a:pt x="12303" y="469"/>
                  </a:cubicBezTo>
                  <a:cubicBezTo>
                    <a:pt x="12303" y="466"/>
                    <a:pt x="12303" y="463"/>
                    <a:pt x="12303" y="460"/>
                  </a:cubicBezTo>
                  <a:cubicBezTo>
                    <a:pt x="12303" y="355"/>
                    <a:pt x="12088" y="275"/>
                    <a:pt x="11826" y="275"/>
                  </a:cubicBezTo>
                  <a:cubicBezTo>
                    <a:pt x="11793" y="275"/>
                    <a:pt x="11763" y="275"/>
                    <a:pt x="11734" y="278"/>
                  </a:cubicBezTo>
                  <a:cubicBezTo>
                    <a:pt x="11620" y="233"/>
                    <a:pt x="11441" y="203"/>
                    <a:pt x="11239" y="203"/>
                  </a:cubicBezTo>
                  <a:cubicBezTo>
                    <a:pt x="10976" y="203"/>
                    <a:pt x="10750" y="254"/>
                    <a:pt x="10663" y="323"/>
                  </a:cubicBezTo>
                  <a:cubicBezTo>
                    <a:pt x="10586" y="311"/>
                    <a:pt x="10508" y="305"/>
                    <a:pt x="10431" y="305"/>
                  </a:cubicBezTo>
                  <a:cubicBezTo>
                    <a:pt x="10181" y="305"/>
                    <a:pt x="9966" y="364"/>
                    <a:pt x="9885" y="445"/>
                  </a:cubicBezTo>
                  <a:cubicBezTo>
                    <a:pt x="9802" y="427"/>
                    <a:pt x="9719" y="421"/>
                    <a:pt x="9632" y="421"/>
                  </a:cubicBezTo>
                  <a:cubicBezTo>
                    <a:pt x="9619" y="420"/>
                    <a:pt x="9606" y="420"/>
                    <a:pt x="9593" y="420"/>
                  </a:cubicBezTo>
                  <a:cubicBezTo>
                    <a:pt x="9478" y="420"/>
                    <a:pt x="9363" y="444"/>
                    <a:pt x="9253" y="490"/>
                  </a:cubicBezTo>
                  <a:cubicBezTo>
                    <a:pt x="9191" y="481"/>
                    <a:pt x="9128" y="478"/>
                    <a:pt x="9066" y="478"/>
                  </a:cubicBezTo>
                  <a:cubicBezTo>
                    <a:pt x="9056" y="477"/>
                    <a:pt x="9047" y="477"/>
                    <a:pt x="9038" y="477"/>
                  </a:cubicBezTo>
                  <a:cubicBezTo>
                    <a:pt x="8916" y="477"/>
                    <a:pt x="8794" y="496"/>
                    <a:pt x="8678" y="534"/>
                  </a:cubicBezTo>
                  <a:cubicBezTo>
                    <a:pt x="8583" y="496"/>
                    <a:pt x="8484" y="481"/>
                    <a:pt x="8383" y="481"/>
                  </a:cubicBezTo>
                  <a:cubicBezTo>
                    <a:pt x="8148" y="481"/>
                    <a:pt x="7957" y="567"/>
                    <a:pt x="7957" y="671"/>
                  </a:cubicBezTo>
                  <a:cubicBezTo>
                    <a:pt x="7957" y="680"/>
                    <a:pt x="7960" y="692"/>
                    <a:pt x="7963" y="701"/>
                  </a:cubicBezTo>
                  <a:cubicBezTo>
                    <a:pt x="7861" y="689"/>
                    <a:pt x="7757" y="686"/>
                    <a:pt x="7644" y="686"/>
                  </a:cubicBezTo>
                  <a:lnTo>
                    <a:pt x="7593" y="686"/>
                  </a:lnTo>
                  <a:cubicBezTo>
                    <a:pt x="7569" y="603"/>
                    <a:pt x="7411" y="537"/>
                    <a:pt x="7221" y="537"/>
                  </a:cubicBezTo>
                  <a:cubicBezTo>
                    <a:pt x="7045" y="537"/>
                    <a:pt x="6899" y="591"/>
                    <a:pt x="6857" y="663"/>
                  </a:cubicBezTo>
                  <a:cubicBezTo>
                    <a:pt x="6803" y="655"/>
                    <a:pt x="6749" y="650"/>
                    <a:pt x="6695" y="650"/>
                  </a:cubicBezTo>
                  <a:cubicBezTo>
                    <a:pt x="6683" y="650"/>
                    <a:pt x="6672" y="650"/>
                    <a:pt x="6660" y="651"/>
                  </a:cubicBezTo>
                  <a:cubicBezTo>
                    <a:pt x="6437" y="651"/>
                    <a:pt x="6252" y="701"/>
                    <a:pt x="6180" y="773"/>
                  </a:cubicBezTo>
                  <a:lnTo>
                    <a:pt x="6147" y="773"/>
                  </a:lnTo>
                  <a:cubicBezTo>
                    <a:pt x="6055" y="773"/>
                    <a:pt x="5963" y="779"/>
                    <a:pt x="5873" y="794"/>
                  </a:cubicBezTo>
                  <a:cubicBezTo>
                    <a:pt x="5882" y="776"/>
                    <a:pt x="5885" y="758"/>
                    <a:pt x="5885" y="740"/>
                  </a:cubicBezTo>
                  <a:cubicBezTo>
                    <a:pt x="5885" y="677"/>
                    <a:pt x="5837" y="621"/>
                    <a:pt x="5757" y="576"/>
                  </a:cubicBezTo>
                  <a:cubicBezTo>
                    <a:pt x="5817" y="546"/>
                    <a:pt x="5849" y="513"/>
                    <a:pt x="5849" y="478"/>
                  </a:cubicBezTo>
                  <a:cubicBezTo>
                    <a:pt x="5849" y="382"/>
                    <a:pt x="5614" y="305"/>
                    <a:pt x="5325" y="305"/>
                  </a:cubicBezTo>
                  <a:cubicBezTo>
                    <a:pt x="5247" y="305"/>
                    <a:pt x="5173" y="311"/>
                    <a:pt x="5098" y="323"/>
                  </a:cubicBezTo>
                  <a:lnTo>
                    <a:pt x="5077" y="317"/>
                  </a:lnTo>
                  <a:cubicBezTo>
                    <a:pt x="5089" y="308"/>
                    <a:pt x="5098" y="290"/>
                    <a:pt x="5098" y="275"/>
                  </a:cubicBezTo>
                  <a:cubicBezTo>
                    <a:pt x="5098" y="195"/>
                    <a:pt x="4878" y="129"/>
                    <a:pt x="4606" y="129"/>
                  </a:cubicBezTo>
                  <a:cubicBezTo>
                    <a:pt x="4365" y="129"/>
                    <a:pt x="4165" y="180"/>
                    <a:pt x="4120" y="248"/>
                  </a:cubicBezTo>
                  <a:lnTo>
                    <a:pt x="4111" y="248"/>
                  </a:lnTo>
                  <a:cubicBezTo>
                    <a:pt x="4100" y="248"/>
                    <a:pt x="4089" y="248"/>
                    <a:pt x="4078" y="248"/>
                  </a:cubicBezTo>
                  <a:cubicBezTo>
                    <a:pt x="3955" y="248"/>
                    <a:pt x="3835" y="263"/>
                    <a:pt x="3715" y="293"/>
                  </a:cubicBezTo>
                  <a:cubicBezTo>
                    <a:pt x="3664" y="197"/>
                    <a:pt x="3500" y="129"/>
                    <a:pt x="3304" y="129"/>
                  </a:cubicBezTo>
                  <a:cubicBezTo>
                    <a:pt x="3101" y="129"/>
                    <a:pt x="2931" y="203"/>
                    <a:pt x="2889" y="305"/>
                  </a:cubicBezTo>
                  <a:cubicBezTo>
                    <a:pt x="2696" y="308"/>
                    <a:pt x="2505" y="341"/>
                    <a:pt x="2320" y="400"/>
                  </a:cubicBezTo>
                  <a:cubicBezTo>
                    <a:pt x="2296" y="400"/>
                    <a:pt x="2272" y="397"/>
                    <a:pt x="2245" y="397"/>
                  </a:cubicBezTo>
                  <a:cubicBezTo>
                    <a:pt x="2046" y="397"/>
                    <a:pt x="1879" y="439"/>
                    <a:pt x="1852" y="493"/>
                  </a:cubicBezTo>
                  <a:cubicBezTo>
                    <a:pt x="1727" y="499"/>
                    <a:pt x="1608" y="510"/>
                    <a:pt x="1494" y="525"/>
                  </a:cubicBezTo>
                  <a:cubicBezTo>
                    <a:pt x="1386" y="495"/>
                    <a:pt x="1276" y="477"/>
                    <a:pt x="1165" y="477"/>
                  </a:cubicBezTo>
                  <a:cubicBezTo>
                    <a:pt x="1157" y="477"/>
                    <a:pt x="1148" y="477"/>
                    <a:pt x="1140" y="478"/>
                  </a:cubicBezTo>
                  <a:cubicBezTo>
                    <a:pt x="925" y="478"/>
                    <a:pt x="740" y="522"/>
                    <a:pt x="654" y="588"/>
                  </a:cubicBezTo>
                  <a:cubicBezTo>
                    <a:pt x="454" y="615"/>
                    <a:pt x="305" y="698"/>
                    <a:pt x="269" y="797"/>
                  </a:cubicBezTo>
                  <a:cubicBezTo>
                    <a:pt x="180" y="809"/>
                    <a:pt x="90" y="823"/>
                    <a:pt x="1" y="847"/>
                  </a:cubicBezTo>
                  <a:lnTo>
                    <a:pt x="13" y="10619"/>
                  </a:lnTo>
                  <a:lnTo>
                    <a:pt x="51007" y="10651"/>
                  </a:lnTo>
                  <a:lnTo>
                    <a:pt x="51007" y="31"/>
                  </a:lnTo>
                  <a:cubicBezTo>
                    <a:pt x="50890" y="13"/>
                    <a:pt x="50771" y="1"/>
                    <a:pt x="50652"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3"/>
            <p:cNvSpPr/>
            <p:nvPr/>
          </p:nvSpPr>
          <p:spPr>
            <a:xfrm>
              <a:off x="-11900" y="3590175"/>
              <a:ext cx="9155822" cy="2877776"/>
            </a:xfrm>
            <a:custGeom>
              <a:rect b="b" l="l" r="r" t="t"/>
              <a:pathLst>
                <a:path extrusionOk="0" h="24021" w="78285">
                  <a:moveTo>
                    <a:pt x="1" y="1"/>
                  </a:moveTo>
                  <a:lnTo>
                    <a:pt x="1" y="14810"/>
                  </a:lnTo>
                  <a:cubicBezTo>
                    <a:pt x="6895" y="16390"/>
                    <a:pt x="15051" y="17934"/>
                    <a:pt x="24313" y="19332"/>
                  </a:cubicBezTo>
                  <a:cubicBezTo>
                    <a:pt x="44705" y="22411"/>
                    <a:pt x="64164" y="23991"/>
                    <a:pt x="78285" y="24021"/>
                  </a:cubicBezTo>
                  <a:lnTo>
                    <a:pt x="78285" y="9865"/>
                  </a:lnTo>
                  <a:cubicBezTo>
                    <a:pt x="60009" y="5349"/>
                    <a:pt x="33795" y="1712"/>
                    <a:pt x="12735" y="466"/>
                  </a:cubicBezTo>
                  <a:cubicBezTo>
                    <a:pt x="8159" y="198"/>
                    <a:pt x="3897" y="43"/>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3"/>
            <p:cNvSpPr/>
            <p:nvPr/>
          </p:nvSpPr>
          <p:spPr>
            <a:xfrm>
              <a:off x="5093774" y="4132252"/>
              <a:ext cx="557379" cy="416200"/>
            </a:xfrm>
            <a:custGeom>
              <a:rect b="b" l="l" r="r" t="t"/>
              <a:pathLst>
                <a:path extrusionOk="0" h="4198" w="5622">
                  <a:moveTo>
                    <a:pt x="4213" y="2823"/>
                  </a:moveTo>
                  <a:lnTo>
                    <a:pt x="4213" y="2826"/>
                  </a:lnTo>
                  <a:cubicBezTo>
                    <a:pt x="4213" y="2826"/>
                    <a:pt x="4210" y="2823"/>
                    <a:pt x="4210" y="2823"/>
                  </a:cubicBezTo>
                  <a:close/>
                  <a:moveTo>
                    <a:pt x="1536" y="0"/>
                  </a:moveTo>
                  <a:cubicBezTo>
                    <a:pt x="1060" y="0"/>
                    <a:pt x="958" y="773"/>
                    <a:pt x="1020" y="1548"/>
                  </a:cubicBezTo>
                  <a:cubicBezTo>
                    <a:pt x="948" y="1223"/>
                    <a:pt x="854" y="992"/>
                    <a:pt x="775" y="992"/>
                  </a:cubicBezTo>
                  <a:cubicBezTo>
                    <a:pt x="772" y="992"/>
                    <a:pt x="770" y="992"/>
                    <a:pt x="767" y="993"/>
                  </a:cubicBezTo>
                  <a:cubicBezTo>
                    <a:pt x="633" y="1020"/>
                    <a:pt x="460" y="1712"/>
                    <a:pt x="418" y="2355"/>
                  </a:cubicBezTo>
                  <a:cubicBezTo>
                    <a:pt x="353" y="2254"/>
                    <a:pt x="302" y="2193"/>
                    <a:pt x="284" y="2193"/>
                  </a:cubicBezTo>
                  <a:cubicBezTo>
                    <a:pt x="281" y="2193"/>
                    <a:pt x="279" y="2195"/>
                    <a:pt x="278" y="2197"/>
                  </a:cubicBezTo>
                  <a:cubicBezTo>
                    <a:pt x="69" y="2725"/>
                    <a:pt x="1" y="3709"/>
                    <a:pt x="269" y="3840"/>
                  </a:cubicBezTo>
                  <a:cubicBezTo>
                    <a:pt x="351" y="3879"/>
                    <a:pt x="427" y="3897"/>
                    <a:pt x="495" y="3897"/>
                  </a:cubicBezTo>
                  <a:cubicBezTo>
                    <a:pt x="603" y="3897"/>
                    <a:pt x="693" y="3854"/>
                    <a:pt x="764" y="3786"/>
                  </a:cubicBezTo>
                  <a:lnTo>
                    <a:pt x="764" y="3899"/>
                  </a:lnTo>
                  <a:lnTo>
                    <a:pt x="847" y="3899"/>
                  </a:lnTo>
                  <a:lnTo>
                    <a:pt x="847" y="3676"/>
                  </a:lnTo>
                  <a:cubicBezTo>
                    <a:pt x="850" y="3670"/>
                    <a:pt x="853" y="3661"/>
                    <a:pt x="856" y="3652"/>
                  </a:cubicBezTo>
                  <a:cubicBezTo>
                    <a:pt x="871" y="3667"/>
                    <a:pt x="886" y="3676"/>
                    <a:pt x="901" y="3685"/>
                  </a:cubicBezTo>
                  <a:cubicBezTo>
                    <a:pt x="1012" y="3744"/>
                    <a:pt x="1116" y="3770"/>
                    <a:pt x="1210" y="3770"/>
                  </a:cubicBezTo>
                  <a:cubicBezTo>
                    <a:pt x="1327" y="3770"/>
                    <a:pt x="1430" y="3730"/>
                    <a:pt x="1515" y="3667"/>
                  </a:cubicBezTo>
                  <a:lnTo>
                    <a:pt x="1515" y="3744"/>
                  </a:lnTo>
                  <a:lnTo>
                    <a:pt x="1598" y="3744"/>
                  </a:lnTo>
                  <a:lnTo>
                    <a:pt x="1598" y="3578"/>
                  </a:lnTo>
                  <a:cubicBezTo>
                    <a:pt x="1613" y="3548"/>
                    <a:pt x="1625" y="3518"/>
                    <a:pt x="1631" y="3485"/>
                  </a:cubicBezTo>
                  <a:cubicBezTo>
                    <a:pt x="1686" y="3518"/>
                    <a:pt x="1738" y="3533"/>
                    <a:pt x="1786" y="3533"/>
                  </a:cubicBezTo>
                  <a:cubicBezTo>
                    <a:pt x="1883" y="3533"/>
                    <a:pt x="1965" y="3475"/>
                    <a:pt x="2031" y="3390"/>
                  </a:cubicBezTo>
                  <a:cubicBezTo>
                    <a:pt x="2045" y="3375"/>
                    <a:pt x="2054" y="3354"/>
                    <a:pt x="2063" y="3336"/>
                  </a:cubicBezTo>
                  <a:cubicBezTo>
                    <a:pt x="2199" y="3433"/>
                    <a:pt x="2326" y="3475"/>
                    <a:pt x="2444" y="3475"/>
                  </a:cubicBezTo>
                  <a:cubicBezTo>
                    <a:pt x="2626" y="3475"/>
                    <a:pt x="2784" y="3374"/>
                    <a:pt x="2913" y="3220"/>
                  </a:cubicBezTo>
                  <a:cubicBezTo>
                    <a:pt x="2919" y="3271"/>
                    <a:pt x="2934" y="3321"/>
                    <a:pt x="2961" y="3369"/>
                  </a:cubicBezTo>
                  <a:cubicBezTo>
                    <a:pt x="3049" y="3497"/>
                    <a:pt x="3140" y="3551"/>
                    <a:pt x="3228" y="3551"/>
                  </a:cubicBezTo>
                  <a:cubicBezTo>
                    <a:pt x="3332" y="3551"/>
                    <a:pt x="3433" y="3475"/>
                    <a:pt x="3524" y="3357"/>
                  </a:cubicBezTo>
                  <a:cubicBezTo>
                    <a:pt x="3533" y="3345"/>
                    <a:pt x="3542" y="3330"/>
                    <a:pt x="3551" y="3318"/>
                  </a:cubicBezTo>
                  <a:cubicBezTo>
                    <a:pt x="3581" y="3417"/>
                    <a:pt x="3622" y="3488"/>
                    <a:pt x="3682" y="3515"/>
                  </a:cubicBezTo>
                  <a:cubicBezTo>
                    <a:pt x="3764" y="3555"/>
                    <a:pt x="3840" y="3572"/>
                    <a:pt x="3908" y="3572"/>
                  </a:cubicBezTo>
                  <a:cubicBezTo>
                    <a:pt x="3984" y="3572"/>
                    <a:pt x="4050" y="3551"/>
                    <a:pt x="4108" y="3515"/>
                  </a:cubicBezTo>
                  <a:cubicBezTo>
                    <a:pt x="4108" y="3515"/>
                    <a:pt x="4111" y="3518"/>
                    <a:pt x="4111" y="3521"/>
                  </a:cubicBezTo>
                  <a:cubicBezTo>
                    <a:pt x="4219" y="3634"/>
                    <a:pt x="4332" y="3679"/>
                    <a:pt x="4440" y="3679"/>
                  </a:cubicBezTo>
                  <a:cubicBezTo>
                    <a:pt x="4520" y="3679"/>
                    <a:pt x="4597" y="3654"/>
                    <a:pt x="4669" y="3613"/>
                  </a:cubicBezTo>
                  <a:lnTo>
                    <a:pt x="4669" y="3613"/>
                  </a:lnTo>
                  <a:cubicBezTo>
                    <a:pt x="4621" y="3804"/>
                    <a:pt x="4612" y="3956"/>
                    <a:pt x="4669" y="4031"/>
                  </a:cubicBezTo>
                  <a:cubicBezTo>
                    <a:pt x="4762" y="4149"/>
                    <a:pt x="4864" y="4197"/>
                    <a:pt x="4967" y="4197"/>
                  </a:cubicBezTo>
                  <a:cubicBezTo>
                    <a:pt x="5057" y="4197"/>
                    <a:pt x="5148" y="4159"/>
                    <a:pt x="5232" y="4099"/>
                  </a:cubicBezTo>
                  <a:cubicBezTo>
                    <a:pt x="5622" y="3826"/>
                    <a:pt x="5509" y="2161"/>
                    <a:pt x="5434" y="2161"/>
                  </a:cubicBezTo>
                  <a:cubicBezTo>
                    <a:pt x="5432" y="2161"/>
                    <a:pt x="5431" y="2163"/>
                    <a:pt x="5429" y="2165"/>
                  </a:cubicBezTo>
                  <a:cubicBezTo>
                    <a:pt x="5235" y="2397"/>
                    <a:pt x="5026" y="2743"/>
                    <a:pt x="4871" y="3080"/>
                  </a:cubicBezTo>
                  <a:cubicBezTo>
                    <a:pt x="4877" y="2990"/>
                    <a:pt x="4877" y="2895"/>
                    <a:pt x="4877" y="2803"/>
                  </a:cubicBezTo>
                  <a:cubicBezTo>
                    <a:pt x="5092" y="2519"/>
                    <a:pt x="5158" y="632"/>
                    <a:pt x="4701" y="376"/>
                  </a:cubicBezTo>
                  <a:cubicBezTo>
                    <a:pt x="4664" y="355"/>
                    <a:pt x="4628" y="345"/>
                    <a:pt x="4594" y="345"/>
                  </a:cubicBezTo>
                  <a:cubicBezTo>
                    <a:pt x="4353" y="345"/>
                    <a:pt x="4209" y="847"/>
                    <a:pt x="4141" y="1399"/>
                  </a:cubicBezTo>
                  <a:cubicBezTo>
                    <a:pt x="4099" y="1199"/>
                    <a:pt x="4034" y="1044"/>
                    <a:pt x="3935" y="990"/>
                  </a:cubicBezTo>
                  <a:cubicBezTo>
                    <a:pt x="3906" y="973"/>
                    <a:pt x="3879" y="965"/>
                    <a:pt x="3853" y="965"/>
                  </a:cubicBezTo>
                  <a:cubicBezTo>
                    <a:pt x="3774" y="965"/>
                    <a:pt x="3709" y="1038"/>
                    <a:pt x="3655" y="1154"/>
                  </a:cubicBezTo>
                  <a:cubicBezTo>
                    <a:pt x="3622" y="822"/>
                    <a:pt x="3582" y="591"/>
                    <a:pt x="3559" y="591"/>
                  </a:cubicBezTo>
                  <a:cubicBezTo>
                    <a:pt x="3557" y="591"/>
                    <a:pt x="3555" y="593"/>
                    <a:pt x="3554" y="597"/>
                  </a:cubicBezTo>
                  <a:cubicBezTo>
                    <a:pt x="3497" y="716"/>
                    <a:pt x="3441" y="853"/>
                    <a:pt x="3384" y="999"/>
                  </a:cubicBezTo>
                  <a:cubicBezTo>
                    <a:pt x="3319" y="644"/>
                    <a:pt x="3217" y="382"/>
                    <a:pt x="3078" y="382"/>
                  </a:cubicBezTo>
                  <a:cubicBezTo>
                    <a:pt x="3076" y="382"/>
                    <a:pt x="3073" y="382"/>
                    <a:pt x="3071" y="382"/>
                  </a:cubicBezTo>
                  <a:cubicBezTo>
                    <a:pt x="2931" y="391"/>
                    <a:pt x="2838" y="674"/>
                    <a:pt x="2788" y="1050"/>
                  </a:cubicBezTo>
                  <a:cubicBezTo>
                    <a:pt x="2621" y="481"/>
                    <a:pt x="2434" y="31"/>
                    <a:pt x="2383" y="31"/>
                  </a:cubicBezTo>
                  <a:cubicBezTo>
                    <a:pt x="2379" y="31"/>
                    <a:pt x="2376" y="34"/>
                    <a:pt x="2373" y="39"/>
                  </a:cubicBezTo>
                  <a:cubicBezTo>
                    <a:pt x="2275" y="272"/>
                    <a:pt x="2195" y="513"/>
                    <a:pt x="2129" y="758"/>
                  </a:cubicBezTo>
                  <a:cubicBezTo>
                    <a:pt x="1989" y="346"/>
                    <a:pt x="1759" y="30"/>
                    <a:pt x="1610" y="6"/>
                  </a:cubicBezTo>
                  <a:cubicBezTo>
                    <a:pt x="1584" y="2"/>
                    <a:pt x="1560" y="0"/>
                    <a:pt x="15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3"/>
            <p:cNvSpPr/>
            <p:nvPr/>
          </p:nvSpPr>
          <p:spPr>
            <a:xfrm>
              <a:off x="4342625" y="4057252"/>
              <a:ext cx="918522" cy="685880"/>
            </a:xfrm>
            <a:custGeom>
              <a:rect b="b" l="l" r="r" t="t"/>
              <a:pathLst>
                <a:path extrusionOk="0" h="4198" w="5622">
                  <a:moveTo>
                    <a:pt x="4213" y="2823"/>
                  </a:moveTo>
                  <a:lnTo>
                    <a:pt x="4213" y="2826"/>
                  </a:lnTo>
                  <a:cubicBezTo>
                    <a:pt x="4213" y="2826"/>
                    <a:pt x="4210" y="2823"/>
                    <a:pt x="4210" y="2823"/>
                  </a:cubicBezTo>
                  <a:close/>
                  <a:moveTo>
                    <a:pt x="1536" y="0"/>
                  </a:moveTo>
                  <a:cubicBezTo>
                    <a:pt x="1060" y="0"/>
                    <a:pt x="958" y="773"/>
                    <a:pt x="1020" y="1548"/>
                  </a:cubicBezTo>
                  <a:cubicBezTo>
                    <a:pt x="948" y="1223"/>
                    <a:pt x="854" y="992"/>
                    <a:pt x="775" y="992"/>
                  </a:cubicBezTo>
                  <a:cubicBezTo>
                    <a:pt x="772" y="992"/>
                    <a:pt x="770" y="992"/>
                    <a:pt x="767" y="993"/>
                  </a:cubicBezTo>
                  <a:cubicBezTo>
                    <a:pt x="633" y="1020"/>
                    <a:pt x="460" y="1712"/>
                    <a:pt x="418" y="2355"/>
                  </a:cubicBezTo>
                  <a:cubicBezTo>
                    <a:pt x="353" y="2254"/>
                    <a:pt x="302" y="2193"/>
                    <a:pt x="284" y="2193"/>
                  </a:cubicBezTo>
                  <a:cubicBezTo>
                    <a:pt x="281" y="2193"/>
                    <a:pt x="279" y="2195"/>
                    <a:pt x="278" y="2197"/>
                  </a:cubicBezTo>
                  <a:cubicBezTo>
                    <a:pt x="69" y="2725"/>
                    <a:pt x="1" y="3709"/>
                    <a:pt x="269" y="3840"/>
                  </a:cubicBezTo>
                  <a:cubicBezTo>
                    <a:pt x="351" y="3879"/>
                    <a:pt x="427" y="3897"/>
                    <a:pt x="495" y="3897"/>
                  </a:cubicBezTo>
                  <a:cubicBezTo>
                    <a:pt x="603" y="3897"/>
                    <a:pt x="693" y="3854"/>
                    <a:pt x="764" y="3786"/>
                  </a:cubicBezTo>
                  <a:lnTo>
                    <a:pt x="764" y="3899"/>
                  </a:lnTo>
                  <a:lnTo>
                    <a:pt x="847" y="3899"/>
                  </a:lnTo>
                  <a:lnTo>
                    <a:pt x="847" y="3676"/>
                  </a:lnTo>
                  <a:cubicBezTo>
                    <a:pt x="850" y="3670"/>
                    <a:pt x="853" y="3661"/>
                    <a:pt x="856" y="3652"/>
                  </a:cubicBezTo>
                  <a:cubicBezTo>
                    <a:pt x="871" y="3667"/>
                    <a:pt x="886" y="3676"/>
                    <a:pt x="901" y="3685"/>
                  </a:cubicBezTo>
                  <a:cubicBezTo>
                    <a:pt x="1012" y="3744"/>
                    <a:pt x="1116" y="3770"/>
                    <a:pt x="1210" y="3770"/>
                  </a:cubicBezTo>
                  <a:cubicBezTo>
                    <a:pt x="1327" y="3770"/>
                    <a:pt x="1430" y="3730"/>
                    <a:pt x="1515" y="3667"/>
                  </a:cubicBezTo>
                  <a:lnTo>
                    <a:pt x="1515" y="3744"/>
                  </a:lnTo>
                  <a:lnTo>
                    <a:pt x="1598" y="3744"/>
                  </a:lnTo>
                  <a:lnTo>
                    <a:pt x="1598" y="3578"/>
                  </a:lnTo>
                  <a:cubicBezTo>
                    <a:pt x="1613" y="3548"/>
                    <a:pt x="1625" y="3518"/>
                    <a:pt x="1631" y="3485"/>
                  </a:cubicBezTo>
                  <a:cubicBezTo>
                    <a:pt x="1686" y="3518"/>
                    <a:pt x="1738" y="3533"/>
                    <a:pt x="1786" y="3533"/>
                  </a:cubicBezTo>
                  <a:cubicBezTo>
                    <a:pt x="1883" y="3533"/>
                    <a:pt x="1965" y="3475"/>
                    <a:pt x="2031" y="3390"/>
                  </a:cubicBezTo>
                  <a:cubicBezTo>
                    <a:pt x="2045" y="3375"/>
                    <a:pt x="2054" y="3354"/>
                    <a:pt x="2063" y="3336"/>
                  </a:cubicBezTo>
                  <a:cubicBezTo>
                    <a:pt x="2199" y="3433"/>
                    <a:pt x="2326" y="3475"/>
                    <a:pt x="2444" y="3475"/>
                  </a:cubicBezTo>
                  <a:cubicBezTo>
                    <a:pt x="2626" y="3475"/>
                    <a:pt x="2784" y="3374"/>
                    <a:pt x="2913" y="3220"/>
                  </a:cubicBezTo>
                  <a:cubicBezTo>
                    <a:pt x="2919" y="3271"/>
                    <a:pt x="2934" y="3321"/>
                    <a:pt x="2961" y="3369"/>
                  </a:cubicBezTo>
                  <a:cubicBezTo>
                    <a:pt x="3049" y="3497"/>
                    <a:pt x="3140" y="3551"/>
                    <a:pt x="3228" y="3551"/>
                  </a:cubicBezTo>
                  <a:cubicBezTo>
                    <a:pt x="3332" y="3551"/>
                    <a:pt x="3433" y="3475"/>
                    <a:pt x="3524" y="3357"/>
                  </a:cubicBezTo>
                  <a:cubicBezTo>
                    <a:pt x="3533" y="3345"/>
                    <a:pt x="3542" y="3330"/>
                    <a:pt x="3551" y="3318"/>
                  </a:cubicBezTo>
                  <a:cubicBezTo>
                    <a:pt x="3581" y="3417"/>
                    <a:pt x="3622" y="3488"/>
                    <a:pt x="3682" y="3515"/>
                  </a:cubicBezTo>
                  <a:cubicBezTo>
                    <a:pt x="3764" y="3555"/>
                    <a:pt x="3840" y="3572"/>
                    <a:pt x="3908" y="3572"/>
                  </a:cubicBezTo>
                  <a:cubicBezTo>
                    <a:pt x="3984" y="3572"/>
                    <a:pt x="4050" y="3551"/>
                    <a:pt x="4108" y="3515"/>
                  </a:cubicBezTo>
                  <a:cubicBezTo>
                    <a:pt x="4108" y="3515"/>
                    <a:pt x="4111" y="3518"/>
                    <a:pt x="4111" y="3521"/>
                  </a:cubicBezTo>
                  <a:cubicBezTo>
                    <a:pt x="4219" y="3634"/>
                    <a:pt x="4332" y="3679"/>
                    <a:pt x="4440" y="3679"/>
                  </a:cubicBezTo>
                  <a:cubicBezTo>
                    <a:pt x="4520" y="3679"/>
                    <a:pt x="4597" y="3654"/>
                    <a:pt x="4669" y="3613"/>
                  </a:cubicBezTo>
                  <a:lnTo>
                    <a:pt x="4669" y="3613"/>
                  </a:lnTo>
                  <a:cubicBezTo>
                    <a:pt x="4621" y="3804"/>
                    <a:pt x="4612" y="3956"/>
                    <a:pt x="4669" y="4031"/>
                  </a:cubicBezTo>
                  <a:cubicBezTo>
                    <a:pt x="4762" y="4149"/>
                    <a:pt x="4864" y="4197"/>
                    <a:pt x="4967" y="4197"/>
                  </a:cubicBezTo>
                  <a:cubicBezTo>
                    <a:pt x="5057" y="4197"/>
                    <a:pt x="5148" y="4159"/>
                    <a:pt x="5232" y="4099"/>
                  </a:cubicBezTo>
                  <a:cubicBezTo>
                    <a:pt x="5622" y="3826"/>
                    <a:pt x="5509" y="2161"/>
                    <a:pt x="5434" y="2161"/>
                  </a:cubicBezTo>
                  <a:cubicBezTo>
                    <a:pt x="5432" y="2161"/>
                    <a:pt x="5431" y="2163"/>
                    <a:pt x="5429" y="2165"/>
                  </a:cubicBezTo>
                  <a:cubicBezTo>
                    <a:pt x="5235" y="2397"/>
                    <a:pt x="5026" y="2743"/>
                    <a:pt x="4871" y="3080"/>
                  </a:cubicBezTo>
                  <a:cubicBezTo>
                    <a:pt x="4877" y="2990"/>
                    <a:pt x="4877" y="2895"/>
                    <a:pt x="4877" y="2803"/>
                  </a:cubicBezTo>
                  <a:cubicBezTo>
                    <a:pt x="5092" y="2519"/>
                    <a:pt x="5158" y="632"/>
                    <a:pt x="4701" y="376"/>
                  </a:cubicBezTo>
                  <a:cubicBezTo>
                    <a:pt x="4664" y="355"/>
                    <a:pt x="4628" y="345"/>
                    <a:pt x="4594" y="345"/>
                  </a:cubicBezTo>
                  <a:cubicBezTo>
                    <a:pt x="4353" y="345"/>
                    <a:pt x="4209" y="847"/>
                    <a:pt x="4141" y="1399"/>
                  </a:cubicBezTo>
                  <a:cubicBezTo>
                    <a:pt x="4099" y="1199"/>
                    <a:pt x="4034" y="1044"/>
                    <a:pt x="3935" y="990"/>
                  </a:cubicBezTo>
                  <a:cubicBezTo>
                    <a:pt x="3906" y="973"/>
                    <a:pt x="3879" y="965"/>
                    <a:pt x="3853" y="965"/>
                  </a:cubicBezTo>
                  <a:cubicBezTo>
                    <a:pt x="3774" y="965"/>
                    <a:pt x="3709" y="1038"/>
                    <a:pt x="3655" y="1154"/>
                  </a:cubicBezTo>
                  <a:cubicBezTo>
                    <a:pt x="3622" y="822"/>
                    <a:pt x="3582" y="591"/>
                    <a:pt x="3559" y="591"/>
                  </a:cubicBezTo>
                  <a:cubicBezTo>
                    <a:pt x="3557" y="591"/>
                    <a:pt x="3555" y="593"/>
                    <a:pt x="3554" y="597"/>
                  </a:cubicBezTo>
                  <a:cubicBezTo>
                    <a:pt x="3497" y="716"/>
                    <a:pt x="3441" y="853"/>
                    <a:pt x="3384" y="999"/>
                  </a:cubicBezTo>
                  <a:cubicBezTo>
                    <a:pt x="3319" y="644"/>
                    <a:pt x="3217" y="382"/>
                    <a:pt x="3078" y="382"/>
                  </a:cubicBezTo>
                  <a:cubicBezTo>
                    <a:pt x="3076" y="382"/>
                    <a:pt x="3073" y="382"/>
                    <a:pt x="3071" y="382"/>
                  </a:cubicBezTo>
                  <a:cubicBezTo>
                    <a:pt x="2931" y="391"/>
                    <a:pt x="2838" y="674"/>
                    <a:pt x="2788" y="1050"/>
                  </a:cubicBezTo>
                  <a:cubicBezTo>
                    <a:pt x="2621" y="481"/>
                    <a:pt x="2434" y="31"/>
                    <a:pt x="2383" y="31"/>
                  </a:cubicBezTo>
                  <a:cubicBezTo>
                    <a:pt x="2379" y="31"/>
                    <a:pt x="2376" y="34"/>
                    <a:pt x="2373" y="39"/>
                  </a:cubicBezTo>
                  <a:cubicBezTo>
                    <a:pt x="2275" y="272"/>
                    <a:pt x="2195" y="513"/>
                    <a:pt x="2129" y="758"/>
                  </a:cubicBezTo>
                  <a:cubicBezTo>
                    <a:pt x="1989" y="346"/>
                    <a:pt x="1759" y="30"/>
                    <a:pt x="1610" y="6"/>
                  </a:cubicBezTo>
                  <a:cubicBezTo>
                    <a:pt x="1584" y="2"/>
                    <a:pt x="1560" y="0"/>
                    <a:pt x="15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0" name="Google Shape;610;p23"/>
            <p:cNvGrpSpPr/>
            <p:nvPr/>
          </p:nvGrpSpPr>
          <p:grpSpPr>
            <a:xfrm flipH="1">
              <a:off x="-104236" y="4057253"/>
              <a:ext cx="9262884" cy="1585293"/>
              <a:chOff x="-89548" y="4056178"/>
              <a:chExt cx="9262884" cy="1585293"/>
            </a:xfrm>
          </p:grpSpPr>
          <p:sp>
            <p:nvSpPr>
              <p:cNvPr id="611" name="Google Shape;611;p23"/>
              <p:cNvSpPr/>
              <p:nvPr/>
            </p:nvSpPr>
            <p:spPr>
              <a:xfrm flipH="1" rot="125670">
                <a:off x="-60719" y="4223579"/>
                <a:ext cx="9205225" cy="1250493"/>
              </a:xfrm>
              <a:custGeom>
                <a:rect b="b" l="l" r="r" t="t"/>
                <a:pathLst>
                  <a:path extrusionOk="0" h="25296" w="78285">
                    <a:moveTo>
                      <a:pt x="8782" y="0"/>
                    </a:moveTo>
                    <a:cubicBezTo>
                      <a:pt x="8473" y="0"/>
                      <a:pt x="8165" y="1"/>
                      <a:pt x="7858" y="3"/>
                    </a:cubicBezTo>
                    <a:cubicBezTo>
                      <a:pt x="5161" y="18"/>
                      <a:pt x="2540" y="62"/>
                      <a:pt x="1" y="137"/>
                    </a:cubicBezTo>
                    <a:lnTo>
                      <a:pt x="1" y="25296"/>
                    </a:lnTo>
                    <a:lnTo>
                      <a:pt x="78285" y="25296"/>
                    </a:lnTo>
                    <a:lnTo>
                      <a:pt x="78285" y="6203"/>
                    </a:lnTo>
                    <a:cubicBezTo>
                      <a:pt x="66054" y="3628"/>
                      <a:pt x="48723" y="1580"/>
                      <a:pt x="29380" y="685"/>
                    </a:cubicBezTo>
                    <a:cubicBezTo>
                      <a:pt x="22199" y="352"/>
                      <a:pt x="15304" y="0"/>
                      <a:pt x="87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3"/>
              <p:cNvSpPr/>
              <p:nvPr/>
            </p:nvSpPr>
            <p:spPr>
              <a:xfrm flipH="1" rot="126382">
                <a:off x="3531680" y="4343736"/>
                <a:ext cx="3720756" cy="958568"/>
              </a:xfrm>
              <a:custGeom>
                <a:rect b="b" l="l" r="r" t="t"/>
                <a:pathLst>
                  <a:path extrusionOk="0" h="19391" w="31822">
                    <a:moveTo>
                      <a:pt x="29944" y="0"/>
                    </a:moveTo>
                    <a:cubicBezTo>
                      <a:pt x="23836" y="1228"/>
                      <a:pt x="10920" y="4296"/>
                      <a:pt x="1" y="19143"/>
                    </a:cubicBezTo>
                    <a:lnTo>
                      <a:pt x="3172" y="19391"/>
                    </a:lnTo>
                    <a:cubicBezTo>
                      <a:pt x="3172" y="19391"/>
                      <a:pt x="14187" y="2957"/>
                      <a:pt x="31822" y="122"/>
                    </a:cubicBezTo>
                    <a:lnTo>
                      <a:pt x="2994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13" name="Google Shape;613;p23"/>
          <p:cNvGrpSpPr/>
          <p:nvPr/>
        </p:nvGrpSpPr>
        <p:grpSpPr>
          <a:xfrm>
            <a:off x="2106122" y="4378914"/>
            <a:ext cx="1404784" cy="459966"/>
            <a:chOff x="311700" y="4301600"/>
            <a:chExt cx="1877049" cy="614600"/>
          </a:xfrm>
        </p:grpSpPr>
        <p:grpSp>
          <p:nvGrpSpPr>
            <p:cNvPr id="614" name="Google Shape;614;p23"/>
            <p:cNvGrpSpPr/>
            <p:nvPr/>
          </p:nvGrpSpPr>
          <p:grpSpPr>
            <a:xfrm>
              <a:off x="311700" y="4327527"/>
              <a:ext cx="1877049" cy="588673"/>
              <a:chOff x="311700" y="4327527"/>
              <a:chExt cx="1877049" cy="588673"/>
            </a:xfrm>
          </p:grpSpPr>
          <p:sp>
            <p:nvSpPr>
              <p:cNvPr id="615" name="Google Shape;615;p23"/>
              <p:cNvSpPr/>
              <p:nvPr/>
            </p:nvSpPr>
            <p:spPr>
              <a:xfrm>
                <a:off x="311700" y="4769281"/>
                <a:ext cx="391564" cy="146919"/>
              </a:xfrm>
              <a:custGeom>
                <a:rect b="b" l="l" r="r" t="t"/>
                <a:pathLst>
                  <a:path extrusionOk="0" h="442" w="1178">
                    <a:moveTo>
                      <a:pt x="1002" y="1"/>
                    </a:moveTo>
                    <a:cubicBezTo>
                      <a:pt x="1002" y="1"/>
                      <a:pt x="147" y="93"/>
                      <a:pt x="75" y="132"/>
                    </a:cubicBezTo>
                    <a:cubicBezTo>
                      <a:pt x="1" y="167"/>
                      <a:pt x="78" y="328"/>
                      <a:pt x="132" y="361"/>
                    </a:cubicBezTo>
                    <a:cubicBezTo>
                      <a:pt x="185" y="394"/>
                      <a:pt x="489" y="442"/>
                      <a:pt x="582" y="442"/>
                    </a:cubicBezTo>
                    <a:cubicBezTo>
                      <a:pt x="674" y="442"/>
                      <a:pt x="940" y="373"/>
                      <a:pt x="1026" y="331"/>
                    </a:cubicBezTo>
                    <a:cubicBezTo>
                      <a:pt x="1115" y="293"/>
                      <a:pt x="1178" y="176"/>
                      <a:pt x="1142" y="117"/>
                    </a:cubicBezTo>
                    <a:cubicBezTo>
                      <a:pt x="1106" y="66"/>
                      <a:pt x="1059" y="24"/>
                      <a:pt x="1002"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3"/>
              <p:cNvSpPr/>
              <p:nvPr/>
            </p:nvSpPr>
            <p:spPr>
              <a:xfrm>
                <a:off x="324664" y="4685850"/>
                <a:ext cx="343034" cy="192789"/>
              </a:xfrm>
              <a:custGeom>
                <a:rect b="b" l="l" r="r" t="t"/>
                <a:pathLst>
                  <a:path extrusionOk="0" h="580" w="1032">
                    <a:moveTo>
                      <a:pt x="529" y="1"/>
                    </a:moveTo>
                    <a:cubicBezTo>
                      <a:pt x="460" y="1"/>
                      <a:pt x="398" y="8"/>
                      <a:pt x="355" y="22"/>
                    </a:cubicBezTo>
                    <a:cubicBezTo>
                      <a:pt x="272" y="46"/>
                      <a:pt x="69" y="108"/>
                      <a:pt x="36" y="183"/>
                    </a:cubicBezTo>
                    <a:cubicBezTo>
                      <a:pt x="0" y="257"/>
                      <a:pt x="18" y="326"/>
                      <a:pt x="54" y="412"/>
                    </a:cubicBezTo>
                    <a:cubicBezTo>
                      <a:pt x="93" y="496"/>
                      <a:pt x="233" y="538"/>
                      <a:pt x="313" y="562"/>
                    </a:cubicBezTo>
                    <a:cubicBezTo>
                      <a:pt x="367" y="568"/>
                      <a:pt x="421" y="573"/>
                      <a:pt x="474" y="579"/>
                    </a:cubicBezTo>
                    <a:cubicBezTo>
                      <a:pt x="475" y="579"/>
                      <a:pt x="477" y="579"/>
                      <a:pt x="478" y="579"/>
                    </a:cubicBezTo>
                    <a:cubicBezTo>
                      <a:pt x="570" y="579"/>
                      <a:pt x="901" y="477"/>
                      <a:pt x="966" y="415"/>
                    </a:cubicBezTo>
                    <a:cubicBezTo>
                      <a:pt x="1032" y="353"/>
                      <a:pt x="999" y="219"/>
                      <a:pt x="993" y="171"/>
                    </a:cubicBezTo>
                    <a:cubicBezTo>
                      <a:pt x="987" y="120"/>
                      <a:pt x="883" y="49"/>
                      <a:pt x="740" y="22"/>
                    </a:cubicBezTo>
                    <a:cubicBezTo>
                      <a:pt x="668" y="7"/>
                      <a:pt x="595" y="1"/>
                      <a:pt x="52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3"/>
              <p:cNvSpPr/>
              <p:nvPr/>
            </p:nvSpPr>
            <p:spPr>
              <a:xfrm>
                <a:off x="336630" y="4678205"/>
                <a:ext cx="296499" cy="99054"/>
              </a:xfrm>
              <a:custGeom>
                <a:rect b="b" l="l" r="r" t="t"/>
                <a:pathLst>
                  <a:path extrusionOk="0" h="298" w="892">
                    <a:moveTo>
                      <a:pt x="432" y="0"/>
                    </a:moveTo>
                    <a:cubicBezTo>
                      <a:pt x="349" y="9"/>
                      <a:pt x="271" y="30"/>
                      <a:pt x="194" y="66"/>
                    </a:cubicBezTo>
                    <a:cubicBezTo>
                      <a:pt x="152" y="87"/>
                      <a:pt x="66" y="114"/>
                      <a:pt x="36" y="134"/>
                    </a:cubicBezTo>
                    <a:cubicBezTo>
                      <a:pt x="15" y="155"/>
                      <a:pt x="3" y="179"/>
                      <a:pt x="0" y="209"/>
                    </a:cubicBezTo>
                    <a:cubicBezTo>
                      <a:pt x="28" y="191"/>
                      <a:pt x="61" y="182"/>
                      <a:pt x="93" y="182"/>
                    </a:cubicBezTo>
                    <a:cubicBezTo>
                      <a:pt x="109" y="182"/>
                      <a:pt x="125" y="184"/>
                      <a:pt x="140" y="188"/>
                    </a:cubicBezTo>
                    <a:cubicBezTo>
                      <a:pt x="197" y="209"/>
                      <a:pt x="310" y="251"/>
                      <a:pt x="364" y="269"/>
                    </a:cubicBezTo>
                    <a:cubicBezTo>
                      <a:pt x="401" y="281"/>
                      <a:pt x="434" y="298"/>
                      <a:pt x="470" y="298"/>
                    </a:cubicBezTo>
                    <a:cubicBezTo>
                      <a:pt x="485" y="298"/>
                      <a:pt x="502" y="295"/>
                      <a:pt x="519" y="286"/>
                    </a:cubicBezTo>
                    <a:cubicBezTo>
                      <a:pt x="572" y="263"/>
                      <a:pt x="760" y="200"/>
                      <a:pt x="793" y="179"/>
                    </a:cubicBezTo>
                    <a:cubicBezTo>
                      <a:pt x="829" y="161"/>
                      <a:pt x="891" y="114"/>
                      <a:pt x="856" y="99"/>
                    </a:cubicBezTo>
                    <a:cubicBezTo>
                      <a:pt x="793" y="66"/>
                      <a:pt x="724" y="39"/>
                      <a:pt x="656" y="24"/>
                    </a:cubicBezTo>
                    <a:cubicBezTo>
                      <a:pt x="581" y="9"/>
                      <a:pt x="507" y="3"/>
                      <a:pt x="43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3"/>
              <p:cNvSpPr/>
              <p:nvPr/>
            </p:nvSpPr>
            <p:spPr>
              <a:xfrm>
                <a:off x="326658" y="4740030"/>
                <a:ext cx="175506" cy="82434"/>
              </a:xfrm>
              <a:custGeom>
                <a:rect b="b" l="l" r="r" t="t"/>
                <a:pathLst>
                  <a:path extrusionOk="0" h="248" w="528">
                    <a:moveTo>
                      <a:pt x="103" y="1"/>
                    </a:moveTo>
                    <a:cubicBezTo>
                      <a:pt x="93" y="1"/>
                      <a:pt x="84" y="1"/>
                      <a:pt x="75" y="2"/>
                    </a:cubicBezTo>
                    <a:cubicBezTo>
                      <a:pt x="42" y="14"/>
                      <a:pt x="18" y="41"/>
                      <a:pt x="9" y="77"/>
                    </a:cubicBezTo>
                    <a:cubicBezTo>
                      <a:pt x="0" y="103"/>
                      <a:pt x="24" y="151"/>
                      <a:pt x="30" y="163"/>
                    </a:cubicBezTo>
                    <a:cubicBezTo>
                      <a:pt x="30" y="163"/>
                      <a:pt x="87" y="220"/>
                      <a:pt x="114" y="220"/>
                    </a:cubicBezTo>
                    <a:cubicBezTo>
                      <a:pt x="129" y="218"/>
                      <a:pt x="145" y="217"/>
                      <a:pt x="161" y="217"/>
                    </a:cubicBezTo>
                    <a:cubicBezTo>
                      <a:pt x="190" y="217"/>
                      <a:pt x="219" y="220"/>
                      <a:pt x="248" y="226"/>
                    </a:cubicBezTo>
                    <a:cubicBezTo>
                      <a:pt x="310" y="239"/>
                      <a:pt x="372" y="247"/>
                      <a:pt x="435" y="247"/>
                    </a:cubicBezTo>
                    <a:cubicBezTo>
                      <a:pt x="444" y="247"/>
                      <a:pt x="453" y="247"/>
                      <a:pt x="462" y="247"/>
                    </a:cubicBezTo>
                    <a:cubicBezTo>
                      <a:pt x="528" y="238"/>
                      <a:pt x="489" y="172"/>
                      <a:pt x="489" y="133"/>
                    </a:cubicBezTo>
                    <a:cubicBezTo>
                      <a:pt x="489" y="97"/>
                      <a:pt x="447" y="100"/>
                      <a:pt x="421" y="92"/>
                    </a:cubicBezTo>
                    <a:cubicBezTo>
                      <a:pt x="355" y="74"/>
                      <a:pt x="292" y="53"/>
                      <a:pt x="230" y="29"/>
                    </a:cubicBezTo>
                    <a:cubicBezTo>
                      <a:pt x="190" y="12"/>
                      <a:pt x="147" y="1"/>
                      <a:pt x="10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3"/>
              <p:cNvSpPr/>
              <p:nvPr/>
            </p:nvSpPr>
            <p:spPr>
              <a:xfrm>
                <a:off x="329351" y="4790222"/>
                <a:ext cx="172514" cy="89747"/>
              </a:xfrm>
              <a:custGeom>
                <a:rect b="b" l="l" r="r" t="t"/>
                <a:pathLst>
                  <a:path extrusionOk="0" h="270" w="519">
                    <a:moveTo>
                      <a:pt x="0" y="0"/>
                    </a:moveTo>
                    <a:lnTo>
                      <a:pt x="6" y="12"/>
                    </a:lnTo>
                    <a:cubicBezTo>
                      <a:pt x="18" y="45"/>
                      <a:pt x="36" y="78"/>
                      <a:pt x="60" y="110"/>
                    </a:cubicBezTo>
                    <a:cubicBezTo>
                      <a:pt x="90" y="149"/>
                      <a:pt x="125" y="185"/>
                      <a:pt x="170" y="209"/>
                    </a:cubicBezTo>
                    <a:cubicBezTo>
                      <a:pt x="233" y="236"/>
                      <a:pt x="298" y="254"/>
                      <a:pt x="367" y="265"/>
                    </a:cubicBezTo>
                    <a:cubicBezTo>
                      <a:pt x="391" y="268"/>
                      <a:pt x="415" y="270"/>
                      <a:pt x="440" y="270"/>
                    </a:cubicBezTo>
                    <a:cubicBezTo>
                      <a:pt x="465" y="270"/>
                      <a:pt x="491" y="268"/>
                      <a:pt x="516" y="265"/>
                    </a:cubicBezTo>
                    <a:cubicBezTo>
                      <a:pt x="516" y="233"/>
                      <a:pt x="513" y="200"/>
                      <a:pt x="504" y="173"/>
                    </a:cubicBezTo>
                    <a:cubicBezTo>
                      <a:pt x="493" y="134"/>
                      <a:pt x="518" y="92"/>
                      <a:pt x="482" y="92"/>
                    </a:cubicBezTo>
                    <a:cubicBezTo>
                      <a:pt x="480" y="92"/>
                      <a:pt x="477" y="92"/>
                      <a:pt x="474" y="93"/>
                    </a:cubicBezTo>
                    <a:cubicBezTo>
                      <a:pt x="454" y="96"/>
                      <a:pt x="434" y="98"/>
                      <a:pt x="414" y="98"/>
                    </a:cubicBezTo>
                    <a:cubicBezTo>
                      <a:pt x="380" y="98"/>
                      <a:pt x="347" y="93"/>
                      <a:pt x="313" y="84"/>
                    </a:cubicBezTo>
                    <a:cubicBezTo>
                      <a:pt x="275" y="66"/>
                      <a:pt x="230" y="54"/>
                      <a:pt x="185" y="51"/>
                    </a:cubicBezTo>
                    <a:cubicBezTo>
                      <a:pt x="161" y="51"/>
                      <a:pt x="129" y="56"/>
                      <a:pt x="106" y="56"/>
                    </a:cubicBezTo>
                    <a:cubicBezTo>
                      <a:pt x="95" y="56"/>
                      <a:pt x="86" y="55"/>
                      <a:pt x="81" y="51"/>
                    </a:cubicBezTo>
                    <a:cubicBezTo>
                      <a:pt x="66" y="42"/>
                      <a:pt x="0" y="0"/>
                      <a:pt x="0"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3"/>
              <p:cNvSpPr/>
              <p:nvPr/>
            </p:nvSpPr>
            <p:spPr>
              <a:xfrm>
                <a:off x="317351" y="4789225"/>
                <a:ext cx="308132" cy="97392"/>
              </a:xfrm>
              <a:custGeom>
                <a:rect b="b" l="l" r="r" t="t"/>
                <a:pathLst>
                  <a:path extrusionOk="0" h="293" w="927">
                    <a:moveTo>
                      <a:pt x="2" y="1"/>
                    </a:moveTo>
                    <a:cubicBezTo>
                      <a:pt x="1" y="1"/>
                      <a:pt x="7" y="14"/>
                      <a:pt x="13" y="39"/>
                    </a:cubicBezTo>
                    <a:cubicBezTo>
                      <a:pt x="25" y="96"/>
                      <a:pt x="112" y="197"/>
                      <a:pt x="153" y="227"/>
                    </a:cubicBezTo>
                    <a:cubicBezTo>
                      <a:pt x="186" y="248"/>
                      <a:pt x="222" y="265"/>
                      <a:pt x="255" y="280"/>
                    </a:cubicBezTo>
                    <a:cubicBezTo>
                      <a:pt x="320" y="286"/>
                      <a:pt x="383" y="292"/>
                      <a:pt x="446" y="292"/>
                    </a:cubicBezTo>
                    <a:cubicBezTo>
                      <a:pt x="514" y="292"/>
                      <a:pt x="583" y="286"/>
                      <a:pt x="648" y="271"/>
                    </a:cubicBezTo>
                    <a:cubicBezTo>
                      <a:pt x="690" y="262"/>
                      <a:pt x="729" y="248"/>
                      <a:pt x="765" y="224"/>
                    </a:cubicBezTo>
                    <a:cubicBezTo>
                      <a:pt x="791" y="209"/>
                      <a:pt x="854" y="188"/>
                      <a:pt x="881" y="170"/>
                    </a:cubicBezTo>
                    <a:cubicBezTo>
                      <a:pt x="911" y="155"/>
                      <a:pt x="920" y="101"/>
                      <a:pt x="925" y="63"/>
                    </a:cubicBezTo>
                    <a:cubicBezTo>
                      <a:pt x="927" y="55"/>
                      <a:pt x="925" y="51"/>
                      <a:pt x="922" y="51"/>
                    </a:cubicBezTo>
                    <a:cubicBezTo>
                      <a:pt x="908" y="51"/>
                      <a:pt x="865" y="99"/>
                      <a:pt x="830" y="122"/>
                    </a:cubicBezTo>
                    <a:cubicBezTo>
                      <a:pt x="787" y="151"/>
                      <a:pt x="700" y="221"/>
                      <a:pt x="664" y="221"/>
                    </a:cubicBezTo>
                    <a:cubicBezTo>
                      <a:pt x="663" y="221"/>
                      <a:pt x="661" y="221"/>
                      <a:pt x="660" y="221"/>
                    </a:cubicBezTo>
                    <a:cubicBezTo>
                      <a:pt x="638" y="215"/>
                      <a:pt x="631" y="195"/>
                      <a:pt x="615" y="195"/>
                    </a:cubicBezTo>
                    <a:cubicBezTo>
                      <a:pt x="608" y="195"/>
                      <a:pt x="599" y="199"/>
                      <a:pt x="586" y="212"/>
                    </a:cubicBezTo>
                    <a:cubicBezTo>
                      <a:pt x="561" y="235"/>
                      <a:pt x="529" y="243"/>
                      <a:pt x="506" y="243"/>
                    </a:cubicBezTo>
                    <a:cubicBezTo>
                      <a:pt x="490" y="243"/>
                      <a:pt x="478" y="239"/>
                      <a:pt x="475" y="233"/>
                    </a:cubicBezTo>
                    <a:cubicBezTo>
                      <a:pt x="473" y="217"/>
                      <a:pt x="472" y="192"/>
                      <a:pt x="468" y="192"/>
                    </a:cubicBezTo>
                    <a:cubicBezTo>
                      <a:pt x="468" y="192"/>
                      <a:pt x="467" y="193"/>
                      <a:pt x="466" y="194"/>
                    </a:cubicBezTo>
                    <a:cubicBezTo>
                      <a:pt x="459" y="204"/>
                      <a:pt x="382" y="232"/>
                      <a:pt x="343" y="232"/>
                    </a:cubicBezTo>
                    <a:cubicBezTo>
                      <a:pt x="334" y="232"/>
                      <a:pt x="327" y="231"/>
                      <a:pt x="323" y="227"/>
                    </a:cubicBezTo>
                    <a:cubicBezTo>
                      <a:pt x="305" y="203"/>
                      <a:pt x="228" y="128"/>
                      <a:pt x="225" y="122"/>
                    </a:cubicBezTo>
                    <a:cubicBezTo>
                      <a:pt x="225" y="122"/>
                      <a:pt x="225" y="122"/>
                      <a:pt x="225" y="122"/>
                    </a:cubicBezTo>
                    <a:lnTo>
                      <a:pt x="225" y="122"/>
                    </a:lnTo>
                    <a:cubicBezTo>
                      <a:pt x="222" y="122"/>
                      <a:pt x="225" y="224"/>
                      <a:pt x="219" y="227"/>
                    </a:cubicBezTo>
                    <a:cubicBezTo>
                      <a:pt x="159" y="173"/>
                      <a:pt x="103" y="119"/>
                      <a:pt x="49" y="60"/>
                    </a:cubicBezTo>
                    <a:cubicBezTo>
                      <a:pt x="15" y="20"/>
                      <a:pt x="3" y="1"/>
                      <a:pt x="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3"/>
              <p:cNvSpPr/>
              <p:nvPr/>
            </p:nvSpPr>
            <p:spPr>
              <a:xfrm>
                <a:off x="924974" y="4488739"/>
                <a:ext cx="1263775" cy="396215"/>
              </a:xfrm>
              <a:custGeom>
                <a:rect b="b" l="l" r="r" t="t"/>
                <a:pathLst>
                  <a:path extrusionOk="0" h="1192" w="3802">
                    <a:moveTo>
                      <a:pt x="3570" y="1"/>
                    </a:moveTo>
                    <a:cubicBezTo>
                      <a:pt x="3508" y="1"/>
                      <a:pt x="3395" y="16"/>
                      <a:pt x="3205" y="58"/>
                    </a:cubicBezTo>
                    <a:cubicBezTo>
                      <a:pt x="2481" y="216"/>
                      <a:pt x="1876" y="350"/>
                      <a:pt x="1098" y="472"/>
                    </a:cubicBezTo>
                    <a:cubicBezTo>
                      <a:pt x="320" y="597"/>
                      <a:pt x="28" y="588"/>
                      <a:pt x="16" y="675"/>
                    </a:cubicBezTo>
                    <a:cubicBezTo>
                      <a:pt x="1" y="761"/>
                      <a:pt x="156" y="994"/>
                      <a:pt x="293" y="1020"/>
                    </a:cubicBezTo>
                    <a:cubicBezTo>
                      <a:pt x="430" y="1047"/>
                      <a:pt x="984" y="1155"/>
                      <a:pt x="984" y="1155"/>
                    </a:cubicBezTo>
                    <a:cubicBezTo>
                      <a:pt x="1109" y="1161"/>
                      <a:pt x="1365" y="1192"/>
                      <a:pt x="1605" y="1192"/>
                    </a:cubicBezTo>
                    <a:cubicBezTo>
                      <a:pt x="1709" y="1192"/>
                      <a:pt x="1811" y="1186"/>
                      <a:pt x="1897" y="1169"/>
                    </a:cubicBezTo>
                    <a:cubicBezTo>
                      <a:pt x="2180" y="1113"/>
                      <a:pt x="2794" y="937"/>
                      <a:pt x="2928" y="871"/>
                    </a:cubicBezTo>
                    <a:cubicBezTo>
                      <a:pt x="3062" y="806"/>
                      <a:pt x="3354" y="761"/>
                      <a:pt x="3578" y="555"/>
                    </a:cubicBezTo>
                    <a:cubicBezTo>
                      <a:pt x="3801" y="350"/>
                      <a:pt x="3584" y="165"/>
                      <a:pt x="3554" y="141"/>
                    </a:cubicBezTo>
                    <a:cubicBezTo>
                      <a:pt x="3532" y="123"/>
                      <a:pt x="3747" y="1"/>
                      <a:pt x="3570"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3"/>
              <p:cNvSpPr/>
              <p:nvPr/>
            </p:nvSpPr>
            <p:spPr>
              <a:xfrm>
                <a:off x="929960" y="4327527"/>
                <a:ext cx="1177352" cy="441088"/>
              </a:xfrm>
              <a:custGeom>
                <a:rect b="b" l="l" r="r" t="t"/>
                <a:pathLst>
                  <a:path extrusionOk="0" h="1327" w="3542">
                    <a:moveTo>
                      <a:pt x="2561" y="0"/>
                    </a:moveTo>
                    <a:cubicBezTo>
                      <a:pt x="2472" y="0"/>
                      <a:pt x="2063" y="69"/>
                      <a:pt x="1980" y="104"/>
                    </a:cubicBezTo>
                    <a:cubicBezTo>
                      <a:pt x="1899" y="135"/>
                      <a:pt x="1519" y="192"/>
                      <a:pt x="1200" y="192"/>
                    </a:cubicBezTo>
                    <a:cubicBezTo>
                      <a:pt x="1177" y="192"/>
                      <a:pt x="1155" y="191"/>
                      <a:pt x="1133" y="191"/>
                    </a:cubicBezTo>
                    <a:cubicBezTo>
                      <a:pt x="1115" y="190"/>
                      <a:pt x="1097" y="190"/>
                      <a:pt x="1079" y="190"/>
                    </a:cubicBezTo>
                    <a:cubicBezTo>
                      <a:pt x="786" y="190"/>
                      <a:pt x="599" y="275"/>
                      <a:pt x="490" y="275"/>
                    </a:cubicBezTo>
                    <a:cubicBezTo>
                      <a:pt x="487" y="275"/>
                      <a:pt x="484" y="274"/>
                      <a:pt x="481" y="274"/>
                    </a:cubicBezTo>
                    <a:cubicBezTo>
                      <a:pt x="479" y="274"/>
                      <a:pt x="478" y="274"/>
                      <a:pt x="476" y="274"/>
                    </a:cubicBezTo>
                    <a:cubicBezTo>
                      <a:pt x="362" y="274"/>
                      <a:pt x="149" y="500"/>
                      <a:pt x="96" y="641"/>
                    </a:cubicBezTo>
                    <a:cubicBezTo>
                      <a:pt x="54" y="778"/>
                      <a:pt x="21" y="918"/>
                      <a:pt x="1" y="1061"/>
                    </a:cubicBezTo>
                    <a:cubicBezTo>
                      <a:pt x="1" y="1061"/>
                      <a:pt x="489" y="1222"/>
                      <a:pt x="641" y="1222"/>
                    </a:cubicBezTo>
                    <a:cubicBezTo>
                      <a:pt x="797" y="1222"/>
                      <a:pt x="931" y="1288"/>
                      <a:pt x="1244" y="1321"/>
                    </a:cubicBezTo>
                    <a:cubicBezTo>
                      <a:pt x="1283" y="1325"/>
                      <a:pt x="1320" y="1327"/>
                      <a:pt x="1356" y="1327"/>
                    </a:cubicBezTo>
                    <a:cubicBezTo>
                      <a:pt x="1604" y="1327"/>
                      <a:pt x="1781" y="1236"/>
                      <a:pt x="2037" y="1166"/>
                    </a:cubicBezTo>
                    <a:cubicBezTo>
                      <a:pt x="2329" y="1088"/>
                      <a:pt x="2940" y="1008"/>
                      <a:pt x="3181" y="927"/>
                    </a:cubicBezTo>
                    <a:cubicBezTo>
                      <a:pt x="3420" y="847"/>
                      <a:pt x="3449" y="715"/>
                      <a:pt x="3494" y="629"/>
                    </a:cubicBezTo>
                    <a:cubicBezTo>
                      <a:pt x="3542" y="543"/>
                      <a:pt x="3506" y="382"/>
                      <a:pt x="3467" y="355"/>
                    </a:cubicBezTo>
                    <a:cubicBezTo>
                      <a:pt x="3426" y="328"/>
                      <a:pt x="3196" y="224"/>
                      <a:pt x="3095" y="179"/>
                    </a:cubicBezTo>
                    <a:cubicBezTo>
                      <a:pt x="2990" y="131"/>
                      <a:pt x="2654" y="0"/>
                      <a:pt x="256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3"/>
              <p:cNvSpPr/>
              <p:nvPr/>
            </p:nvSpPr>
            <p:spPr>
              <a:xfrm>
                <a:off x="914000" y="4634650"/>
                <a:ext cx="543100" cy="136625"/>
              </a:xfrm>
              <a:custGeom>
                <a:rect b="b" l="l" r="r" t="t"/>
                <a:pathLst>
                  <a:path extrusionOk="0" h="411" w="1594">
                    <a:moveTo>
                      <a:pt x="43" y="0"/>
                    </a:moveTo>
                    <a:cubicBezTo>
                      <a:pt x="21" y="0"/>
                      <a:pt x="6" y="5"/>
                      <a:pt x="4" y="15"/>
                    </a:cubicBezTo>
                    <a:cubicBezTo>
                      <a:pt x="1" y="45"/>
                      <a:pt x="49" y="137"/>
                      <a:pt x="49" y="137"/>
                    </a:cubicBezTo>
                    <a:lnTo>
                      <a:pt x="219" y="256"/>
                    </a:lnTo>
                    <a:cubicBezTo>
                      <a:pt x="219" y="256"/>
                      <a:pt x="463" y="298"/>
                      <a:pt x="579" y="331"/>
                    </a:cubicBezTo>
                    <a:cubicBezTo>
                      <a:pt x="698" y="361"/>
                      <a:pt x="842" y="379"/>
                      <a:pt x="970" y="403"/>
                    </a:cubicBezTo>
                    <a:cubicBezTo>
                      <a:pt x="1004" y="408"/>
                      <a:pt x="1044" y="410"/>
                      <a:pt x="1084" y="410"/>
                    </a:cubicBezTo>
                    <a:cubicBezTo>
                      <a:pt x="1172" y="410"/>
                      <a:pt x="1264" y="401"/>
                      <a:pt x="1323" y="401"/>
                    </a:cubicBezTo>
                    <a:cubicBezTo>
                      <a:pt x="1336" y="401"/>
                      <a:pt x="1348" y="401"/>
                      <a:pt x="1357" y="403"/>
                    </a:cubicBezTo>
                    <a:cubicBezTo>
                      <a:pt x="1359" y="403"/>
                      <a:pt x="1360" y="403"/>
                      <a:pt x="1362" y="403"/>
                    </a:cubicBezTo>
                    <a:cubicBezTo>
                      <a:pt x="1432" y="403"/>
                      <a:pt x="1575" y="265"/>
                      <a:pt x="1590" y="251"/>
                    </a:cubicBezTo>
                    <a:cubicBezTo>
                      <a:pt x="1593" y="247"/>
                      <a:pt x="1585" y="245"/>
                      <a:pt x="1566" y="245"/>
                    </a:cubicBezTo>
                    <a:cubicBezTo>
                      <a:pt x="1524" y="245"/>
                      <a:pt x="1427" y="253"/>
                      <a:pt x="1309" y="253"/>
                    </a:cubicBezTo>
                    <a:cubicBezTo>
                      <a:pt x="1275" y="253"/>
                      <a:pt x="1239" y="252"/>
                      <a:pt x="1202" y="251"/>
                    </a:cubicBezTo>
                    <a:cubicBezTo>
                      <a:pt x="979" y="239"/>
                      <a:pt x="812" y="191"/>
                      <a:pt x="588" y="137"/>
                    </a:cubicBezTo>
                    <a:cubicBezTo>
                      <a:pt x="454" y="107"/>
                      <a:pt x="320" y="72"/>
                      <a:pt x="192" y="30"/>
                    </a:cubicBezTo>
                    <a:cubicBezTo>
                      <a:pt x="145" y="15"/>
                      <a:pt x="83" y="0"/>
                      <a:pt x="4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3"/>
              <p:cNvSpPr/>
              <p:nvPr/>
            </p:nvSpPr>
            <p:spPr>
              <a:xfrm>
                <a:off x="1375705" y="4445195"/>
                <a:ext cx="741579" cy="325415"/>
              </a:xfrm>
              <a:custGeom>
                <a:rect b="b" l="l" r="r" t="t"/>
                <a:pathLst>
                  <a:path extrusionOk="0" h="979" w="2231">
                    <a:moveTo>
                      <a:pt x="2123" y="1"/>
                    </a:moveTo>
                    <a:cubicBezTo>
                      <a:pt x="2153" y="66"/>
                      <a:pt x="2138" y="144"/>
                      <a:pt x="2085" y="192"/>
                    </a:cubicBezTo>
                    <a:cubicBezTo>
                      <a:pt x="1992" y="293"/>
                      <a:pt x="1813" y="412"/>
                      <a:pt x="1745" y="430"/>
                    </a:cubicBezTo>
                    <a:cubicBezTo>
                      <a:pt x="1676" y="445"/>
                      <a:pt x="1310" y="487"/>
                      <a:pt x="1205" y="508"/>
                    </a:cubicBezTo>
                    <a:cubicBezTo>
                      <a:pt x="1098" y="531"/>
                      <a:pt x="955" y="576"/>
                      <a:pt x="845" y="597"/>
                    </a:cubicBezTo>
                    <a:cubicBezTo>
                      <a:pt x="735" y="615"/>
                      <a:pt x="295" y="776"/>
                      <a:pt x="270" y="776"/>
                    </a:cubicBezTo>
                    <a:cubicBezTo>
                      <a:pt x="270" y="776"/>
                      <a:pt x="269" y="776"/>
                      <a:pt x="269" y="776"/>
                    </a:cubicBezTo>
                    <a:cubicBezTo>
                      <a:pt x="234" y="785"/>
                      <a:pt x="198" y="797"/>
                      <a:pt x="162" y="815"/>
                    </a:cubicBezTo>
                    <a:cubicBezTo>
                      <a:pt x="162" y="815"/>
                      <a:pt x="1" y="979"/>
                      <a:pt x="17" y="979"/>
                    </a:cubicBezTo>
                    <a:cubicBezTo>
                      <a:pt x="18" y="979"/>
                      <a:pt x="18" y="979"/>
                      <a:pt x="19" y="979"/>
                    </a:cubicBezTo>
                    <a:cubicBezTo>
                      <a:pt x="46" y="970"/>
                      <a:pt x="347" y="976"/>
                      <a:pt x="418" y="958"/>
                    </a:cubicBezTo>
                    <a:cubicBezTo>
                      <a:pt x="487" y="940"/>
                      <a:pt x="758" y="865"/>
                      <a:pt x="955" y="809"/>
                    </a:cubicBezTo>
                    <a:cubicBezTo>
                      <a:pt x="1155" y="752"/>
                      <a:pt x="1626" y="719"/>
                      <a:pt x="1745" y="668"/>
                    </a:cubicBezTo>
                    <a:cubicBezTo>
                      <a:pt x="1864" y="615"/>
                      <a:pt x="2031" y="540"/>
                      <a:pt x="2088" y="490"/>
                    </a:cubicBezTo>
                    <a:cubicBezTo>
                      <a:pt x="2144" y="439"/>
                      <a:pt x="2219" y="314"/>
                      <a:pt x="2219" y="266"/>
                    </a:cubicBezTo>
                    <a:cubicBezTo>
                      <a:pt x="2219" y="218"/>
                      <a:pt x="2231" y="105"/>
                      <a:pt x="2219" y="87"/>
                    </a:cubicBezTo>
                    <a:cubicBezTo>
                      <a:pt x="2189" y="54"/>
                      <a:pt x="2159" y="28"/>
                      <a:pt x="212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3"/>
              <p:cNvSpPr/>
              <p:nvPr/>
            </p:nvSpPr>
            <p:spPr>
              <a:xfrm>
                <a:off x="914669" y="4437882"/>
                <a:ext cx="534828" cy="280209"/>
              </a:xfrm>
              <a:custGeom>
                <a:rect b="b" l="l" r="r" t="t"/>
                <a:pathLst>
                  <a:path extrusionOk="0" h="843" w="1609">
                    <a:moveTo>
                      <a:pt x="312" y="0"/>
                    </a:moveTo>
                    <a:cubicBezTo>
                      <a:pt x="280" y="0"/>
                      <a:pt x="245" y="18"/>
                      <a:pt x="222" y="50"/>
                    </a:cubicBezTo>
                    <a:cubicBezTo>
                      <a:pt x="190" y="97"/>
                      <a:pt x="94" y="223"/>
                      <a:pt x="67" y="306"/>
                    </a:cubicBezTo>
                    <a:cubicBezTo>
                      <a:pt x="41" y="404"/>
                      <a:pt x="20" y="506"/>
                      <a:pt x="2" y="604"/>
                    </a:cubicBezTo>
                    <a:cubicBezTo>
                      <a:pt x="1" y="617"/>
                      <a:pt x="36" y="619"/>
                      <a:pt x="77" y="619"/>
                    </a:cubicBezTo>
                    <a:cubicBezTo>
                      <a:pt x="109" y="619"/>
                      <a:pt x="145" y="618"/>
                      <a:pt x="168" y="618"/>
                    </a:cubicBezTo>
                    <a:cubicBezTo>
                      <a:pt x="178" y="618"/>
                      <a:pt x="186" y="618"/>
                      <a:pt x="190" y="619"/>
                    </a:cubicBezTo>
                    <a:cubicBezTo>
                      <a:pt x="211" y="628"/>
                      <a:pt x="515" y="714"/>
                      <a:pt x="553" y="720"/>
                    </a:cubicBezTo>
                    <a:cubicBezTo>
                      <a:pt x="592" y="729"/>
                      <a:pt x="1016" y="843"/>
                      <a:pt x="1216" y="843"/>
                    </a:cubicBezTo>
                    <a:cubicBezTo>
                      <a:pt x="1219" y="843"/>
                      <a:pt x="1222" y="843"/>
                      <a:pt x="1224" y="843"/>
                    </a:cubicBezTo>
                    <a:cubicBezTo>
                      <a:pt x="1418" y="840"/>
                      <a:pt x="1522" y="837"/>
                      <a:pt x="1549" y="837"/>
                    </a:cubicBezTo>
                    <a:cubicBezTo>
                      <a:pt x="1576" y="837"/>
                      <a:pt x="1582" y="771"/>
                      <a:pt x="1591" y="723"/>
                    </a:cubicBezTo>
                    <a:cubicBezTo>
                      <a:pt x="1597" y="679"/>
                      <a:pt x="1567" y="577"/>
                      <a:pt x="1549" y="473"/>
                    </a:cubicBezTo>
                    <a:cubicBezTo>
                      <a:pt x="1534" y="372"/>
                      <a:pt x="1609" y="267"/>
                      <a:pt x="1609" y="267"/>
                    </a:cubicBezTo>
                    <a:lnTo>
                      <a:pt x="1609" y="267"/>
                    </a:lnTo>
                    <a:cubicBezTo>
                      <a:pt x="1609" y="267"/>
                      <a:pt x="1439" y="279"/>
                      <a:pt x="1403" y="285"/>
                    </a:cubicBezTo>
                    <a:cubicBezTo>
                      <a:pt x="1402" y="285"/>
                      <a:pt x="1400" y="285"/>
                      <a:pt x="1399" y="285"/>
                    </a:cubicBezTo>
                    <a:cubicBezTo>
                      <a:pt x="1350" y="285"/>
                      <a:pt x="1102" y="243"/>
                      <a:pt x="1009" y="231"/>
                    </a:cubicBezTo>
                    <a:cubicBezTo>
                      <a:pt x="860" y="211"/>
                      <a:pt x="714" y="181"/>
                      <a:pt x="568" y="142"/>
                    </a:cubicBezTo>
                    <a:cubicBezTo>
                      <a:pt x="491" y="121"/>
                      <a:pt x="422" y="76"/>
                      <a:pt x="363" y="20"/>
                    </a:cubicBezTo>
                    <a:cubicBezTo>
                      <a:pt x="349" y="6"/>
                      <a:pt x="331" y="0"/>
                      <a:pt x="31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6" name="Google Shape;626;p23"/>
              <p:cNvGrpSpPr/>
              <p:nvPr/>
            </p:nvGrpSpPr>
            <p:grpSpPr>
              <a:xfrm>
                <a:off x="916976" y="4444870"/>
                <a:ext cx="1203296" cy="326080"/>
                <a:chOff x="1066388" y="4597595"/>
                <a:chExt cx="1203296" cy="326080"/>
              </a:xfrm>
            </p:grpSpPr>
            <p:sp>
              <p:nvSpPr>
                <p:cNvPr id="627" name="Google Shape;627;p23"/>
                <p:cNvSpPr/>
                <p:nvPr/>
              </p:nvSpPr>
              <p:spPr>
                <a:xfrm>
                  <a:off x="1066388" y="4787050"/>
                  <a:ext cx="519202" cy="136625"/>
                </a:xfrm>
                <a:custGeom>
                  <a:rect b="b" l="l" r="r" t="t"/>
                  <a:pathLst>
                    <a:path extrusionOk="0" h="411" w="1594">
                      <a:moveTo>
                        <a:pt x="43" y="0"/>
                      </a:moveTo>
                      <a:cubicBezTo>
                        <a:pt x="21" y="0"/>
                        <a:pt x="6" y="5"/>
                        <a:pt x="4" y="15"/>
                      </a:cubicBezTo>
                      <a:cubicBezTo>
                        <a:pt x="1" y="45"/>
                        <a:pt x="49" y="137"/>
                        <a:pt x="49" y="137"/>
                      </a:cubicBezTo>
                      <a:lnTo>
                        <a:pt x="219" y="256"/>
                      </a:lnTo>
                      <a:cubicBezTo>
                        <a:pt x="219" y="256"/>
                        <a:pt x="463" y="298"/>
                        <a:pt x="579" y="331"/>
                      </a:cubicBezTo>
                      <a:cubicBezTo>
                        <a:pt x="698" y="361"/>
                        <a:pt x="842" y="379"/>
                        <a:pt x="970" y="403"/>
                      </a:cubicBezTo>
                      <a:cubicBezTo>
                        <a:pt x="1004" y="408"/>
                        <a:pt x="1044" y="410"/>
                        <a:pt x="1084" y="410"/>
                      </a:cubicBezTo>
                      <a:cubicBezTo>
                        <a:pt x="1172" y="410"/>
                        <a:pt x="1264" y="401"/>
                        <a:pt x="1323" y="401"/>
                      </a:cubicBezTo>
                      <a:cubicBezTo>
                        <a:pt x="1336" y="401"/>
                        <a:pt x="1348" y="401"/>
                        <a:pt x="1357" y="403"/>
                      </a:cubicBezTo>
                      <a:cubicBezTo>
                        <a:pt x="1359" y="403"/>
                        <a:pt x="1360" y="403"/>
                        <a:pt x="1362" y="403"/>
                      </a:cubicBezTo>
                      <a:cubicBezTo>
                        <a:pt x="1432" y="403"/>
                        <a:pt x="1575" y="265"/>
                        <a:pt x="1590" y="251"/>
                      </a:cubicBezTo>
                      <a:cubicBezTo>
                        <a:pt x="1593" y="247"/>
                        <a:pt x="1585" y="245"/>
                        <a:pt x="1566" y="245"/>
                      </a:cubicBezTo>
                      <a:cubicBezTo>
                        <a:pt x="1524" y="245"/>
                        <a:pt x="1427" y="253"/>
                        <a:pt x="1309" y="253"/>
                      </a:cubicBezTo>
                      <a:cubicBezTo>
                        <a:pt x="1275" y="253"/>
                        <a:pt x="1239" y="252"/>
                        <a:pt x="1202" y="251"/>
                      </a:cubicBezTo>
                      <a:cubicBezTo>
                        <a:pt x="979" y="239"/>
                        <a:pt x="812" y="191"/>
                        <a:pt x="588" y="137"/>
                      </a:cubicBezTo>
                      <a:cubicBezTo>
                        <a:pt x="454" y="107"/>
                        <a:pt x="320" y="72"/>
                        <a:pt x="192" y="30"/>
                      </a:cubicBezTo>
                      <a:cubicBezTo>
                        <a:pt x="145" y="15"/>
                        <a:pt x="83" y="0"/>
                        <a:pt x="43"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3"/>
                <p:cNvSpPr/>
                <p:nvPr/>
              </p:nvSpPr>
              <p:spPr>
                <a:xfrm>
                  <a:off x="1528105" y="4597595"/>
                  <a:ext cx="741579" cy="325415"/>
                </a:xfrm>
                <a:custGeom>
                  <a:rect b="b" l="l" r="r" t="t"/>
                  <a:pathLst>
                    <a:path extrusionOk="0" h="979" w="2231">
                      <a:moveTo>
                        <a:pt x="2123" y="1"/>
                      </a:moveTo>
                      <a:cubicBezTo>
                        <a:pt x="2153" y="66"/>
                        <a:pt x="2138" y="144"/>
                        <a:pt x="2085" y="192"/>
                      </a:cubicBezTo>
                      <a:cubicBezTo>
                        <a:pt x="1992" y="293"/>
                        <a:pt x="1813" y="412"/>
                        <a:pt x="1745" y="430"/>
                      </a:cubicBezTo>
                      <a:cubicBezTo>
                        <a:pt x="1676" y="445"/>
                        <a:pt x="1310" y="487"/>
                        <a:pt x="1205" y="508"/>
                      </a:cubicBezTo>
                      <a:cubicBezTo>
                        <a:pt x="1098" y="531"/>
                        <a:pt x="955" y="576"/>
                        <a:pt x="845" y="597"/>
                      </a:cubicBezTo>
                      <a:cubicBezTo>
                        <a:pt x="735" y="615"/>
                        <a:pt x="295" y="776"/>
                        <a:pt x="270" y="776"/>
                      </a:cubicBezTo>
                      <a:cubicBezTo>
                        <a:pt x="270" y="776"/>
                        <a:pt x="269" y="776"/>
                        <a:pt x="269" y="776"/>
                      </a:cubicBezTo>
                      <a:cubicBezTo>
                        <a:pt x="234" y="785"/>
                        <a:pt x="198" y="797"/>
                        <a:pt x="162" y="815"/>
                      </a:cubicBezTo>
                      <a:cubicBezTo>
                        <a:pt x="162" y="815"/>
                        <a:pt x="1" y="979"/>
                        <a:pt x="17" y="979"/>
                      </a:cubicBezTo>
                      <a:cubicBezTo>
                        <a:pt x="18" y="979"/>
                        <a:pt x="18" y="979"/>
                        <a:pt x="19" y="979"/>
                      </a:cubicBezTo>
                      <a:cubicBezTo>
                        <a:pt x="46" y="970"/>
                        <a:pt x="347" y="976"/>
                        <a:pt x="418" y="958"/>
                      </a:cubicBezTo>
                      <a:cubicBezTo>
                        <a:pt x="487" y="940"/>
                        <a:pt x="758" y="865"/>
                        <a:pt x="955" y="809"/>
                      </a:cubicBezTo>
                      <a:cubicBezTo>
                        <a:pt x="1155" y="752"/>
                        <a:pt x="1626" y="719"/>
                        <a:pt x="1745" y="668"/>
                      </a:cubicBezTo>
                      <a:cubicBezTo>
                        <a:pt x="1864" y="615"/>
                        <a:pt x="2031" y="540"/>
                        <a:pt x="2088" y="490"/>
                      </a:cubicBezTo>
                      <a:cubicBezTo>
                        <a:pt x="2144" y="439"/>
                        <a:pt x="2219" y="314"/>
                        <a:pt x="2219" y="266"/>
                      </a:cubicBezTo>
                      <a:cubicBezTo>
                        <a:pt x="2219" y="218"/>
                        <a:pt x="2231" y="105"/>
                        <a:pt x="2219" y="87"/>
                      </a:cubicBezTo>
                      <a:cubicBezTo>
                        <a:pt x="2189" y="54"/>
                        <a:pt x="2159" y="28"/>
                        <a:pt x="2123"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29" name="Google Shape;629;p23"/>
            <p:cNvSpPr/>
            <p:nvPr/>
          </p:nvSpPr>
          <p:spPr>
            <a:xfrm>
              <a:off x="1029014" y="4301600"/>
              <a:ext cx="920741" cy="232344"/>
            </a:xfrm>
            <a:custGeom>
              <a:rect b="b" l="l" r="r" t="t"/>
              <a:pathLst>
                <a:path extrusionOk="0" h="699" w="2770">
                  <a:moveTo>
                    <a:pt x="2223" y="0"/>
                  </a:moveTo>
                  <a:cubicBezTo>
                    <a:pt x="2219" y="0"/>
                    <a:pt x="2216" y="0"/>
                    <a:pt x="2213" y="1"/>
                  </a:cubicBezTo>
                  <a:cubicBezTo>
                    <a:pt x="2153" y="9"/>
                    <a:pt x="1810" y="57"/>
                    <a:pt x="1694" y="78"/>
                  </a:cubicBezTo>
                  <a:cubicBezTo>
                    <a:pt x="1575" y="99"/>
                    <a:pt x="1464" y="191"/>
                    <a:pt x="1208" y="194"/>
                  </a:cubicBezTo>
                  <a:cubicBezTo>
                    <a:pt x="952" y="200"/>
                    <a:pt x="573" y="215"/>
                    <a:pt x="442" y="233"/>
                  </a:cubicBezTo>
                  <a:cubicBezTo>
                    <a:pt x="326" y="248"/>
                    <a:pt x="212" y="272"/>
                    <a:pt x="99" y="302"/>
                  </a:cubicBezTo>
                  <a:cubicBezTo>
                    <a:pt x="28" y="322"/>
                    <a:pt x="1" y="418"/>
                    <a:pt x="1" y="418"/>
                  </a:cubicBezTo>
                  <a:lnTo>
                    <a:pt x="42" y="498"/>
                  </a:lnTo>
                  <a:cubicBezTo>
                    <a:pt x="144" y="525"/>
                    <a:pt x="335" y="600"/>
                    <a:pt x="504" y="633"/>
                  </a:cubicBezTo>
                  <a:cubicBezTo>
                    <a:pt x="670" y="667"/>
                    <a:pt x="836" y="698"/>
                    <a:pt x="978" y="698"/>
                  </a:cubicBezTo>
                  <a:cubicBezTo>
                    <a:pt x="984" y="698"/>
                    <a:pt x="990" y="698"/>
                    <a:pt x="996" y="698"/>
                  </a:cubicBezTo>
                  <a:cubicBezTo>
                    <a:pt x="1184" y="692"/>
                    <a:pt x="1372" y="668"/>
                    <a:pt x="1557" y="630"/>
                  </a:cubicBezTo>
                  <a:cubicBezTo>
                    <a:pt x="1828" y="579"/>
                    <a:pt x="2102" y="546"/>
                    <a:pt x="2379" y="525"/>
                  </a:cubicBezTo>
                  <a:cubicBezTo>
                    <a:pt x="2460" y="525"/>
                    <a:pt x="2528" y="451"/>
                    <a:pt x="2597" y="397"/>
                  </a:cubicBezTo>
                  <a:cubicBezTo>
                    <a:pt x="2666" y="343"/>
                    <a:pt x="2770" y="317"/>
                    <a:pt x="2737" y="269"/>
                  </a:cubicBezTo>
                  <a:cubicBezTo>
                    <a:pt x="2681" y="188"/>
                    <a:pt x="2609" y="126"/>
                    <a:pt x="2523" y="78"/>
                  </a:cubicBezTo>
                  <a:cubicBezTo>
                    <a:pt x="2449" y="44"/>
                    <a:pt x="2289" y="0"/>
                    <a:pt x="222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3_1">
    <p:spTree>
      <p:nvGrpSpPr>
        <p:cNvPr id="630" name="Shape 630"/>
        <p:cNvGrpSpPr/>
        <p:nvPr/>
      </p:nvGrpSpPr>
      <p:grpSpPr>
        <a:xfrm>
          <a:off x="0" y="0"/>
          <a:ext cx="0" cy="0"/>
          <a:chOff x="0" y="0"/>
          <a:chExt cx="0" cy="0"/>
        </a:xfrm>
      </p:grpSpPr>
      <p:grpSp>
        <p:nvGrpSpPr>
          <p:cNvPr id="631" name="Google Shape;631;p24"/>
          <p:cNvGrpSpPr/>
          <p:nvPr/>
        </p:nvGrpSpPr>
        <p:grpSpPr>
          <a:xfrm>
            <a:off x="-1053054" y="636330"/>
            <a:ext cx="10643432" cy="2761767"/>
            <a:chOff x="-1053054" y="636330"/>
            <a:chExt cx="10643432" cy="2761767"/>
          </a:xfrm>
        </p:grpSpPr>
        <p:sp>
          <p:nvSpPr>
            <p:cNvPr id="632" name="Google Shape;632;p24"/>
            <p:cNvSpPr/>
            <p:nvPr/>
          </p:nvSpPr>
          <p:spPr>
            <a:xfrm flipH="1">
              <a:off x="5941135" y="636330"/>
              <a:ext cx="3649243" cy="434925"/>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4"/>
            <p:cNvSpPr/>
            <p:nvPr/>
          </p:nvSpPr>
          <p:spPr>
            <a:xfrm>
              <a:off x="-1053054" y="3014875"/>
              <a:ext cx="3558317" cy="383222"/>
            </a:xfrm>
            <a:custGeom>
              <a:rect b="b" l="l" r="r" t="t"/>
              <a:pathLst>
                <a:path extrusionOk="0" h="4084" w="37921">
                  <a:moveTo>
                    <a:pt x="8455" y="0"/>
                  </a:moveTo>
                  <a:cubicBezTo>
                    <a:pt x="8425" y="0"/>
                    <a:pt x="8395" y="1"/>
                    <a:pt x="8365" y="3"/>
                  </a:cubicBezTo>
                  <a:cubicBezTo>
                    <a:pt x="7441" y="72"/>
                    <a:pt x="4946" y="2174"/>
                    <a:pt x="4541" y="2627"/>
                  </a:cubicBezTo>
                  <a:cubicBezTo>
                    <a:pt x="4541" y="2627"/>
                    <a:pt x="1" y="3667"/>
                    <a:pt x="3998" y="3804"/>
                  </a:cubicBezTo>
                  <a:cubicBezTo>
                    <a:pt x="4359" y="3816"/>
                    <a:pt x="4700" y="3822"/>
                    <a:pt x="5025" y="3822"/>
                  </a:cubicBezTo>
                  <a:cubicBezTo>
                    <a:pt x="8303" y="3822"/>
                    <a:pt x="9856" y="3262"/>
                    <a:pt x="11459" y="3262"/>
                  </a:cubicBezTo>
                  <a:cubicBezTo>
                    <a:pt x="13049" y="3262"/>
                    <a:pt x="15242" y="3755"/>
                    <a:pt x="16908" y="3755"/>
                  </a:cubicBezTo>
                  <a:cubicBezTo>
                    <a:pt x="17092" y="3755"/>
                    <a:pt x="17269" y="3749"/>
                    <a:pt x="17439" y="3736"/>
                  </a:cubicBezTo>
                  <a:cubicBezTo>
                    <a:pt x="19141" y="3601"/>
                    <a:pt x="21636" y="3464"/>
                    <a:pt x="23347" y="3396"/>
                  </a:cubicBezTo>
                  <a:cubicBezTo>
                    <a:pt x="23698" y="3382"/>
                    <a:pt x="24053" y="3374"/>
                    <a:pt x="24411" y="3374"/>
                  </a:cubicBezTo>
                  <a:cubicBezTo>
                    <a:pt x="25802" y="3374"/>
                    <a:pt x="27251" y="3494"/>
                    <a:pt x="28760" y="3873"/>
                  </a:cubicBezTo>
                  <a:cubicBezTo>
                    <a:pt x="29393" y="4031"/>
                    <a:pt x="29875" y="4083"/>
                    <a:pt x="30353" y="4083"/>
                  </a:cubicBezTo>
                  <a:cubicBezTo>
                    <a:pt x="31307" y="4083"/>
                    <a:pt x="32242" y="3873"/>
                    <a:pt x="34323" y="3873"/>
                  </a:cubicBezTo>
                  <a:cubicBezTo>
                    <a:pt x="37444" y="3873"/>
                    <a:pt x="37920" y="2990"/>
                    <a:pt x="36835" y="2627"/>
                  </a:cubicBezTo>
                  <a:cubicBezTo>
                    <a:pt x="36036" y="2359"/>
                    <a:pt x="31552" y="2131"/>
                    <a:pt x="28645" y="2131"/>
                  </a:cubicBezTo>
                  <a:cubicBezTo>
                    <a:pt x="27605" y="2131"/>
                    <a:pt x="26768" y="2160"/>
                    <a:pt x="26373" y="2227"/>
                  </a:cubicBezTo>
                  <a:cubicBezTo>
                    <a:pt x="26237" y="2250"/>
                    <a:pt x="26107" y="2261"/>
                    <a:pt x="25980" y="2261"/>
                  </a:cubicBezTo>
                  <a:cubicBezTo>
                    <a:pt x="24711" y="2261"/>
                    <a:pt x="23784" y="1201"/>
                    <a:pt x="20822" y="954"/>
                  </a:cubicBezTo>
                  <a:cubicBezTo>
                    <a:pt x="19737" y="864"/>
                    <a:pt x="18780" y="834"/>
                    <a:pt x="17889" y="834"/>
                  </a:cubicBezTo>
                  <a:cubicBezTo>
                    <a:pt x="16107" y="834"/>
                    <a:pt x="14591" y="954"/>
                    <a:pt x="12848" y="954"/>
                  </a:cubicBezTo>
                  <a:cubicBezTo>
                    <a:pt x="10322" y="954"/>
                    <a:pt x="9353" y="0"/>
                    <a:pt x="8455"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4" name="Google Shape;634;p24"/>
          <p:cNvSpPr/>
          <p:nvPr/>
        </p:nvSpPr>
        <p:spPr>
          <a:xfrm flipH="1">
            <a:off x="6700" y="3069426"/>
            <a:ext cx="9175875" cy="2478942"/>
          </a:xfrm>
          <a:custGeom>
            <a:rect b="b" l="l" r="r" t="t"/>
            <a:pathLst>
              <a:path extrusionOk="0" h="21222" w="51004">
                <a:moveTo>
                  <a:pt x="51004" y="0"/>
                </a:moveTo>
                <a:lnTo>
                  <a:pt x="49528" y="537"/>
                </a:lnTo>
                <a:cubicBezTo>
                  <a:pt x="49528" y="537"/>
                  <a:pt x="47358" y="1989"/>
                  <a:pt x="46273" y="2907"/>
                </a:cubicBezTo>
                <a:cubicBezTo>
                  <a:pt x="45188" y="3825"/>
                  <a:pt x="45233" y="4454"/>
                  <a:pt x="44195" y="5566"/>
                </a:cubicBezTo>
                <a:cubicBezTo>
                  <a:pt x="43155" y="6675"/>
                  <a:pt x="42928" y="7205"/>
                  <a:pt x="41074" y="8174"/>
                </a:cubicBezTo>
                <a:cubicBezTo>
                  <a:pt x="40588" y="8428"/>
                  <a:pt x="40176" y="8522"/>
                  <a:pt x="39833" y="8522"/>
                </a:cubicBezTo>
                <a:cubicBezTo>
                  <a:pt x="38872" y="8522"/>
                  <a:pt x="38454" y="7786"/>
                  <a:pt x="38454" y="7786"/>
                </a:cubicBezTo>
                <a:cubicBezTo>
                  <a:pt x="38454" y="7786"/>
                  <a:pt x="36961" y="6916"/>
                  <a:pt x="36600" y="6338"/>
                </a:cubicBezTo>
                <a:cubicBezTo>
                  <a:pt x="36239" y="5756"/>
                  <a:pt x="36466" y="5324"/>
                  <a:pt x="35786" y="4549"/>
                </a:cubicBezTo>
                <a:cubicBezTo>
                  <a:pt x="35110" y="3774"/>
                  <a:pt x="35017" y="2954"/>
                  <a:pt x="34430" y="2275"/>
                </a:cubicBezTo>
                <a:cubicBezTo>
                  <a:pt x="33843" y="1598"/>
                  <a:pt x="32126" y="3"/>
                  <a:pt x="32126" y="3"/>
                </a:cubicBezTo>
                <a:cubicBezTo>
                  <a:pt x="32126" y="3"/>
                  <a:pt x="30498" y="1163"/>
                  <a:pt x="29863" y="2033"/>
                </a:cubicBezTo>
                <a:cubicBezTo>
                  <a:pt x="29231" y="2901"/>
                  <a:pt x="28328" y="3238"/>
                  <a:pt x="26745" y="4159"/>
                </a:cubicBezTo>
                <a:cubicBezTo>
                  <a:pt x="25204" y="5055"/>
                  <a:pt x="24223" y="5901"/>
                  <a:pt x="23085" y="5901"/>
                </a:cubicBezTo>
                <a:cubicBezTo>
                  <a:pt x="23054" y="5901"/>
                  <a:pt x="23023" y="5901"/>
                  <a:pt x="22992" y="5900"/>
                </a:cubicBezTo>
                <a:cubicBezTo>
                  <a:pt x="21818" y="5852"/>
                  <a:pt x="21907" y="5414"/>
                  <a:pt x="20959" y="4499"/>
                </a:cubicBezTo>
                <a:cubicBezTo>
                  <a:pt x="20009" y="3580"/>
                  <a:pt x="19740" y="2904"/>
                  <a:pt x="18926" y="2081"/>
                </a:cubicBezTo>
                <a:cubicBezTo>
                  <a:pt x="18199" y="1346"/>
                  <a:pt x="16965" y="496"/>
                  <a:pt x="16421" y="496"/>
                </a:cubicBezTo>
                <a:cubicBezTo>
                  <a:pt x="16357" y="496"/>
                  <a:pt x="16302" y="508"/>
                  <a:pt x="16259" y="534"/>
                </a:cubicBezTo>
                <a:cubicBezTo>
                  <a:pt x="15850" y="775"/>
                  <a:pt x="14223" y="1306"/>
                  <a:pt x="12866" y="1741"/>
                </a:cubicBezTo>
                <a:cubicBezTo>
                  <a:pt x="11510" y="2176"/>
                  <a:pt x="11737" y="2805"/>
                  <a:pt x="11465" y="3145"/>
                </a:cubicBezTo>
                <a:cubicBezTo>
                  <a:pt x="11194" y="3482"/>
                  <a:pt x="11012" y="4302"/>
                  <a:pt x="10696" y="4594"/>
                </a:cubicBezTo>
                <a:cubicBezTo>
                  <a:pt x="10383" y="4886"/>
                  <a:pt x="9748" y="5464"/>
                  <a:pt x="9206" y="5706"/>
                </a:cubicBezTo>
                <a:cubicBezTo>
                  <a:pt x="8663" y="5947"/>
                  <a:pt x="8666" y="6719"/>
                  <a:pt x="8440" y="6889"/>
                </a:cubicBezTo>
                <a:cubicBezTo>
                  <a:pt x="8388" y="6928"/>
                  <a:pt x="8336" y="6943"/>
                  <a:pt x="8282" y="6943"/>
                </a:cubicBezTo>
                <a:cubicBezTo>
                  <a:pt x="8117" y="6943"/>
                  <a:pt x="7928" y="6809"/>
                  <a:pt x="7639" y="6809"/>
                </a:cubicBezTo>
                <a:cubicBezTo>
                  <a:pt x="7605" y="6809"/>
                  <a:pt x="7570" y="6811"/>
                  <a:pt x="7534" y="6815"/>
                </a:cubicBezTo>
                <a:cubicBezTo>
                  <a:pt x="7347" y="6836"/>
                  <a:pt x="7144" y="6889"/>
                  <a:pt x="6906" y="6889"/>
                </a:cubicBezTo>
                <a:cubicBezTo>
                  <a:pt x="6570" y="6889"/>
                  <a:pt x="6165" y="6783"/>
                  <a:pt x="5635" y="6332"/>
                </a:cubicBezTo>
                <a:cubicBezTo>
                  <a:pt x="4732" y="5557"/>
                  <a:pt x="4416" y="4826"/>
                  <a:pt x="3375" y="3378"/>
                </a:cubicBezTo>
                <a:cubicBezTo>
                  <a:pt x="2335" y="1929"/>
                  <a:pt x="1387" y="1097"/>
                  <a:pt x="1387" y="1097"/>
                </a:cubicBezTo>
                <a:lnTo>
                  <a:pt x="1" y="203"/>
                </a:lnTo>
                <a:lnTo>
                  <a:pt x="1" y="21111"/>
                </a:lnTo>
                <a:lnTo>
                  <a:pt x="50998" y="21221"/>
                </a:lnTo>
                <a:lnTo>
                  <a:pt x="51004" y="0"/>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2" name="Shape 132"/>
        <p:cNvGrpSpPr/>
        <p:nvPr/>
      </p:nvGrpSpPr>
      <p:grpSpPr>
        <a:xfrm>
          <a:off x="0" y="0"/>
          <a:ext cx="0" cy="0"/>
          <a:chOff x="0" y="0"/>
          <a:chExt cx="0" cy="0"/>
        </a:xfrm>
      </p:grpSpPr>
      <p:grpSp>
        <p:nvGrpSpPr>
          <p:cNvPr id="133" name="Google Shape;133;p4"/>
          <p:cNvGrpSpPr/>
          <p:nvPr/>
        </p:nvGrpSpPr>
        <p:grpSpPr>
          <a:xfrm>
            <a:off x="-1813101" y="217568"/>
            <a:ext cx="12368805" cy="3787306"/>
            <a:chOff x="-1813101" y="217568"/>
            <a:chExt cx="12368805" cy="3787306"/>
          </a:xfrm>
        </p:grpSpPr>
        <p:sp>
          <p:nvSpPr>
            <p:cNvPr id="134" name="Google Shape;134;p4"/>
            <p:cNvSpPr/>
            <p:nvPr/>
          </p:nvSpPr>
          <p:spPr>
            <a:xfrm>
              <a:off x="6906460" y="217568"/>
              <a:ext cx="3649243" cy="434925"/>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4"/>
            <p:cNvSpPr/>
            <p:nvPr/>
          </p:nvSpPr>
          <p:spPr>
            <a:xfrm flipH="1">
              <a:off x="-1813101" y="3666473"/>
              <a:ext cx="3142324" cy="338400"/>
            </a:xfrm>
            <a:custGeom>
              <a:rect b="b" l="l" r="r" t="t"/>
              <a:pathLst>
                <a:path extrusionOk="0" h="4084" w="37921">
                  <a:moveTo>
                    <a:pt x="8455" y="0"/>
                  </a:moveTo>
                  <a:cubicBezTo>
                    <a:pt x="8425" y="0"/>
                    <a:pt x="8395" y="1"/>
                    <a:pt x="8365" y="3"/>
                  </a:cubicBezTo>
                  <a:cubicBezTo>
                    <a:pt x="7441" y="72"/>
                    <a:pt x="4946" y="2174"/>
                    <a:pt x="4541" y="2627"/>
                  </a:cubicBezTo>
                  <a:cubicBezTo>
                    <a:pt x="4541" y="2627"/>
                    <a:pt x="1" y="3667"/>
                    <a:pt x="3998" y="3804"/>
                  </a:cubicBezTo>
                  <a:cubicBezTo>
                    <a:pt x="4359" y="3816"/>
                    <a:pt x="4700" y="3822"/>
                    <a:pt x="5025" y="3822"/>
                  </a:cubicBezTo>
                  <a:cubicBezTo>
                    <a:pt x="8303" y="3822"/>
                    <a:pt x="9856" y="3262"/>
                    <a:pt x="11459" y="3262"/>
                  </a:cubicBezTo>
                  <a:cubicBezTo>
                    <a:pt x="13049" y="3262"/>
                    <a:pt x="15242" y="3755"/>
                    <a:pt x="16908" y="3755"/>
                  </a:cubicBezTo>
                  <a:cubicBezTo>
                    <a:pt x="17092" y="3755"/>
                    <a:pt x="17269" y="3749"/>
                    <a:pt x="17439" y="3736"/>
                  </a:cubicBezTo>
                  <a:cubicBezTo>
                    <a:pt x="19141" y="3601"/>
                    <a:pt x="21636" y="3464"/>
                    <a:pt x="23347" y="3396"/>
                  </a:cubicBezTo>
                  <a:cubicBezTo>
                    <a:pt x="23698" y="3382"/>
                    <a:pt x="24053" y="3374"/>
                    <a:pt x="24411" y="3374"/>
                  </a:cubicBezTo>
                  <a:cubicBezTo>
                    <a:pt x="25802" y="3374"/>
                    <a:pt x="27251" y="3494"/>
                    <a:pt x="28760" y="3873"/>
                  </a:cubicBezTo>
                  <a:cubicBezTo>
                    <a:pt x="29393" y="4031"/>
                    <a:pt x="29875" y="4083"/>
                    <a:pt x="30353" y="4083"/>
                  </a:cubicBezTo>
                  <a:cubicBezTo>
                    <a:pt x="31307" y="4083"/>
                    <a:pt x="32242" y="3873"/>
                    <a:pt x="34323" y="3873"/>
                  </a:cubicBezTo>
                  <a:cubicBezTo>
                    <a:pt x="37444" y="3873"/>
                    <a:pt x="37920" y="2990"/>
                    <a:pt x="36835" y="2627"/>
                  </a:cubicBezTo>
                  <a:cubicBezTo>
                    <a:pt x="36036" y="2359"/>
                    <a:pt x="31552" y="2131"/>
                    <a:pt x="28645" y="2131"/>
                  </a:cubicBezTo>
                  <a:cubicBezTo>
                    <a:pt x="27605" y="2131"/>
                    <a:pt x="26768" y="2160"/>
                    <a:pt x="26373" y="2227"/>
                  </a:cubicBezTo>
                  <a:cubicBezTo>
                    <a:pt x="26237" y="2250"/>
                    <a:pt x="26107" y="2261"/>
                    <a:pt x="25980" y="2261"/>
                  </a:cubicBezTo>
                  <a:cubicBezTo>
                    <a:pt x="24711" y="2261"/>
                    <a:pt x="23784" y="1201"/>
                    <a:pt x="20822" y="954"/>
                  </a:cubicBezTo>
                  <a:cubicBezTo>
                    <a:pt x="19737" y="864"/>
                    <a:pt x="18780" y="834"/>
                    <a:pt x="17889" y="834"/>
                  </a:cubicBezTo>
                  <a:cubicBezTo>
                    <a:pt x="16107" y="834"/>
                    <a:pt x="14591" y="954"/>
                    <a:pt x="12848" y="954"/>
                  </a:cubicBezTo>
                  <a:cubicBezTo>
                    <a:pt x="10322" y="954"/>
                    <a:pt x="9353" y="0"/>
                    <a:pt x="8455"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 name="Google Shape;136;p4"/>
          <p:cNvSpPr txBox="1"/>
          <p:nvPr>
            <p:ph idx="1" type="body"/>
          </p:nvPr>
        </p:nvSpPr>
        <p:spPr>
          <a:xfrm>
            <a:off x="726100" y="1152475"/>
            <a:ext cx="76917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dk2"/>
              </a:buClr>
              <a:buSzPts val="1200"/>
              <a:buFont typeface="Grenze Medium"/>
              <a:buAutoNum type="arabicPeriod"/>
              <a:defRPr sz="1200"/>
            </a:lvl1pPr>
            <a:lvl2pPr indent="-317500" lvl="1" marL="914400">
              <a:spcBef>
                <a:spcPts val="0"/>
              </a:spcBef>
              <a:spcAft>
                <a:spcPts val="0"/>
              </a:spcAft>
              <a:buSzPts val="1400"/>
              <a:buAutoNum type="alphaLcPeriod"/>
              <a:defRPr/>
            </a:lvl2pPr>
            <a:lvl3pPr indent="-317500" lvl="2" marL="1371600">
              <a:spcBef>
                <a:spcPts val="0"/>
              </a:spcBef>
              <a:spcAft>
                <a:spcPts val="0"/>
              </a:spcAft>
              <a:buSzPts val="1400"/>
              <a:buAutoNum type="romanLcPeriod"/>
              <a:defRPr/>
            </a:lvl3pPr>
            <a:lvl4pPr indent="-317500" lvl="3" marL="1828800">
              <a:spcBef>
                <a:spcPts val="0"/>
              </a:spcBef>
              <a:spcAft>
                <a:spcPts val="0"/>
              </a:spcAft>
              <a:buSzPts val="1400"/>
              <a:buAutoNum type="arabicPeriod"/>
              <a:defRPr/>
            </a:lvl4pPr>
            <a:lvl5pPr indent="-317500" lvl="4" marL="2286000">
              <a:spcBef>
                <a:spcPts val="0"/>
              </a:spcBef>
              <a:spcAft>
                <a:spcPts val="0"/>
              </a:spcAft>
              <a:buSzPts val="1400"/>
              <a:buAutoNum type="alphaLcPeriod"/>
              <a:defRPr/>
            </a:lvl5pPr>
            <a:lvl6pPr indent="-317500" lvl="5" marL="2743200">
              <a:spcBef>
                <a:spcPts val="0"/>
              </a:spcBef>
              <a:spcAft>
                <a:spcPts val="0"/>
              </a:spcAft>
              <a:buSzPts val="1400"/>
              <a:buAutoNum type="romanLcPeriod"/>
              <a:defRPr/>
            </a:lvl6pPr>
            <a:lvl7pPr indent="-317500" lvl="6" marL="3200400">
              <a:spcBef>
                <a:spcPts val="0"/>
              </a:spcBef>
              <a:spcAft>
                <a:spcPts val="0"/>
              </a:spcAft>
              <a:buSzPts val="1400"/>
              <a:buAutoNum type="arabicPeriod"/>
              <a:defRPr/>
            </a:lvl7pPr>
            <a:lvl8pPr indent="-317500" lvl="7" marL="3657600">
              <a:spcBef>
                <a:spcPts val="0"/>
              </a:spcBef>
              <a:spcAft>
                <a:spcPts val="0"/>
              </a:spcAft>
              <a:buSzPts val="1400"/>
              <a:buAutoNum type="alphaLcPeriod"/>
              <a:defRPr/>
            </a:lvl8pPr>
            <a:lvl9pPr indent="-317500" lvl="8" marL="4114800">
              <a:spcBef>
                <a:spcPts val="0"/>
              </a:spcBef>
              <a:spcAft>
                <a:spcPts val="0"/>
              </a:spcAft>
              <a:buSzPts val="1400"/>
              <a:buAutoNum type="romanLcPeriod"/>
              <a:defRPr/>
            </a:lvl9pPr>
          </a:lstStyle>
          <a:p/>
        </p:txBody>
      </p:sp>
      <p:sp>
        <p:nvSpPr>
          <p:cNvPr id="137" name="Google Shape;137;p4"/>
          <p:cNvSpPr txBox="1"/>
          <p:nvPr>
            <p:ph type="title"/>
          </p:nvPr>
        </p:nvSpPr>
        <p:spPr>
          <a:xfrm>
            <a:off x="726100" y="534600"/>
            <a:ext cx="76917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500">
                <a:latin typeface="Grenze Medium"/>
                <a:ea typeface="Grenze Medium"/>
                <a:cs typeface="Grenze Medium"/>
                <a:sym typeface="Grenze Medium"/>
              </a:defRPr>
            </a:lvl1pPr>
            <a:lvl2pPr lvl="1" rtl="0">
              <a:spcBef>
                <a:spcPts val="0"/>
              </a:spcBef>
              <a:spcAft>
                <a:spcPts val="0"/>
              </a:spcAft>
              <a:buSzPts val="3500"/>
              <a:buNone/>
              <a:defRPr>
                <a:latin typeface="Bai Jamjuree"/>
                <a:ea typeface="Bai Jamjuree"/>
                <a:cs typeface="Bai Jamjuree"/>
                <a:sym typeface="Bai Jamjuree"/>
              </a:defRPr>
            </a:lvl2pPr>
            <a:lvl3pPr lvl="2" rtl="0">
              <a:spcBef>
                <a:spcPts val="0"/>
              </a:spcBef>
              <a:spcAft>
                <a:spcPts val="0"/>
              </a:spcAft>
              <a:buSzPts val="3500"/>
              <a:buNone/>
              <a:defRPr>
                <a:latin typeface="Bai Jamjuree"/>
                <a:ea typeface="Bai Jamjuree"/>
                <a:cs typeface="Bai Jamjuree"/>
                <a:sym typeface="Bai Jamjuree"/>
              </a:defRPr>
            </a:lvl3pPr>
            <a:lvl4pPr lvl="3" rtl="0">
              <a:spcBef>
                <a:spcPts val="0"/>
              </a:spcBef>
              <a:spcAft>
                <a:spcPts val="0"/>
              </a:spcAft>
              <a:buSzPts val="3500"/>
              <a:buNone/>
              <a:defRPr>
                <a:latin typeface="Bai Jamjuree"/>
                <a:ea typeface="Bai Jamjuree"/>
                <a:cs typeface="Bai Jamjuree"/>
                <a:sym typeface="Bai Jamjuree"/>
              </a:defRPr>
            </a:lvl4pPr>
            <a:lvl5pPr lvl="4" rtl="0">
              <a:spcBef>
                <a:spcPts val="0"/>
              </a:spcBef>
              <a:spcAft>
                <a:spcPts val="0"/>
              </a:spcAft>
              <a:buSzPts val="3500"/>
              <a:buNone/>
              <a:defRPr>
                <a:latin typeface="Bai Jamjuree"/>
                <a:ea typeface="Bai Jamjuree"/>
                <a:cs typeface="Bai Jamjuree"/>
                <a:sym typeface="Bai Jamjuree"/>
              </a:defRPr>
            </a:lvl5pPr>
            <a:lvl6pPr lvl="5" rtl="0">
              <a:spcBef>
                <a:spcPts val="0"/>
              </a:spcBef>
              <a:spcAft>
                <a:spcPts val="0"/>
              </a:spcAft>
              <a:buSzPts val="3500"/>
              <a:buNone/>
              <a:defRPr>
                <a:latin typeface="Bai Jamjuree"/>
                <a:ea typeface="Bai Jamjuree"/>
                <a:cs typeface="Bai Jamjuree"/>
                <a:sym typeface="Bai Jamjuree"/>
              </a:defRPr>
            </a:lvl6pPr>
            <a:lvl7pPr lvl="6" rtl="0">
              <a:spcBef>
                <a:spcPts val="0"/>
              </a:spcBef>
              <a:spcAft>
                <a:spcPts val="0"/>
              </a:spcAft>
              <a:buSzPts val="3500"/>
              <a:buNone/>
              <a:defRPr>
                <a:latin typeface="Bai Jamjuree"/>
                <a:ea typeface="Bai Jamjuree"/>
                <a:cs typeface="Bai Jamjuree"/>
                <a:sym typeface="Bai Jamjuree"/>
              </a:defRPr>
            </a:lvl7pPr>
            <a:lvl8pPr lvl="7" rtl="0">
              <a:spcBef>
                <a:spcPts val="0"/>
              </a:spcBef>
              <a:spcAft>
                <a:spcPts val="0"/>
              </a:spcAft>
              <a:buSzPts val="3500"/>
              <a:buNone/>
              <a:defRPr>
                <a:latin typeface="Bai Jamjuree"/>
                <a:ea typeface="Bai Jamjuree"/>
                <a:cs typeface="Bai Jamjuree"/>
                <a:sym typeface="Bai Jamjuree"/>
              </a:defRPr>
            </a:lvl8pPr>
            <a:lvl9pPr lvl="8" rtl="0">
              <a:spcBef>
                <a:spcPts val="0"/>
              </a:spcBef>
              <a:spcAft>
                <a:spcPts val="0"/>
              </a:spcAft>
              <a:buSzPts val="3500"/>
              <a:buNone/>
              <a:defRPr>
                <a:latin typeface="Bai Jamjuree"/>
                <a:ea typeface="Bai Jamjuree"/>
                <a:cs typeface="Bai Jamjuree"/>
                <a:sym typeface="Bai Jamjuree"/>
              </a:defRPr>
            </a:lvl9pPr>
          </a:lstStyle>
          <a:p/>
        </p:txBody>
      </p:sp>
      <p:grpSp>
        <p:nvGrpSpPr>
          <p:cNvPr id="138" name="Google Shape;138;p4"/>
          <p:cNvGrpSpPr/>
          <p:nvPr/>
        </p:nvGrpSpPr>
        <p:grpSpPr>
          <a:xfrm>
            <a:off x="6682975" y="141640"/>
            <a:ext cx="1467275" cy="586785"/>
            <a:chOff x="7355500" y="520515"/>
            <a:chExt cx="1467275" cy="586785"/>
          </a:xfrm>
        </p:grpSpPr>
        <p:sp>
          <p:nvSpPr>
            <p:cNvPr id="139" name="Google Shape;139;p4"/>
            <p:cNvSpPr/>
            <p:nvPr/>
          </p:nvSpPr>
          <p:spPr>
            <a:xfrm>
              <a:off x="8732191" y="1032539"/>
              <a:ext cx="90585" cy="61359"/>
            </a:xfrm>
            <a:custGeom>
              <a:rect b="b" l="l" r="r" t="t"/>
              <a:pathLst>
                <a:path extrusionOk="0" h="380" w="561">
                  <a:moveTo>
                    <a:pt x="561" y="1"/>
                  </a:moveTo>
                  <a:lnTo>
                    <a:pt x="289" y="275"/>
                  </a:lnTo>
                  <a:lnTo>
                    <a:pt x="0" y="275"/>
                  </a:lnTo>
                  <a:lnTo>
                    <a:pt x="358" y="379"/>
                  </a:lnTo>
                  <a:lnTo>
                    <a:pt x="56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4"/>
            <p:cNvSpPr/>
            <p:nvPr/>
          </p:nvSpPr>
          <p:spPr>
            <a:xfrm>
              <a:off x="8692146" y="869454"/>
              <a:ext cx="91231" cy="60713"/>
            </a:xfrm>
            <a:custGeom>
              <a:rect b="b" l="l" r="r" t="t"/>
              <a:pathLst>
                <a:path extrusionOk="0" h="376" w="565">
                  <a:moveTo>
                    <a:pt x="564" y="0"/>
                  </a:moveTo>
                  <a:lnTo>
                    <a:pt x="290" y="272"/>
                  </a:lnTo>
                  <a:lnTo>
                    <a:pt x="1" y="272"/>
                  </a:lnTo>
                  <a:lnTo>
                    <a:pt x="359" y="376"/>
                  </a:lnTo>
                  <a:lnTo>
                    <a:pt x="56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4"/>
            <p:cNvSpPr/>
            <p:nvPr/>
          </p:nvSpPr>
          <p:spPr>
            <a:xfrm>
              <a:off x="8607536" y="619658"/>
              <a:ext cx="75245" cy="67979"/>
            </a:xfrm>
            <a:custGeom>
              <a:rect b="b" l="l" r="r" t="t"/>
              <a:pathLst>
                <a:path extrusionOk="0" h="421" w="466">
                  <a:moveTo>
                    <a:pt x="465" y="0"/>
                  </a:moveTo>
                  <a:lnTo>
                    <a:pt x="277" y="340"/>
                  </a:lnTo>
                  <a:lnTo>
                    <a:pt x="0" y="418"/>
                  </a:lnTo>
                  <a:lnTo>
                    <a:pt x="373" y="421"/>
                  </a:lnTo>
                  <a:lnTo>
                    <a:pt x="46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4"/>
            <p:cNvSpPr/>
            <p:nvPr/>
          </p:nvSpPr>
          <p:spPr>
            <a:xfrm>
              <a:off x="8340788" y="1045618"/>
              <a:ext cx="90746" cy="61682"/>
            </a:xfrm>
            <a:custGeom>
              <a:rect b="b" l="l" r="r" t="t"/>
              <a:pathLst>
                <a:path extrusionOk="0" h="382" w="562">
                  <a:moveTo>
                    <a:pt x="561" y="0"/>
                  </a:moveTo>
                  <a:lnTo>
                    <a:pt x="290" y="278"/>
                  </a:lnTo>
                  <a:lnTo>
                    <a:pt x="1" y="278"/>
                  </a:lnTo>
                  <a:lnTo>
                    <a:pt x="359" y="382"/>
                  </a:lnTo>
                  <a:lnTo>
                    <a:pt x="56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4"/>
            <p:cNvSpPr/>
            <p:nvPr/>
          </p:nvSpPr>
          <p:spPr>
            <a:xfrm>
              <a:off x="7710249" y="806318"/>
              <a:ext cx="88324" cy="63296"/>
            </a:xfrm>
            <a:custGeom>
              <a:rect b="b" l="l" r="r" t="t"/>
              <a:pathLst>
                <a:path extrusionOk="0" h="392" w="547">
                  <a:moveTo>
                    <a:pt x="546" y="1"/>
                  </a:moveTo>
                  <a:lnTo>
                    <a:pt x="290" y="293"/>
                  </a:lnTo>
                  <a:lnTo>
                    <a:pt x="1" y="308"/>
                  </a:lnTo>
                  <a:lnTo>
                    <a:pt x="365" y="391"/>
                  </a:lnTo>
                  <a:lnTo>
                    <a:pt x="54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4"/>
            <p:cNvSpPr/>
            <p:nvPr/>
          </p:nvSpPr>
          <p:spPr>
            <a:xfrm>
              <a:off x="7690065" y="587848"/>
              <a:ext cx="71370" cy="71370"/>
            </a:xfrm>
            <a:custGeom>
              <a:rect b="b" l="l" r="r" t="t"/>
              <a:pathLst>
                <a:path extrusionOk="0" h="442" w="442">
                  <a:moveTo>
                    <a:pt x="442" y="1"/>
                  </a:moveTo>
                  <a:lnTo>
                    <a:pt x="275" y="349"/>
                  </a:lnTo>
                  <a:lnTo>
                    <a:pt x="1" y="442"/>
                  </a:lnTo>
                  <a:lnTo>
                    <a:pt x="373" y="424"/>
                  </a:lnTo>
                  <a:lnTo>
                    <a:pt x="44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4"/>
            <p:cNvSpPr/>
            <p:nvPr/>
          </p:nvSpPr>
          <p:spPr>
            <a:xfrm>
              <a:off x="8256662" y="775639"/>
              <a:ext cx="90585" cy="61197"/>
            </a:xfrm>
            <a:custGeom>
              <a:rect b="b" l="l" r="r" t="t"/>
              <a:pathLst>
                <a:path extrusionOk="0" h="379" w="561">
                  <a:moveTo>
                    <a:pt x="561" y="0"/>
                  </a:moveTo>
                  <a:lnTo>
                    <a:pt x="289" y="274"/>
                  </a:lnTo>
                  <a:lnTo>
                    <a:pt x="0" y="274"/>
                  </a:lnTo>
                  <a:lnTo>
                    <a:pt x="358" y="379"/>
                  </a:lnTo>
                  <a:lnTo>
                    <a:pt x="56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4"/>
            <p:cNvSpPr/>
            <p:nvPr/>
          </p:nvSpPr>
          <p:spPr>
            <a:xfrm>
              <a:off x="7355500" y="873329"/>
              <a:ext cx="91231" cy="61197"/>
            </a:xfrm>
            <a:custGeom>
              <a:rect b="b" l="l" r="r" t="t"/>
              <a:pathLst>
                <a:path extrusionOk="0" h="379" w="565">
                  <a:moveTo>
                    <a:pt x="564" y="0"/>
                  </a:moveTo>
                  <a:lnTo>
                    <a:pt x="290" y="274"/>
                  </a:lnTo>
                  <a:lnTo>
                    <a:pt x="1" y="274"/>
                  </a:lnTo>
                  <a:lnTo>
                    <a:pt x="362" y="379"/>
                  </a:lnTo>
                  <a:lnTo>
                    <a:pt x="56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4"/>
            <p:cNvSpPr/>
            <p:nvPr/>
          </p:nvSpPr>
          <p:spPr>
            <a:xfrm>
              <a:off x="8048689" y="928229"/>
              <a:ext cx="90100" cy="58775"/>
            </a:xfrm>
            <a:custGeom>
              <a:rect b="b" l="l" r="r" t="t"/>
              <a:pathLst>
                <a:path extrusionOk="0" h="364" w="558">
                  <a:moveTo>
                    <a:pt x="558" y="0"/>
                  </a:moveTo>
                  <a:lnTo>
                    <a:pt x="290" y="262"/>
                  </a:lnTo>
                  <a:lnTo>
                    <a:pt x="0" y="262"/>
                  </a:lnTo>
                  <a:lnTo>
                    <a:pt x="358" y="364"/>
                  </a:lnTo>
                  <a:lnTo>
                    <a:pt x="55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4"/>
            <p:cNvSpPr/>
            <p:nvPr/>
          </p:nvSpPr>
          <p:spPr>
            <a:xfrm>
              <a:off x="8014942" y="704753"/>
              <a:ext cx="84449" cy="65234"/>
            </a:xfrm>
            <a:custGeom>
              <a:rect b="b" l="l" r="r" t="t"/>
              <a:pathLst>
                <a:path extrusionOk="0" h="404" w="523">
                  <a:moveTo>
                    <a:pt x="522" y="1"/>
                  </a:moveTo>
                  <a:lnTo>
                    <a:pt x="290" y="308"/>
                  </a:lnTo>
                  <a:lnTo>
                    <a:pt x="1" y="347"/>
                  </a:lnTo>
                  <a:lnTo>
                    <a:pt x="370" y="403"/>
                  </a:lnTo>
                  <a:lnTo>
                    <a:pt x="52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4"/>
            <p:cNvSpPr/>
            <p:nvPr/>
          </p:nvSpPr>
          <p:spPr>
            <a:xfrm>
              <a:off x="8488533" y="916119"/>
              <a:ext cx="90746" cy="61359"/>
            </a:xfrm>
            <a:custGeom>
              <a:rect b="b" l="l" r="r" t="t"/>
              <a:pathLst>
                <a:path extrusionOk="0" h="380" w="562">
                  <a:moveTo>
                    <a:pt x="561" y="0"/>
                  </a:moveTo>
                  <a:lnTo>
                    <a:pt x="290" y="275"/>
                  </a:lnTo>
                  <a:lnTo>
                    <a:pt x="1" y="275"/>
                  </a:lnTo>
                  <a:lnTo>
                    <a:pt x="359" y="379"/>
                  </a:lnTo>
                  <a:lnTo>
                    <a:pt x="56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4"/>
            <p:cNvSpPr/>
            <p:nvPr/>
          </p:nvSpPr>
          <p:spPr>
            <a:xfrm>
              <a:off x="8355320" y="520515"/>
              <a:ext cx="98335" cy="52639"/>
            </a:xfrm>
            <a:custGeom>
              <a:rect b="b" l="l" r="r" t="t"/>
              <a:pathLst>
                <a:path extrusionOk="0" h="326" w="609">
                  <a:moveTo>
                    <a:pt x="608" y="0"/>
                  </a:moveTo>
                  <a:lnTo>
                    <a:pt x="283" y="212"/>
                  </a:lnTo>
                  <a:lnTo>
                    <a:pt x="0" y="149"/>
                  </a:lnTo>
                  <a:lnTo>
                    <a:pt x="328" y="325"/>
                  </a:lnTo>
                  <a:lnTo>
                    <a:pt x="60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1" name="Shape 151"/>
        <p:cNvGrpSpPr/>
        <p:nvPr/>
      </p:nvGrpSpPr>
      <p:grpSpPr>
        <a:xfrm>
          <a:off x="0" y="0"/>
          <a:ext cx="0" cy="0"/>
          <a:chOff x="0" y="0"/>
          <a:chExt cx="0" cy="0"/>
        </a:xfrm>
      </p:grpSpPr>
      <p:grpSp>
        <p:nvGrpSpPr>
          <p:cNvPr id="152" name="Google Shape;152;p5"/>
          <p:cNvGrpSpPr/>
          <p:nvPr/>
        </p:nvGrpSpPr>
        <p:grpSpPr>
          <a:xfrm>
            <a:off x="-766176" y="159485"/>
            <a:ext cx="10670931" cy="947815"/>
            <a:chOff x="-766176" y="159485"/>
            <a:chExt cx="10670931" cy="947815"/>
          </a:xfrm>
        </p:grpSpPr>
        <p:sp>
          <p:nvSpPr>
            <p:cNvPr id="153" name="Google Shape;153;p5"/>
            <p:cNvSpPr/>
            <p:nvPr/>
          </p:nvSpPr>
          <p:spPr>
            <a:xfrm flipH="1">
              <a:off x="-766176" y="159485"/>
              <a:ext cx="3142324" cy="338400"/>
            </a:xfrm>
            <a:custGeom>
              <a:rect b="b" l="l" r="r" t="t"/>
              <a:pathLst>
                <a:path extrusionOk="0" h="4084" w="37921">
                  <a:moveTo>
                    <a:pt x="8455" y="0"/>
                  </a:moveTo>
                  <a:cubicBezTo>
                    <a:pt x="8425" y="0"/>
                    <a:pt x="8395" y="1"/>
                    <a:pt x="8365" y="3"/>
                  </a:cubicBezTo>
                  <a:cubicBezTo>
                    <a:pt x="7441" y="72"/>
                    <a:pt x="4946" y="2174"/>
                    <a:pt x="4541" y="2627"/>
                  </a:cubicBezTo>
                  <a:cubicBezTo>
                    <a:pt x="4541" y="2627"/>
                    <a:pt x="1" y="3667"/>
                    <a:pt x="3998" y="3804"/>
                  </a:cubicBezTo>
                  <a:cubicBezTo>
                    <a:pt x="4359" y="3816"/>
                    <a:pt x="4700" y="3822"/>
                    <a:pt x="5025" y="3822"/>
                  </a:cubicBezTo>
                  <a:cubicBezTo>
                    <a:pt x="8303" y="3822"/>
                    <a:pt x="9856" y="3262"/>
                    <a:pt x="11459" y="3262"/>
                  </a:cubicBezTo>
                  <a:cubicBezTo>
                    <a:pt x="13049" y="3262"/>
                    <a:pt x="15242" y="3755"/>
                    <a:pt x="16908" y="3755"/>
                  </a:cubicBezTo>
                  <a:cubicBezTo>
                    <a:pt x="17092" y="3755"/>
                    <a:pt x="17269" y="3749"/>
                    <a:pt x="17439" y="3736"/>
                  </a:cubicBezTo>
                  <a:cubicBezTo>
                    <a:pt x="19141" y="3601"/>
                    <a:pt x="21636" y="3464"/>
                    <a:pt x="23347" y="3396"/>
                  </a:cubicBezTo>
                  <a:cubicBezTo>
                    <a:pt x="23698" y="3382"/>
                    <a:pt x="24053" y="3374"/>
                    <a:pt x="24411" y="3374"/>
                  </a:cubicBezTo>
                  <a:cubicBezTo>
                    <a:pt x="25802" y="3374"/>
                    <a:pt x="27251" y="3494"/>
                    <a:pt x="28760" y="3873"/>
                  </a:cubicBezTo>
                  <a:cubicBezTo>
                    <a:pt x="29393" y="4031"/>
                    <a:pt x="29875" y="4083"/>
                    <a:pt x="30353" y="4083"/>
                  </a:cubicBezTo>
                  <a:cubicBezTo>
                    <a:pt x="31307" y="4083"/>
                    <a:pt x="32242" y="3873"/>
                    <a:pt x="34323" y="3873"/>
                  </a:cubicBezTo>
                  <a:cubicBezTo>
                    <a:pt x="37444" y="3873"/>
                    <a:pt x="37920" y="2990"/>
                    <a:pt x="36835" y="2627"/>
                  </a:cubicBezTo>
                  <a:cubicBezTo>
                    <a:pt x="36036" y="2359"/>
                    <a:pt x="31552" y="2131"/>
                    <a:pt x="28645" y="2131"/>
                  </a:cubicBezTo>
                  <a:cubicBezTo>
                    <a:pt x="27605" y="2131"/>
                    <a:pt x="26768" y="2160"/>
                    <a:pt x="26373" y="2227"/>
                  </a:cubicBezTo>
                  <a:cubicBezTo>
                    <a:pt x="26237" y="2250"/>
                    <a:pt x="26107" y="2261"/>
                    <a:pt x="25980" y="2261"/>
                  </a:cubicBezTo>
                  <a:cubicBezTo>
                    <a:pt x="24711" y="2261"/>
                    <a:pt x="23784" y="1201"/>
                    <a:pt x="20822" y="954"/>
                  </a:cubicBezTo>
                  <a:cubicBezTo>
                    <a:pt x="19737" y="864"/>
                    <a:pt x="18780" y="834"/>
                    <a:pt x="17889" y="834"/>
                  </a:cubicBezTo>
                  <a:cubicBezTo>
                    <a:pt x="16107" y="834"/>
                    <a:pt x="14591" y="954"/>
                    <a:pt x="12848" y="954"/>
                  </a:cubicBezTo>
                  <a:cubicBezTo>
                    <a:pt x="10322" y="954"/>
                    <a:pt x="9353" y="0"/>
                    <a:pt x="8455"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5"/>
            <p:cNvSpPr/>
            <p:nvPr/>
          </p:nvSpPr>
          <p:spPr>
            <a:xfrm flipH="1">
              <a:off x="7539659" y="825423"/>
              <a:ext cx="2365095" cy="281878"/>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 name="Google Shape;155;p5"/>
          <p:cNvSpPr txBox="1"/>
          <p:nvPr>
            <p:ph idx="1" type="subTitle"/>
          </p:nvPr>
        </p:nvSpPr>
        <p:spPr>
          <a:xfrm>
            <a:off x="726100" y="2371025"/>
            <a:ext cx="2111100" cy="611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a:lvl1pPr>
            <a:lvl2pPr lvl="1" rtl="0" algn="r">
              <a:spcBef>
                <a:spcPts val="0"/>
              </a:spcBef>
              <a:spcAft>
                <a:spcPts val="0"/>
              </a:spcAft>
              <a:buClr>
                <a:schemeClr val="dk1"/>
              </a:buClr>
              <a:buSzPts val="1400"/>
              <a:buNone/>
              <a:defRPr>
                <a:solidFill>
                  <a:schemeClr val="dk1"/>
                </a:solidFill>
              </a:defRPr>
            </a:lvl2pPr>
            <a:lvl3pPr lvl="2" rtl="0" algn="r">
              <a:spcBef>
                <a:spcPts val="0"/>
              </a:spcBef>
              <a:spcAft>
                <a:spcPts val="0"/>
              </a:spcAft>
              <a:buClr>
                <a:schemeClr val="dk1"/>
              </a:buClr>
              <a:buSzPts val="1400"/>
              <a:buNone/>
              <a:defRPr>
                <a:solidFill>
                  <a:schemeClr val="dk1"/>
                </a:solidFill>
              </a:defRPr>
            </a:lvl3pPr>
            <a:lvl4pPr lvl="3" rtl="0" algn="r">
              <a:spcBef>
                <a:spcPts val="0"/>
              </a:spcBef>
              <a:spcAft>
                <a:spcPts val="0"/>
              </a:spcAft>
              <a:buClr>
                <a:schemeClr val="dk1"/>
              </a:buClr>
              <a:buSzPts val="1400"/>
              <a:buNone/>
              <a:defRPr>
                <a:solidFill>
                  <a:schemeClr val="dk1"/>
                </a:solidFill>
              </a:defRPr>
            </a:lvl4pPr>
            <a:lvl5pPr lvl="4" rtl="0" algn="r">
              <a:spcBef>
                <a:spcPts val="0"/>
              </a:spcBef>
              <a:spcAft>
                <a:spcPts val="0"/>
              </a:spcAft>
              <a:buClr>
                <a:schemeClr val="dk1"/>
              </a:buClr>
              <a:buSzPts val="1400"/>
              <a:buNone/>
              <a:defRPr>
                <a:solidFill>
                  <a:schemeClr val="dk1"/>
                </a:solidFill>
              </a:defRPr>
            </a:lvl5pPr>
            <a:lvl6pPr lvl="5" rtl="0" algn="r">
              <a:spcBef>
                <a:spcPts val="0"/>
              </a:spcBef>
              <a:spcAft>
                <a:spcPts val="0"/>
              </a:spcAft>
              <a:buClr>
                <a:schemeClr val="dk1"/>
              </a:buClr>
              <a:buSzPts val="1400"/>
              <a:buNone/>
              <a:defRPr>
                <a:solidFill>
                  <a:schemeClr val="dk1"/>
                </a:solidFill>
              </a:defRPr>
            </a:lvl6pPr>
            <a:lvl7pPr lvl="6" rtl="0" algn="r">
              <a:spcBef>
                <a:spcPts val="0"/>
              </a:spcBef>
              <a:spcAft>
                <a:spcPts val="0"/>
              </a:spcAft>
              <a:buClr>
                <a:schemeClr val="dk1"/>
              </a:buClr>
              <a:buSzPts val="1400"/>
              <a:buNone/>
              <a:defRPr>
                <a:solidFill>
                  <a:schemeClr val="dk1"/>
                </a:solidFill>
              </a:defRPr>
            </a:lvl7pPr>
            <a:lvl8pPr lvl="7" rtl="0" algn="r">
              <a:spcBef>
                <a:spcPts val="0"/>
              </a:spcBef>
              <a:spcAft>
                <a:spcPts val="0"/>
              </a:spcAft>
              <a:buClr>
                <a:schemeClr val="dk1"/>
              </a:buClr>
              <a:buSzPts val="1400"/>
              <a:buNone/>
              <a:defRPr>
                <a:solidFill>
                  <a:schemeClr val="dk1"/>
                </a:solidFill>
              </a:defRPr>
            </a:lvl8pPr>
            <a:lvl9pPr lvl="8" rtl="0" algn="r">
              <a:spcBef>
                <a:spcPts val="0"/>
              </a:spcBef>
              <a:spcAft>
                <a:spcPts val="0"/>
              </a:spcAft>
              <a:buClr>
                <a:schemeClr val="dk1"/>
              </a:buClr>
              <a:buSzPts val="1400"/>
              <a:buNone/>
              <a:defRPr>
                <a:solidFill>
                  <a:schemeClr val="dk1"/>
                </a:solidFill>
              </a:defRPr>
            </a:lvl9pPr>
          </a:lstStyle>
          <a:p/>
        </p:txBody>
      </p:sp>
      <p:sp>
        <p:nvSpPr>
          <p:cNvPr id="156" name="Google Shape;156;p5"/>
          <p:cNvSpPr txBox="1"/>
          <p:nvPr>
            <p:ph idx="2" type="subTitle"/>
          </p:nvPr>
        </p:nvSpPr>
        <p:spPr>
          <a:xfrm>
            <a:off x="726100" y="1905375"/>
            <a:ext cx="2111100" cy="3384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1"/>
              </a:buClr>
              <a:buSzPts val="2000"/>
              <a:buNone/>
              <a:defRPr sz="2500">
                <a:latin typeface="Grenze Medium"/>
                <a:ea typeface="Grenze Medium"/>
                <a:cs typeface="Grenze Medium"/>
                <a:sym typeface="Grenze Medium"/>
              </a:defRPr>
            </a:lvl1pPr>
            <a:lvl2pPr lvl="1" rtl="0" algn="r">
              <a:spcBef>
                <a:spcPts val="0"/>
              </a:spcBef>
              <a:spcAft>
                <a:spcPts val="0"/>
              </a:spcAft>
              <a:buClr>
                <a:schemeClr val="dk1"/>
              </a:buClr>
              <a:buSzPts val="2000"/>
              <a:buNone/>
              <a:defRPr sz="2000">
                <a:solidFill>
                  <a:schemeClr val="dk1"/>
                </a:solidFill>
              </a:defRPr>
            </a:lvl2pPr>
            <a:lvl3pPr lvl="2" rtl="0" algn="r">
              <a:spcBef>
                <a:spcPts val="0"/>
              </a:spcBef>
              <a:spcAft>
                <a:spcPts val="0"/>
              </a:spcAft>
              <a:buClr>
                <a:schemeClr val="dk1"/>
              </a:buClr>
              <a:buSzPts val="2000"/>
              <a:buNone/>
              <a:defRPr sz="2000">
                <a:solidFill>
                  <a:schemeClr val="dk1"/>
                </a:solidFill>
              </a:defRPr>
            </a:lvl3pPr>
            <a:lvl4pPr lvl="3" rtl="0" algn="r">
              <a:spcBef>
                <a:spcPts val="0"/>
              </a:spcBef>
              <a:spcAft>
                <a:spcPts val="0"/>
              </a:spcAft>
              <a:buClr>
                <a:schemeClr val="dk1"/>
              </a:buClr>
              <a:buSzPts val="2000"/>
              <a:buNone/>
              <a:defRPr sz="2000">
                <a:solidFill>
                  <a:schemeClr val="dk1"/>
                </a:solidFill>
              </a:defRPr>
            </a:lvl4pPr>
            <a:lvl5pPr lvl="4" rtl="0" algn="r">
              <a:spcBef>
                <a:spcPts val="0"/>
              </a:spcBef>
              <a:spcAft>
                <a:spcPts val="0"/>
              </a:spcAft>
              <a:buClr>
                <a:schemeClr val="dk1"/>
              </a:buClr>
              <a:buSzPts val="2000"/>
              <a:buNone/>
              <a:defRPr sz="2000">
                <a:solidFill>
                  <a:schemeClr val="dk1"/>
                </a:solidFill>
              </a:defRPr>
            </a:lvl5pPr>
            <a:lvl6pPr lvl="5" rtl="0" algn="r">
              <a:spcBef>
                <a:spcPts val="0"/>
              </a:spcBef>
              <a:spcAft>
                <a:spcPts val="0"/>
              </a:spcAft>
              <a:buClr>
                <a:schemeClr val="dk1"/>
              </a:buClr>
              <a:buSzPts val="2000"/>
              <a:buNone/>
              <a:defRPr sz="2000">
                <a:solidFill>
                  <a:schemeClr val="dk1"/>
                </a:solidFill>
              </a:defRPr>
            </a:lvl6pPr>
            <a:lvl7pPr lvl="6" rtl="0" algn="r">
              <a:spcBef>
                <a:spcPts val="0"/>
              </a:spcBef>
              <a:spcAft>
                <a:spcPts val="0"/>
              </a:spcAft>
              <a:buClr>
                <a:schemeClr val="dk1"/>
              </a:buClr>
              <a:buSzPts val="2000"/>
              <a:buNone/>
              <a:defRPr sz="2000">
                <a:solidFill>
                  <a:schemeClr val="dk1"/>
                </a:solidFill>
              </a:defRPr>
            </a:lvl7pPr>
            <a:lvl8pPr lvl="7" rtl="0" algn="r">
              <a:spcBef>
                <a:spcPts val="0"/>
              </a:spcBef>
              <a:spcAft>
                <a:spcPts val="0"/>
              </a:spcAft>
              <a:buClr>
                <a:schemeClr val="dk1"/>
              </a:buClr>
              <a:buSzPts val="2000"/>
              <a:buNone/>
              <a:defRPr sz="2000">
                <a:solidFill>
                  <a:schemeClr val="dk1"/>
                </a:solidFill>
              </a:defRPr>
            </a:lvl8pPr>
            <a:lvl9pPr lvl="8" rtl="0" algn="r">
              <a:spcBef>
                <a:spcPts val="0"/>
              </a:spcBef>
              <a:spcAft>
                <a:spcPts val="0"/>
              </a:spcAft>
              <a:buClr>
                <a:schemeClr val="dk1"/>
              </a:buClr>
              <a:buSzPts val="2000"/>
              <a:buNone/>
              <a:defRPr sz="2000">
                <a:solidFill>
                  <a:schemeClr val="dk1"/>
                </a:solidFill>
              </a:defRPr>
            </a:lvl9pPr>
          </a:lstStyle>
          <a:p/>
        </p:txBody>
      </p:sp>
      <p:sp>
        <p:nvSpPr>
          <p:cNvPr id="157" name="Google Shape;157;p5"/>
          <p:cNvSpPr txBox="1"/>
          <p:nvPr>
            <p:ph idx="3" type="subTitle"/>
          </p:nvPr>
        </p:nvSpPr>
        <p:spPr>
          <a:xfrm>
            <a:off x="3335650" y="2371025"/>
            <a:ext cx="2111100" cy="611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a:lvl1pPr>
            <a:lvl2pPr lvl="1" rtl="0" algn="r">
              <a:spcBef>
                <a:spcPts val="0"/>
              </a:spcBef>
              <a:spcAft>
                <a:spcPts val="0"/>
              </a:spcAft>
              <a:buClr>
                <a:schemeClr val="dk1"/>
              </a:buClr>
              <a:buSzPts val="1400"/>
              <a:buNone/>
              <a:defRPr>
                <a:solidFill>
                  <a:schemeClr val="dk1"/>
                </a:solidFill>
              </a:defRPr>
            </a:lvl2pPr>
            <a:lvl3pPr lvl="2" rtl="0" algn="r">
              <a:spcBef>
                <a:spcPts val="0"/>
              </a:spcBef>
              <a:spcAft>
                <a:spcPts val="0"/>
              </a:spcAft>
              <a:buClr>
                <a:schemeClr val="dk1"/>
              </a:buClr>
              <a:buSzPts val="1400"/>
              <a:buNone/>
              <a:defRPr>
                <a:solidFill>
                  <a:schemeClr val="dk1"/>
                </a:solidFill>
              </a:defRPr>
            </a:lvl3pPr>
            <a:lvl4pPr lvl="3" rtl="0" algn="r">
              <a:spcBef>
                <a:spcPts val="0"/>
              </a:spcBef>
              <a:spcAft>
                <a:spcPts val="0"/>
              </a:spcAft>
              <a:buClr>
                <a:schemeClr val="dk1"/>
              </a:buClr>
              <a:buSzPts val="1400"/>
              <a:buNone/>
              <a:defRPr>
                <a:solidFill>
                  <a:schemeClr val="dk1"/>
                </a:solidFill>
              </a:defRPr>
            </a:lvl4pPr>
            <a:lvl5pPr lvl="4" rtl="0" algn="r">
              <a:spcBef>
                <a:spcPts val="0"/>
              </a:spcBef>
              <a:spcAft>
                <a:spcPts val="0"/>
              </a:spcAft>
              <a:buClr>
                <a:schemeClr val="dk1"/>
              </a:buClr>
              <a:buSzPts val="1400"/>
              <a:buNone/>
              <a:defRPr>
                <a:solidFill>
                  <a:schemeClr val="dk1"/>
                </a:solidFill>
              </a:defRPr>
            </a:lvl5pPr>
            <a:lvl6pPr lvl="5" rtl="0" algn="r">
              <a:spcBef>
                <a:spcPts val="0"/>
              </a:spcBef>
              <a:spcAft>
                <a:spcPts val="0"/>
              </a:spcAft>
              <a:buClr>
                <a:schemeClr val="dk1"/>
              </a:buClr>
              <a:buSzPts val="1400"/>
              <a:buNone/>
              <a:defRPr>
                <a:solidFill>
                  <a:schemeClr val="dk1"/>
                </a:solidFill>
              </a:defRPr>
            </a:lvl6pPr>
            <a:lvl7pPr lvl="6" rtl="0" algn="r">
              <a:spcBef>
                <a:spcPts val="0"/>
              </a:spcBef>
              <a:spcAft>
                <a:spcPts val="0"/>
              </a:spcAft>
              <a:buClr>
                <a:schemeClr val="dk1"/>
              </a:buClr>
              <a:buSzPts val="1400"/>
              <a:buNone/>
              <a:defRPr>
                <a:solidFill>
                  <a:schemeClr val="dk1"/>
                </a:solidFill>
              </a:defRPr>
            </a:lvl7pPr>
            <a:lvl8pPr lvl="7" rtl="0" algn="r">
              <a:spcBef>
                <a:spcPts val="0"/>
              </a:spcBef>
              <a:spcAft>
                <a:spcPts val="0"/>
              </a:spcAft>
              <a:buClr>
                <a:schemeClr val="dk1"/>
              </a:buClr>
              <a:buSzPts val="1400"/>
              <a:buNone/>
              <a:defRPr>
                <a:solidFill>
                  <a:schemeClr val="dk1"/>
                </a:solidFill>
              </a:defRPr>
            </a:lvl8pPr>
            <a:lvl9pPr lvl="8" rtl="0" algn="r">
              <a:spcBef>
                <a:spcPts val="0"/>
              </a:spcBef>
              <a:spcAft>
                <a:spcPts val="0"/>
              </a:spcAft>
              <a:buClr>
                <a:schemeClr val="dk1"/>
              </a:buClr>
              <a:buSzPts val="1400"/>
              <a:buNone/>
              <a:defRPr>
                <a:solidFill>
                  <a:schemeClr val="dk1"/>
                </a:solidFill>
              </a:defRPr>
            </a:lvl9pPr>
          </a:lstStyle>
          <a:p/>
        </p:txBody>
      </p:sp>
      <p:sp>
        <p:nvSpPr>
          <p:cNvPr id="158" name="Google Shape;158;p5"/>
          <p:cNvSpPr txBox="1"/>
          <p:nvPr>
            <p:ph idx="4" type="subTitle"/>
          </p:nvPr>
        </p:nvSpPr>
        <p:spPr>
          <a:xfrm>
            <a:off x="3335650" y="1905375"/>
            <a:ext cx="2111100" cy="3384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1"/>
              </a:buClr>
              <a:buSzPts val="2000"/>
              <a:buNone/>
              <a:defRPr sz="2500">
                <a:latin typeface="Grenze Medium"/>
                <a:ea typeface="Grenze Medium"/>
                <a:cs typeface="Grenze Medium"/>
                <a:sym typeface="Grenze Medium"/>
              </a:defRPr>
            </a:lvl1pPr>
            <a:lvl2pPr lvl="1" rtl="0" algn="r">
              <a:spcBef>
                <a:spcPts val="0"/>
              </a:spcBef>
              <a:spcAft>
                <a:spcPts val="0"/>
              </a:spcAft>
              <a:buClr>
                <a:schemeClr val="dk1"/>
              </a:buClr>
              <a:buSzPts val="2000"/>
              <a:buNone/>
              <a:defRPr sz="2000">
                <a:solidFill>
                  <a:schemeClr val="dk1"/>
                </a:solidFill>
              </a:defRPr>
            </a:lvl2pPr>
            <a:lvl3pPr lvl="2" rtl="0" algn="r">
              <a:spcBef>
                <a:spcPts val="0"/>
              </a:spcBef>
              <a:spcAft>
                <a:spcPts val="0"/>
              </a:spcAft>
              <a:buClr>
                <a:schemeClr val="dk1"/>
              </a:buClr>
              <a:buSzPts val="2000"/>
              <a:buNone/>
              <a:defRPr sz="2000">
                <a:solidFill>
                  <a:schemeClr val="dk1"/>
                </a:solidFill>
              </a:defRPr>
            </a:lvl3pPr>
            <a:lvl4pPr lvl="3" rtl="0" algn="r">
              <a:spcBef>
                <a:spcPts val="0"/>
              </a:spcBef>
              <a:spcAft>
                <a:spcPts val="0"/>
              </a:spcAft>
              <a:buClr>
                <a:schemeClr val="dk1"/>
              </a:buClr>
              <a:buSzPts val="2000"/>
              <a:buNone/>
              <a:defRPr sz="2000">
                <a:solidFill>
                  <a:schemeClr val="dk1"/>
                </a:solidFill>
              </a:defRPr>
            </a:lvl4pPr>
            <a:lvl5pPr lvl="4" rtl="0" algn="r">
              <a:spcBef>
                <a:spcPts val="0"/>
              </a:spcBef>
              <a:spcAft>
                <a:spcPts val="0"/>
              </a:spcAft>
              <a:buClr>
                <a:schemeClr val="dk1"/>
              </a:buClr>
              <a:buSzPts val="2000"/>
              <a:buNone/>
              <a:defRPr sz="2000">
                <a:solidFill>
                  <a:schemeClr val="dk1"/>
                </a:solidFill>
              </a:defRPr>
            </a:lvl5pPr>
            <a:lvl6pPr lvl="5" rtl="0" algn="r">
              <a:spcBef>
                <a:spcPts val="0"/>
              </a:spcBef>
              <a:spcAft>
                <a:spcPts val="0"/>
              </a:spcAft>
              <a:buClr>
                <a:schemeClr val="dk1"/>
              </a:buClr>
              <a:buSzPts val="2000"/>
              <a:buNone/>
              <a:defRPr sz="2000">
                <a:solidFill>
                  <a:schemeClr val="dk1"/>
                </a:solidFill>
              </a:defRPr>
            </a:lvl6pPr>
            <a:lvl7pPr lvl="6" rtl="0" algn="r">
              <a:spcBef>
                <a:spcPts val="0"/>
              </a:spcBef>
              <a:spcAft>
                <a:spcPts val="0"/>
              </a:spcAft>
              <a:buClr>
                <a:schemeClr val="dk1"/>
              </a:buClr>
              <a:buSzPts val="2000"/>
              <a:buNone/>
              <a:defRPr sz="2000">
                <a:solidFill>
                  <a:schemeClr val="dk1"/>
                </a:solidFill>
              </a:defRPr>
            </a:lvl7pPr>
            <a:lvl8pPr lvl="7" rtl="0" algn="r">
              <a:spcBef>
                <a:spcPts val="0"/>
              </a:spcBef>
              <a:spcAft>
                <a:spcPts val="0"/>
              </a:spcAft>
              <a:buClr>
                <a:schemeClr val="dk1"/>
              </a:buClr>
              <a:buSzPts val="2000"/>
              <a:buNone/>
              <a:defRPr sz="2000">
                <a:solidFill>
                  <a:schemeClr val="dk1"/>
                </a:solidFill>
              </a:defRPr>
            </a:lvl8pPr>
            <a:lvl9pPr lvl="8" rtl="0" algn="r">
              <a:spcBef>
                <a:spcPts val="0"/>
              </a:spcBef>
              <a:spcAft>
                <a:spcPts val="0"/>
              </a:spcAft>
              <a:buClr>
                <a:schemeClr val="dk1"/>
              </a:buClr>
              <a:buSzPts val="2000"/>
              <a:buNone/>
              <a:defRPr sz="2000">
                <a:solidFill>
                  <a:schemeClr val="dk1"/>
                </a:solidFill>
              </a:defRPr>
            </a:lvl9pPr>
          </a:lstStyle>
          <a:p/>
        </p:txBody>
      </p:sp>
      <p:sp>
        <p:nvSpPr>
          <p:cNvPr id="159" name="Google Shape;159;p5"/>
          <p:cNvSpPr txBox="1"/>
          <p:nvPr>
            <p:ph type="title"/>
          </p:nvPr>
        </p:nvSpPr>
        <p:spPr>
          <a:xfrm>
            <a:off x="726100" y="534600"/>
            <a:ext cx="44478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500">
                <a:latin typeface="Grenze Medium"/>
                <a:ea typeface="Grenze Medium"/>
                <a:cs typeface="Grenze Medium"/>
                <a:sym typeface="Grenze Medium"/>
              </a:defRPr>
            </a:lvl1pPr>
            <a:lvl2pPr lvl="1" rtl="0">
              <a:spcBef>
                <a:spcPts val="0"/>
              </a:spcBef>
              <a:spcAft>
                <a:spcPts val="0"/>
              </a:spcAft>
              <a:buSzPts val="3500"/>
              <a:buNone/>
              <a:defRPr>
                <a:latin typeface="Bai Jamjuree"/>
                <a:ea typeface="Bai Jamjuree"/>
                <a:cs typeface="Bai Jamjuree"/>
                <a:sym typeface="Bai Jamjuree"/>
              </a:defRPr>
            </a:lvl2pPr>
            <a:lvl3pPr lvl="2" rtl="0">
              <a:spcBef>
                <a:spcPts val="0"/>
              </a:spcBef>
              <a:spcAft>
                <a:spcPts val="0"/>
              </a:spcAft>
              <a:buSzPts val="3500"/>
              <a:buNone/>
              <a:defRPr>
                <a:latin typeface="Bai Jamjuree"/>
                <a:ea typeface="Bai Jamjuree"/>
                <a:cs typeface="Bai Jamjuree"/>
                <a:sym typeface="Bai Jamjuree"/>
              </a:defRPr>
            </a:lvl3pPr>
            <a:lvl4pPr lvl="3" rtl="0">
              <a:spcBef>
                <a:spcPts val="0"/>
              </a:spcBef>
              <a:spcAft>
                <a:spcPts val="0"/>
              </a:spcAft>
              <a:buSzPts val="3500"/>
              <a:buNone/>
              <a:defRPr>
                <a:latin typeface="Bai Jamjuree"/>
                <a:ea typeface="Bai Jamjuree"/>
                <a:cs typeface="Bai Jamjuree"/>
                <a:sym typeface="Bai Jamjuree"/>
              </a:defRPr>
            </a:lvl4pPr>
            <a:lvl5pPr lvl="4" rtl="0">
              <a:spcBef>
                <a:spcPts val="0"/>
              </a:spcBef>
              <a:spcAft>
                <a:spcPts val="0"/>
              </a:spcAft>
              <a:buSzPts val="3500"/>
              <a:buNone/>
              <a:defRPr>
                <a:latin typeface="Bai Jamjuree"/>
                <a:ea typeface="Bai Jamjuree"/>
                <a:cs typeface="Bai Jamjuree"/>
                <a:sym typeface="Bai Jamjuree"/>
              </a:defRPr>
            </a:lvl5pPr>
            <a:lvl6pPr lvl="5" rtl="0">
              <a:spcBef>
                <a:spcPts val="0"/>
              </a:spcBef>
              <a:spcAft>
                <a:spcPts val="0"/>
              </a:spcAft>
              <a:buSzPts val="3500"/>
              <a:buNone/>
              <a:defRPr>
                <a:latin typeface="Bai Jamjuree"/>
                <a:ea typeface="Bai Jamjuree"/>
                <a:cs typeface="Bai Jamjuree"/>
                <a:sym typeface="Bai Jamjuree"/>
              </a:defRPr>
            </a:lvl6pPr>
            <a:lvl7pPr lvl="6" rtl="0">
              <a:spcBef>
                <a:spcPts val="0"/>
              </a:spcBef>
              <a:spcAft>
                <a:spcPts val="0"/>
              </a:spcAft>
              <a:buSzPts val="3500"/>
              <a:buNone/>
              <a:defRPr>
                <a:latin typeface="Bai Jamjuree"/>
                <a:ea typeface="Bai Jamjuree"/>
                <a:cs typeface="Bai Jamjuree"/>
                <a:sym typeface="Bai Jamjuree"/>
              </a:defRPr>
            </a:lvl7pPr>
            <a:lvl8pPr lvl="7" rtl="0">
              <a:spcBef>
                <a:spcPts val="0"/>
              </a:spcBef>
              <a:spcAft>
                <a:spcPts val="0"/>
              </a:spcAft>
              <a:buSzPts val="3500"/>
              <a:buNone/>
              <a:defRPr>
                <a:latin typeface="Bai Jamjuree"/>
                <a:ea typeface="Bai Jamjuree"/>
                <a:cs typeface="Bai Jamjuree"/>
                <a:sym typeface="Bai Jamjuree"/>
              </a:defRPr>
            </a:lvl8pPr>
            <a:lvl9pPr lvl="8" rtl="0">
              <a:spcBef>
                <a:spcPts val="0"/>
              </a:spcBef>
              <a:spcAft>
                <a:spcPts val="0"/>
              </a:spcAft>
              <a:buSzPts val="3500"/>
              <a:buNone/>
              <a:defRPr>
                <a:latin typeface="Bai Jamjuree"/>
                <a:ea typeface="Bai Jamjuree"/>
                <a:cs typeface="Bai Jamjuree"/>
                <a:sym typeface="Bai Jamjuree"/>
              </a:defRPr>
            </a:lvl9pPr>
          </a:lstStyle>
          <a:p/>
        </p:txBody>
      </p:sp>
      <p:grpSp>
        <p:nvGrpSpPr>
          <p:cNvPr id="160" name="Google Shape;160;p5"/>
          <p:cNvGrpSpPr/>
          <p:nvPr/>
        </p:nvGrpSpPr>
        <p:grpSpPr>
          <a:xfrm>
            <a:off x="-409875" y="3239140"/>
            <a:ext cx="9633493" cy="2228183"/>
            <a:chOff x="-409875" y="3239140"/>
            <a:chExt cx="9633493" cy="2228183"/>
          </a:xfrm>
        </p:grpSpPr>
        <p:sp>
          <p:nvSpPr>
            <p:cNvPr id="161" name="Google Shape;161;p5"/>
            <p:cNvSpPr/>
            <p:nvPr/>
          </p:nvSpPr>
          <p:spPr>
            <a:xfrm>
              <a:off x="2848976" y="3825597"/>
              <a:ext cx="337930" cy="611658"/>
            </a:xfrm>
            <a:custGeom>
              <a:rect b="b" l="l" r="r" t="t"/>
              <a:pathLst>
                <a:path extrusionOk="0" h="7743" w="4278">
                  <a:moveTo>
                    <a:pt x="2763" y="0"/>
                  </a:moveTo>
                  <a:cubicBezTo>
                    <a:pt x="2757" y="0"/>
                    <a:pt x="2751" y="1"/>
                    <a:pt x="2745" y="2"/>
                  </a:cubicBezTo>
                  <a:cubicBezTo>
                    <a:pt x="2200" y="82"/>
                    <a:pt x="2194" y="3969"/>
                    <a:pt x="2203" y="5004"/>
                  </a:cubicBezTo>
                  <a:cubicBezTo>
                    <a:pt x="2189" y="4214"/>
                    <a:pt x="2104" y="1832"/>
                    <a:pt x="1590" y="1832"/>
                  </a:cubicBezTo>
                  <a:cubicBezTo>
                    <a:pt x="1567" y="1832"/>
                    <a:pt x="1543" y="1837"/>
                    <a:pt x="1517" y="1847"/>
                  </a:cubicBezTo>
                  <a:cubicBezTo>
                    <a:pt x="826" y="2124"/>
                    <a:pt x="1696" y="5394"/>
                    <a:pt x="1696" y="5394"/>
                  </a:cubicBezTo>
                  <a:cubicBezTo>
                    <a:pt x="1696" y="5394"/>
                    <a:pt x="1181" y="4999"/>
                    <a:pt x="714" y="4999"/>
                  </a:cubicBezTo>
                  <a:cubicBezTo>
                    <a:pt x="607" y="4999"/>
                    <a:pt x="501" y="5020"/>
                    <a:pt x="405" y="5072"/>
                  </a:cubicBezTo>
                  <a:cubicBezTo>
                    <a:pt x="0" y="5293"/>
                    <a:pt x="581" y="6151"/>
                    <a:pt x="835" y="6494"/>
                  </a:cubicBezTo>
                  <a:cubicBezTo>
                    <a:pt x="801" y="6475"/>
                    <a:pt x="759" y="6461"/>
                    <a:pt x="704" y="6461"/>
                  </a:cubicBezTo>
                  <a:cubicBezTo>
                    <a:pt x="655" y="6461"/>
                    <a:pt x="596" y="6472"/>
                    <a:pt x="525" y="6500"/>
                  </a:cubicBezTo>
                  <a:cubicBezTo>
                    <a:pt x="167" y="6637"/>
                    <a:pt x="316" y="7192"/>
                    <a:pt x="465" y="7743"/>
                  </a:cubicBezTo>
                  <a:lnTo>
                    <a:pt x="4278" y="6408"/>
                  </a:lnTo>
                  <a:cubicBezTo>
                    <a:pt x="4278" y="6408"/>
                    <a:pt x="3980" y="3090"/>
                    <a:pt x="3619" y="3045"/>
                  </a:cubicBezTo>
                  <a:cubicBezTo>
                    <a:pt x="3614" y="3044"/>
                    <a:pt x="3609" y="3044"/>
                    <a:pt x="3604" y="3044"/>
                  </a:cubicBezTo>
                  <a:cubicBezTo>
                    <a:pt x="3304" y="3044"/>
                    <a:pt x="3240" y="4329"/>
                    <a:pt x="3231" y="4667"/>
                  </a:cubicBezTo>
                  <a:cubicBezTo>
                    <a:pt x="3246" y="4047"/>
                    <a:pt x="3328" y="0"/>
                    <a:pt x="276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5"/>
            <p:cNvSpPr/>
            <p:nvPr/>
          </p:nvSpPr>
          <p:spPr>
            <a:xfrm>
              <a:off x="-409875" y="3912487"/>
              <a:ext cx="2726393" cy="1144118"/>
            </a:xfrm>
            <a:custGeom>
              <a:rect b="b" l="l" r="r" t="t"/>
              <a:pathLst>
                <a:path extrusionOk="0" h="16515" w="51025">
                  <a:moveTo>
                    <a:pt x="40860" y="4758"/>
                  </a:moveTo>
                  <a:lnTo>
                    <a:pt x="40860" y="4758"/>
                  </a:lnTo>
                  <a:cubicBezTo>
                    <a:pt x="40842" y="4782"/>
                    <a:pt x="40821" y="4802"/>
                    <a:pt x="40803" y="4826"/>
                  </a:cubicBezTo>
                  <a:cubicBezTo>
                    <a:pt x="40782" y="4814"/>
                    <a:pt x="40761" y="4802"/>
                    <a:pt x="40743" y="4790"/>
                  </a:cubicBezTo>
                  <a:lnTo>
                    <a:pt x="40860" y="4758"/>
                  </a:lnTo>
                  <a:close/>
                  <a:moveTo>
                    <a:pt x="39283" y="4236"/>
                  </a:moveTo>
                  <a:lnTo>
                    <a:pt x="39283" y="4236"/>
                  </a:lnTo>
                  <a:cubicBezTo>
                    <a:pt x="39626" y="4510"/>
                    <a:pt x="39897" y="4621"/>
                    <a:pt x="40216" y="4716"/>
                  </a:cubicBezTo>
                  <a:cubicBezTo>
                    <a:pt x="40058" y="4767"/>
                    <a:pt x="39900" y="4808"/>
                    <a:pt x="39736" y="4838"/>
                  </a:cubicBezTo>
                  <a:cubicBezTo>
                    <a:pt x="39899" y="4888"/>
                    <a:pt x="40019" y="4910"/>
                    <a:pt x="40137" y="4910"/>
                  </a:cubicBezTo>
                  <a:cubicBezTo>
                    <a:pt x="40274" y="4910"/>
                    <a:pt x="40408" y="4880"/>
                    <a:pt x="40603" y="4829"/>
                  </a:cubicBezTo>
                  <a:cubicBezTo>
                    <a:pt x="40654" y="4844"/>
                    <a:pt x="40708" y="4859"/>
                    <a:pt x="40764" y="4877"/>
                  </a:cubicBezTo>
                  <a:cubicBezTo>
                    <a:pt x="40615" y="5053"/>
                    <a:pt x="40454" y="5214"/>
                    <a:pt x="40278" y="5363"/>
                  </a:cubicBezTo>
                  <a:lnTo>
                    <a:pt x="40278" y="5366"/>
                  </a:lnTo>
                  <a:cubicBezTo>
                    <a:pt x="39804" y="5053"/>
                    <a:pt x="39509" y="4737"/>
                    <a:pt x="39283" y="4236"/>
                  </a:cubicBezTo>
                  <a:close/>
                  <a:moveTo>
                    <a:pt x="20330" y="5130"/>
                  </a:moveTo>
                  <a:cubicBezTo>
                    <a:pt x="20677" y="5239"/>
                    <a:pt x="20864" y="5305"/>
                    <a:pt x="21054" y="5305"/>
                  </a:cubicBezTo>
                  <a:cubicBezTo>
                    <a:pt x="21073" y="5305"/>
                    <a:pt x="21092" y="5305"/>
                    <a:pt x="21111" y="5303"/>
                  </a:cubicBezTo>
                  <a:lnTo>
                    <a:pt x="21114" y="5303"/>
                  </a:lnTo>
                  <a:cubicBezTo>
                    <a:pt x="20968" y="5393"/>
                    <a:pt x="20819" y="5482"/>
                    <a:pt x="20658" y="5566"/>
                  </a:cubicBezTo>
                  <a:cubicBezTo>
                    <a:pt x="20539" y="5428"/>
                    <a:pt x="20429" y="5282"/>
                    <a:pt x="20330" y="5130"/>
                  </a:cubicBezTo>
                  <a:close/>
                  <a:moveTo>
                    <a:pt x="40767" y="5539"/>
                  </a:moveTo>
                  <a:lnTo>
                    <a:pt x="40767" y="5539"/>
                  </a:lnTo>
                  <a:cubicBezTo>
                    <a:pt x="40752" y="5566"/>
                    <a:pt x="40735" y="5595"/>
                    <a:pt x="40717" y="5625"/>
                  </a:cubicBezTo>
                  <a:lnTo>
                    <a:pt x="40717" y="5628"/>
                  </a:lnTo>
                  <a:lnTo>
                    <a:pt x="40672" y="5601"/>
                  </a:lnTo>
                  <a:cubicBezTo>
                    <a:pt x="40702" y="5580"/>
                    <a:pt x="40735" y="5560"/>
                    <a:pt x="40767" y="5539"/>
                  </a:cubicBezTo>
                  <a:close/>
                  <a:moveTo>
                    <a:pt x="3682" y="5595"/>
                  </a:moveTo>
                  <a:lnTo>
                    <a:pt x="3682" y="5595"/>
                  </a:lnTo>
                  <a:cubicBezTo>
                    <a:pt x="3664" y="5619"/>
                    <a:pt x="3643" y="5640"/>
                    <a:pt x="3626" y="5664"/>
                  </a:cubicBezTo>
                  <a:cubicBezTo>
                    <a:pt x="3608" y="5652"/>
                    <a:pt x="3587" y="5640"/>
                    <a:pt x="3566" y="5628"/>
                  </a:cubicBezTo>
                  <a:lnTo>
                    <a:pt x="3682" y="5595"/>
                  </a:lnTo>
                  <a:close/>
                  <a:moveTo>
                    <a:pt x="26692" y="4236"/>
                  </a:moveTo>
                  <a:lnTo>
                    <a:pt x="26692" y="4236"/>
                  </a:lnTo>
                  <a:cubicBezTo>
                    <a:pt x="26379" y="4924"/>
                    <a:pt x="25935" y="5261"/>
                    <a:pt x="25078" y="5723"/>
                  </a:cubicBezTo>
                  <a:lnTo>
                    <a:pt x="25078" y="5723"/>
                  </a:lnTo>
                  <a:cubicBezTo>
                    <a:pt x="24622" y="5371"/>
                    <a:pt x="24265" y="5020"/>
                    <a:pt x="24024" y="4665"/>
                  </a:cubicBezTo>
                  <a:lnTo>
                    <a:pt x="24024" y="4665"/>
                  </a:lnTo>
                  <a:lnTo>
                    <a:pt x="25279" y="5092"/>
                  </a:lnTo>
                  <a:cubicBezTo>
                    <a:pt x="25198" y="5038"/>
                    <a:pt x="25121" y="4981"/>
                    <a:pt x="25046" y="4925"/>
                  </a:cubicBezTo>
                  <a:cubicBezTo>
                    <a:pt x="25762" y="4692"/>
                    <a:pt x="26128" y="4683"/>
                    <a:pt x="26692" y="4236"/>
                  </a:cubicBezTo>
                  <a:close/>
                  <a:moveTo>
                    <a:pt x="42612" y="5145"/>
                  </a:moveTo>
                  <a:lnTo>
                    <a:pt x="43829" y="5560"/>
                  </a:lnTo>
                  <a:cubicBezTo>
                    <a:pt x="43662" y="5676"/>
                    <a:pt x="43483" y="5789"/>
                    <a:pt x="43295" y="5896"/>
                  </a:cubicBezTo>
                  <a:cubicBezTo>
                    <a:pt x="43039" y="5673"/>
                    <a:pt x="42809" y="5422"/>
                    <a:pt x="42612" y="5145"/>
                  </a:cubicBezTo>
                  <a:close/>
                  <a:moveTo>
                    <a:pt x="22179" y="5056"/>
                  </a:moveTo>
                  <a:lnTo>
                    <a:pt x="22179" y="5056"/>
                  </a:lnTo>
                  <a:cubicBezTo>
                    <a:pt x="21946" y="5499"/>
                    <a:pt x="21643" y="5774"/>
                    <a:pt x="21149" y="6050"/>
                  </a:cubicBezTo>
                  <a:lnTo>
                    <a:pt x="21149" y="6050"/>
                  </a:lnTo>
                  <a:cubicBezTo>
                    <a:pt x="20988" y="5914"/>
                    <a:pt x="20837" y="5765"/>
                    <a:pt x="20697" y="5610"/>
                  </a:cubicBezTo>
                  <a:cubicBezTo>
                    <a:pt x="21308" y="5449"/>
                    <a:pt x="21660" y="5413"/>
                    <a:pt x="22179" y="5056"/>
                  </a:cubicBezTo>
                  <a:close/>
                  <a:moveTo>
                    <a:pt x="25991" y="5855"/>
                  </a:moveTo>
                  <a:cubicBezTo>
                    <a:pt x="25923" y="5976"/>
                    <a:pt x="25843" y="6089"/>
                    <a:pt x="25748" y="6196"/>
                  </a:cubicBezTo>
                  <a:lnTo>
                    <a:pt x="25748" y="6196"/>
                  </a:lnTo>
                  <a:cubicBezTo>
                    <a:pt x="25647" y="6131"/>
                    <a:pt x="25555" y="6069"/>
                    <a:pt x="25463" y="6004"/>
                  </a:cubicBezTo>
                  <a:cubicBezTo>
                    <a:pt x="25645" y="5980"/>
                    <a:pt x="25824" y="5929"/>
                    <a:pt x="25991" y="5855"/>
                  </a:cubicBezTo>
                  <a:close/>
                  <a:moveTo>
                    <a:pt x="2105" y="5074"/>
                  </a:moveTo>
                  <a:cubicBezTo>
                    <a:pt x="2448" y="5348"/>
                    <a:pt x="2719" y="5458"/>
                    <a:pt x="3041" y="5554"/>
                  </a:cubicBezTo>
                  <a:cubicBezTo>
                    <a:pt x="2883" y="5604"/>
                    <a:pt x="2722" y="5646"/>
                    <a:pt x="2561" y="5676"/>
                  </a:cubicBezTo>
                  <a:cubicBezTo>
                    <a:pt x="2723" y="5726"/>
                    <a:pt x="2843" y="5748"/>
                    <a:pt x="2961" y="5748"/>
                  </a:cubicBezTo>
                  <a:cubicBezTo>
                    <a:pt x="3098" y="5748"/>
                    <a:pt x="3232" y="5718"/>
                    <a:pt x="3426" y="5667"/>
                  </a:cubicBezTo>
                  <a:cubicBezTo>
                    <a:pt x="3477" y="5682"/>
                    <a:pt x="3530" y="5697"/>
                    <a:pt x="3587" y="5715"/>
                  </a:cubicBezTo>
                  <a:cubicBezTo>
                    <a:pt x="3438" y="5890"/>
                    <a:pt x="3277" y="6054"/>
                    <a:pt x="3101" y="6200"/>
                  </a:cubicBezTo>
                  <a:lnTo>
                    <a:pt x="3101" y="6203"/>
                  </a:lnTo>
                  <a:cubicBezTo>
                    <a:pt x="2627" y="5890"/>
                    <a:pt x="2332" y="5574"/>
                    <a:pt x="2105" y="5074"/>
                  </a:cubicBezTo>
                  <a:close/>
                  <a:moveTo>
                    <a:pt x="40058" y="5887"/>
                  </a:moveTo>
                  <a:cubicBezTo>
                    <a:pt x="40186" y="5938"/>
                    <a:pt x="40317" y="5974"/>
                    <a:pt x="40451" y="5995"/>
                  </a:cubicBezTo>
                  <a:cubicBezTo>
                    <a:pt x="40383" y="6069"/>
                    <a:pt x="40308" y="6138"/>
                    <a:pt x="40228" y="6203"/>
                  </a:cubicBezTo>
                  <a:cubicBezTo>
                    <a:pt x="40144" y="6111"/>
                    <a:pt x="40073" y="6010"/>
                    <a:pt x="40007" y="5905"/>
                  </a:cubicBezTo>
                  <a:lnTo>
                    <a:pt x="40058" y="5887"/>
                  </a:lnTo>
                  <a:close/>
                  <a:moveTo>
                    <a:pt x="20420" y="6031"/>
                  </a:moveTo>
                  <a:cubicBezTo>
                    <a:pt x="20524" y="6114"/>
                    <a:pt x="20631" y="6189"/>
                    <a:pt x="20748" y="6254"/>
                  </a:cubicBezTo>
                  <a:cubicBezTo>
                    <a:pt x="20691" y="6284"/>
                    <a:pt x="20637" y="6311"/>
                    <a:pt x="20581" y="6335"/>
                  </a:cubicBezTo>
                  <a:cubicBezTo>
                    <a:pt x="20521" y="6239"/>
                    <a:pt x="20468" y="6135"/>
                    <a:pt x="20420" y="6031"/>
                  </a:cubicBezTo>
                  <a:close/>
                  <a:moveTo>
                    <a:pt x="45009" y="5199"/>
                  </a:moveTo>
                  <a:lnTo>
                    <a:pt x="45009" y="5199"/>
                  </a:lnTo>
                  <a:cubicBezTo>
                    <a:pt x="44762" y="5726"/>
                    <a:pt x="44443" y="6051"/>
                    <a:pt x="43910" y="6382"/>
                  </a:cubicBezTo>
                  <a:lnTo>
                    <a:pt x="43910" y="6382"/>
                  </a:lnTo>
                  <a:cubicBezTo>
                    <a:pt x="43689" y="6225"/>
                    <a:pt x="43488" y="6065"/>
                    <a:pt x="43310" y="5905"/>
                  </a:cubicBezTo>
                  <a:cubicBezTo>
                    <a:pt x="44061" y="5652"/>
                    <a:pt x="44431" y="5655"/>
                    <a:pt x="45009" y="5199"/>
                  </a:cubicBezTo>
                  <a:close/>
                  <a:moveTo>
                    <a:pt x="3590" y="6376"/>
                  </a:moveTo>
                  <a:cubicBezTo>
                    <a:pt x="3575" y="6406"/>
                    <a:pt x="3557" y="6436"/>
                    <a:pt x="3539" y="6463"/>
                  </a:cubicBezTo>
                  <a:lnTo>
                    <a:pt x="3542" y="6466"/>
                  </a:lnTo>
                  <a:cubicBezTo>
                    <a:pt x="3524" y="6457"/>
                    <a:pt x="3509" y="6448"/>
                    <a:pt x="3494" y="6439"/>
                  </a:cubicBezTo>
                  <a:cubicBezTo>
                    <a:pt x="3527" y="6418"/>
                    <a:pt x="3557" y="6397"/>
                    <a:pt x="3590" y="6376"/>
                  </a:cubicBezTo>
                  <a:close/>
                  <a:moveTo>
                    <a:pt x="5435" y="5983"/>
                  </a:moveTo>
                  <a:lnTo>
                    <a:pt x="6654" y="6397"/>
                  </a:lnTo>
                  <a:cubicBezTo>
                    <a:pt x="6484" y="6513"/>
                    <a:pt x="6308" y="6627"/>
                    <a:pt x="6121" y="6734"/>
                  </a:cubicBezTo>
                  <a:cubicBezTo>
                    <a:pt x="5861" y="6510"/>
                    <a:pt x="5632" y="6260"/>
                    <a:pt x="5435" y="5983"/>
                  </a:cubicBezTo>
                  <a:close/>
                  <a:moveTo>
                    <a:pt x="37277" y="5336"/>
                  </a:moveTo>
                  <a:lnTo>
                    <a:pt x="37277" y="5336"/>
                  </a:lnTo>
                  <a:cubicBezTo>
                    <a:pt x="36991" y="5857"/>
                    <a:pt x="36482" y="6325"/>
                    <a:pt x="35820" y="6754"/>
                  </a:cubicBezTo>
                  <a:lnTo>
                    <a:pt x="35820" y="6754"/>
                  </a:lnTo>
                  <a:cubicBezTo>
                    <a:pt x="35261" y="6420"/>
                    <a:pt x="34826" y="6054"/>
                    <a:pt x="34570" y="5649"/>
                  </a:cubicBezTo>
                  <a:lnTo>
                    <a:pt x="34570" y="5649"/>
                  </a:lnTo>
                  <a:cubicBezTo>
                    <a:pt x="35223" y="5917"/>
                    <a:pt x="35846" y="6001"/>
                    <a:pt x="36463" y="6045"/>
                  </a:cubicBezTo>
                  <a:cubicBezTo>
                    <a:pt x="36287" y="5938"/>
                    <a:pt x="36126" y="5834"/>
                    <a:pt x="35968" y="5726"/>
                  </a:cubicBezTo>
                  <a:cubicBezTo>
                    <a:pt x="36421" y="5661"/>
                    <a:pt x="36862" y="5530"/>
                    <a:pt x="37277" y="5336"/>
                  </a:cubicBezTo>
                  <a:close/>
                  <a:moveTo>
                    <a:pt x="24185" y="6007"/>
                  </a:moveTo>
                  <a:lnTo>
                    <a:pt x="24185" y="6007"/>
                  </a:lnTo>
                  <a:cubicBezTo>
                    <a:pt x="24635" y="6189"/>
                    <a:pt x="25109" y="6305"/>
                    <a:pt x="25595" y="6358"/>
                  </a:cubicBezTo>
                  <a:cubicBezTo>
                    <a:pt x="25410" y="6531"/>
                    <a:pt x="25210" y="6689"/>
                    <a:pt x="24998" y="6826"/>
                  </a:cubicBezTo>
                  <a:cubicBezTo>
                    <a:pt x="24647" y="6573"/>
                    <a:pt x="24367" y="6299"/>
                    <a:pt x="24185" y="6007"/>
                  </a:cubicBezTo>
                  <a:close/>
                  <a:moveTo>
                    <a:pt x="42776" y="6488"/>
                  </a:moveTo>
                  <a:cubicBezTo>
                    <a:pt x="42972" y="6568"/>
                    <a:pt x="43174" y="6636"/>
                    <a:pt x="43382" y="6689"/>
                  </a:cubicBezTo>
                  <a:cubicBezTo>
                    <a:pt x="43283" y="6743"/>
                    <a:pt x="43176" y="6797"/>
                    <a:pt x="43063" y="6856"/>
                  </a:cubicBezTo>
                  <a:cubicBezTo>
                    <a:pt x="42956" y="6744"/>
                    <a:pt x="42859" y="6620"/>
                    <a:pt x="42776" y="6488"/>
                  </a:cubicBezTo>
                  <a:close/>
                  <a:moveTo>
                    <a:pt x="21335" y="6504"/>
                  </a:moveTo>
                  <a:lnTo>
                    <a:pt x="21427" y="6534"/>
                  </a:lnTo>
                  <a:cubicBezTo>
                    <a:pt x="21323" y="6671"/>
                    <a:pt x="21204" y="6794"/>
                    <a:pt x="21070" y="6901"/>
                  </a:cubicBezTo>
                  <a:cubicBezTo>
                    <a:pt x="20962" y="6812"/>
                    <a:pt x="20861" y="6710"/>
                    <a:pt x="20769" y="6600"/>
                  </a:cubicBezTo>
                  <a:cubicBezTo>
                    <a:pt x="20962" y="6591"/>
                    <a:pt x="21150" y="6561"/>
                    <a:pt x="21335" y="6504"/>
                  </a:cubicBezTo>
                  <a:close/>
                  <a:moveTo>
                    <a:pt x="2883" y="6725"/>
                  </a:moveTo>
                  <a:cubicBezTo>
                    <a:pt x="3009" y="6776"/>
                    <a:pt x="3140" y="6812"/>
                    <a:pt x="3274" y="6832"/>
                  </a:cubicBezTo>
                  <a:cubicBezTo>
                    <a:pt x="3206" y="6906"/>
                    <a:pt x="3132" y="6977"/>
                    <a:pt x="3052" y="7040"/>
                  </a:cubicBezTo>
                  <a:lnTo>
                    <a:pt x="3052" y="7040"/>
                  </a:lnTo>
                  <a:cubicBezTo>
                    <a:pt x="2969" y="6948"/>
                    <a:pt x="2895" y="6847"/>
                    <a:pt x="2830" y="6740"/>
                  </a:cubicBezTo>
                  <a:cubicBezTo>
                    <a:pt x="2848" y="6737"/>
                    <a:pt x="2865" y="6731"/>
                    <a:pt x="2883" y="6725"/>
                  </a:cubicBezTo>
                  <a:close/>
                  <a:moveTo>
                    <a:pt x="7829" y="6034"/>
                  </a:moveTo>
                  <a:lnTo>
                    <a:pt x="7829" y="6034"/>
                  </a:lnTo>
                  <a:cubicBezTo>
                    <a:pt x="7584" y="6567"/>
                    <a:pt x="7265" y="6889"/>
                    <a:pt x="6732" y="7220"/>
                  </a:cubicBezTo>
                  <a:cubicBezTo>
                    <a:pt x="6523" y="7071"/>
                    <a:pt x="6320" y="6910"/>
                    <a:pt x="6130" y="6743"/>
                  </a:cubicBezTo>
                  <a:cubicBezTo>
                    <a:pt x="6881" y="6490"/>
                    <a:pt x="7250" y="6490"/>
                    <a:pt x="7829" y="6034"/>
                  </a:cubicBezTo>
                  <a:close/>
                  <a:moveTo>
                    <a:pt x="29559" y="7092"/>
                  </a:moveTo>
                  <a:lnTo>
                    <a:pt x="29559" y="7092"/>
                  </a:lnTo>
                  <a:cubicBezTo>
                    <a:pt x="29735" y="7190"/>
                    <a:pt x="29920" y="7265"/>
                    <a:pt x="30114" y="7318"/>
                  </a:cubicBezTo>
                  <a:cubicBezTo>
                    <a:pt x="30054" y="7342"/>
                    <a:pt x="29991" y="7369"/>
                    <a:pt x="29932" y="7396"/>
                  </a:cubicBezTo>
                  <a:lnTo>
                    <a:pt x="29559" y="7092"/>
                  </a:lnTo>
                  <a:close/>
                  <a:moveTo>
                    <a:pt x="44234" y="6844"/>
                  </a:moveTo>
                  <a:lnTo>
                    <a:pt x="44288" y="6850"/>
                  </a:lnTo>
                  <a:cubicBezTo>
                    <a:pt x="44151" y="7074"/>
                    <a:pt x="43978" y="7271"/>
                    <a:pt x="43775" y="7438"/>
                  </a:cubicBezTo>
                  <a:lnTo>
                    <a:pt x="43778" y="7440"/>
                  </a:lnTo>
                  <a:cubicBezTo>
                    <a:pt x="43566" y="7300"/>
                    <a:pt x="43367" y="7142"/>
                    <a:pt x="43179" y="6970"/>
                  </a:cubicBezTo>
                  <a:lnTo>
                    <a:pt x="43179" y="6970"/>
                  </a:lnTo>
                  <a:cubicBezTo>
                    <a:pt x="43274" y="6980"/>
                    <a:pt x="43369" y="6986"/>
                    <a:pt x="43464" y="6986"/>
                  </a:cubicBezTo>
                  <a:cubicBezTo>
                    <a:pt x="43721" y="6986"/>
                    <a:pt x="43977" y="6944"/>
                    <a:pt x="44234" y="6844"/>
                  </a:cubicBezTo>
                  <a:close/>
                  <a:moveTo>
                    <a:pt x="35843" y="7321"/>
                  </a:moveTo>
                  <a:cubicBezTo>
                    <a:pt x="35911" y="7342"/>
                    <a:pt x="35986" y="7360"/>
                    <a:pt x="36061" y="7378"/>
                  </a:cubicBezTo>
                  <a:lnTo>
                    <a:pt x="35911" y="7503"/>
                  </a:lnTo>
                  <a:lnTo>
                    <a:pt x="35709" y="7360"/>
                  </a:lnTo>
                  <a:cubicBezTo>
                    <a:pt x="35753" y="7348"/>
                    <a:pt x="35798" y="7336"/>
                    <a:pt x="35843" y="7321"/>
                  </a:cubicBezTo>
                  <a:close/>
                  <a:moveTo>
                    <a:pt x="5596" y="7324"/>
                  </a:moveTo>
                  <a:cubicBezTo>
                    <a:pt x="5793" y="7405"/>
                    <a:pt x="5995" y="7470"/>
                    <a:pt x="6204" y="7524"/>
                  </a:cubicBezTo>
                  <a:cubicBezTo>
                    <a:pt x="6103" y="7578"/>
                    <a:pt x="5998" y="7634"/>
                    <a:pt x="5885" y="7691"/>
                  </a:cubicBezTo>
                  <a:cubicBezTo>
                    <a:pt x="5778" y="7578"/>
                    <a:pt x="5679" y="7455"/>
                    <a:pt x="5596" y="7324"/>
                  </a:cubicBezTo>
                  <a:close/>
                  <a:moveTo>
                    <a:pt x="21496" y="7903"/>
                  </a:moveTo>
                  <a:cubicBezTo>
                    <a:pt x="21469" y="7950"/>
                    <a:pt x="21436" y="7998"/>
                    <a:pt x="21409" y="8046"/>
                  </a:cubicBezTo>
                  <a:cubicBezTo>
                    <a:pt x="21368" y="7998"/>
                    <a:pt x="21326" y="7953"/>
                    <a:pt x="21287" y="7903"/>
                  </a:cubicBezTo>
                  <a:close/>
                  <a:moveTo>
                    <a:pt x="25067" y="7622"/>
                  </a:moveTo>
                  <a:cubicBezTo>
                    <a:pt x="25297" y="7622"/>
                    <a:pt x="25574" y="7768"/>
                    <a:pt x="25878" y="7825"/>
                  </a:cubicBezTo>
                  <a:cubicBezTo>
                    <a:pt x="25833" y="7902"/>
                    <a:pt x="25792" y="8006"/>
                    <a:pt x="25742" y="8083"/>
                  </a:cubicBezTo>
                  <a:lnTo>
                    <a:pt x="25742" y="8083"/>
                  </a:lnTo>
                  <a:lnTo>
                    <a:pt x="25061" y="7622"/>
                  </a:lnTo>
                  <a:close/>
                  <a:moveTo>
                    <a:pt x="7054" y="7682"/>
                  </a:moveTo>
                  <a:cubicBezTo>
                    <a:pt x="7071" y="7682"/>
                    <a:pt x="7092" y="7685"/>
                    <a:pt x="7107" y="7685"/>
                  </a:cubicBezTo>
                  <a:cubicBezTo>
                    <a:pt x="6970" y="7908"/>
                    <a:pt x="6800" y="8108"/>
                    <a:pt x="6598" y="8275"/>
                  </a:cubicBezTo>
                  <a:cubicBezTo>
                    <a:pt x="6386" y="8135"/>
                    <a:pt x="6186" y="7980"/>
                    <a:pt x="5998" y="7804"/>
                  </a:cubicBezTo>
                  <a:lnTo>
                    <a:pt x="5998" y="7804"/>
                  </a:lnTo>
                  <a:cubicBezTo>
                    <a:pt x="6096" y="7815"/>
                    <a:pt x="6194" y="7821"/>
                    <a:pt x="6292" y="7821"/>
                  </a:cubicBezTo>
                  <a:cubicBezTo>
                    <a:pt x="6546" y="7821"/>
                    <a:pt x="6800" y="7781"/>
                    <a:pt x="7054" y="7682"/>
                  </a:cubicBezTo>
                  <a:close/>
                  <a:moveTo>
                    <a:pt x="47880" y="8049"/>
                  </a:moveTo>
                  <a:lnTo>
                    <a:pt x="47880" y="8049"/>
                  </a:lnTo>
                  <a:cubicBezTo>
                    <a:pt x="48053" y="8150"/>
                    <a:pt x="48237" y="8224"/>
                    <a:pt x="48431" y="8275"/>
                  </a:cubicBezTo>
                  <a:cubicBezTo>
                    <a:pt x="48369" y="8299"/>
                    <a:pt x="48306" y="8326"/>
                    <a:pt x="48246" y="8353"/>
                  </a:cubicBezTo>
                  <a:lnTo>
                    <a:pt x="48249" y="8356"/>
                  </a:lnTo>
                  <a:lnTo>
                    <a:pt x="47880" y="8049"/>
                  </a:lnTo>
                  <a:close/>
                  <a:moveTo>
                    <a:pt x="31884" y="7545"/>
                  </a:moveTo>
                  <a:cubicBezTo>
                    <a:pt x="31699" y="7876"/>
                    <a:pt x="31482" y="8183"/>
                    <a:pt x="31234" y="8469"/>
                  </a:cubicBezTo>
                  <a:lnTo>
                    <a:pt x="30117" y="7551"/>
                  </a:lnTo>
                  <a:lnTo>
                    <a:pt x="31512" y="7545"/>
                  </a:lnTo>
                  <a:lnTo>
                    <a:pt x="31634" y="7560"/>
                  </a:lnTo>
                  <a:lnTo>
                    <a:pt x="31607" y="7545"/>
                  </a:lnTo>
                  <a:close/>
                  <a:moveTo>
                    <a:pt x="18414" y="7130"/>
                  </a:moveTo>
                  <a:cubicBezTo>
                    <a:pt x="18131" y="7655"/>
                    <a:pt x="17618" y="8123"/>
                    <a:pt x="16959" y="8549"/>
                  </a:cubicBezTo>
                  <a:cubicBezTo>
                    <a:pt x="16402" y="8216"/>
                    <a:pt x="15963" y="7849"/>
                    <a:pt x="15710" y="7443"/>
                  </a:cubicBezTo>
                  <a:lnTo>
                    <a:pt x="15710" y="7443"/>
                  </a:lnTo>
                  <a:cubicBezTo>
                    <a:pt x="16363" y="7712"/>
                    <a:pt x="16986" y="7795"/>
                    <a:pt x="17600" y="7840"/>
                  </a:cubicBezTo>
                  <a:cubicBezTo>
                    <a:pt x="17427" y="7733"/>
                    <a:pt x="17266" y="7628"/>
                    <a:pt x="17105" y="7521"/>
                  </a:cubicBezTo>
                  <a:cubicBezTo>
                    <a:pt x="17561" y="7455"/>
                    <a:pt x="17999" y="7324"/>
                    <a:pt x="18414" y="7130"/>
                  </a:cubicBezTo>
                  <a:close/>
                  <a:moveTo>
                    <a:pt x="24685" y="8678"/>
                  </a:moveTo>
                  <a:lnTo>
                    <a:pt x="25201" y="8800"/>
                  </a:lnTo>
                  <a:cubicBezTo>
                    <a:pt x="25145" y="8874"/>
                    <a:pt x="25088" y="8946"/>
                    <a:pt x="25028" y="9017"/>
                  </a:cubicBezTo>
                  <a:cubicBezTo>
                    <a:pt x="24906" y="8913"/>
                    <a:pt x="24790" y="8800"/>
                    <a:pt x="24685" y="8678"/>
                  </a:cubicBezTo>
                  <a:close/>
                  <a:moveTo>
                    <a:pt x="36195" y="8588"/>
                  </a:moveTo>
                  <a:lnTo>
                    <a:pt x="36573" y="8678"/>
                  </a:lnTo>
                  <a:cubicBezTo>
                    <a:pt x="36421" y="8844"/>
                    <a:pt x="36257" y="8997"/>
                    <a:pt x="36084" y="9140"/>
                  </a:cubicBezTo>
                  <a:cubicBezTo>
                    <a:pt x="35897" y="9026"/>
                    <a:pt x="35715" y="8904"/>
                    <a:pt x="35542" y="8767"/>
                  </a:cubicBezTo>
                  <a:lnTo>
                    <a:pt x="36195" y="8588"/>
                  </a:lnTo>
                  <a:close/>
                  <a:moveTo>
                    <a:pt x="10696" y="8886"/>
                  </a:moveTo>
                  <a:lnTo>
                    <a:pt x="10696" y="8886"/>
                  </a:lnTo>
                  <a:cubicBezTo>
                    <a:pt x="10869" y="8985"/>
                    <a:pt x="11054" y="9059"/>
                    <a:pt x="11248" y="9113"/>
                  </a:cubicBezTo>
                  <a:cubicBezTo>
                    <a:pt x="11191" y="9140"/>
                    <a:pt x="11128" y="9163"/>
                    <a:pt x="11069" y="9190"/>
                  </a:cubicBezTo>
                  <a:lnTo>
                    <a:pt x="10696" y="8886"/>
                  </a:lnTo>
                  <a:close/>
                  <a:moveTo>
                    <a:pt x="16980" y="9116"/>
                  </a:moveTo>
                  <a:cubicBezTo>
                    <a:pt x="17051" y="9137"/>
                    <a:pt x="17123" y="9157"/>
                    <a:pt x="17200" y="9172"/>
                  </a:cubicBezTo>
                  <a:lnTo>
                    <a:pt x="17048" y="9298"/>
                  </a:lnTo>
                  <a:lnTo>
                    <a:pt x="16846" y="9154"/>
                  </a:lnTo>
                  <a:cubicBezTo>
                    <a:pt x="16893" y="9143"/>
                    <a:pt x="16935" y="9131"/>
                    <a:pt x="16980" y="9116"/>
                  </a:cubicBezTo>
                  <a:close/>
                  <a:moveTo>
                    <a:pt x="11257" y="9339"/>
                  </a:moveTo>
                  <a:lnTo>
                    <a:pt x="12649" y="9345"/>
                  </a:lnTo>
                  <a:cubicBezTo>
                    <a:pt x="12667" y="9348"/>
                    <a:pt x="12684" y="9351"/>
                    <a:pt x="12702" y="9354"/>
                  </a:cubicBezTo>
                  <a:lnTo>
                    <a:pt x="11266" y="9354"/>
                  </a:lnTo>
                  <a:lnTo>
                    <a:pt x="11257" y="9339"/>
                  </a:lnTo>
                  <a:close/>
                  <a:moveTo>
                    <a:pt x="13021" y="9339"/>
                  </a:moveTo>
                  <a:cubicBezTo>
                    <a:pt x="13018" y="9345"/>
                    <a:pt x="13015" y="9354"/>
                    <a:pt x="13012" y="9354"/>
                  </a:cubicBezTo>
                  <a:lnTo>
                    <a:pt x="12771" y="9354"/>
                  </a:lnTo>
                  <a:cubicBezTo>
                    <a:pt x="12762" y="9354"/>
                    <a:pt x="12753" y="9345"/>
                    <a:pt x="12744" y="9339"/>
                  </a:cubicBezTo>
                  <a:close/>
                  <a:moveTo>
                    <a:pt x="29196" y="8424"/>
                  </a:moveTo>
                  <a:lnTo>
                    <a:pt x="30856" y="8889"/>
                  </a:lnTo>
                  <a:cubicBezTo>
                    <a:pt x="30698" y="9044"/>
                    <a:pt x="30534" y="9149"/>
                    <a:pt x="30361" y="9354"/>
                  </a:cubicBezTo>
                  <a:lnTo>
                    <a:pt x="30182" y="9354"/>
                  </a:lnTo>
                  <a:cubicBezTo>
                    <a:pt x="29783" y="8949"/>
                    <a:pt x="29449" y="8758"/>
                    <a:pt x="29196" y="8424"/>
                  </a:cubicBezTo>
                  <a:close/>
                  <a:moveTo>
                    <a:pt x="50202" y="8505"/>
                  </a:moveTo>
                  <a:cubicBezTo>
                    <a:pt x="50041" y="8791"/>
                    <a:pt x="49841" y="8946"/>
                    <a:pt x="49609" y="9354"/>
                  </a:cubicBezTo>
                  <a:lnTo>
                    <a:pt x="49466" y="9354"/>
                  </a:lnTo>
                  <a:lnTo>
                    <a:pt x="48434" y="8508"/>
                  </a:lnTo>
                  <a:lnTo>
                    <a:pt x="49829" y="8508"/>
                  </a:lnTo>
                  <a:cubicBezTo>
                    <a:pt x="49871" y="8514"/>
                    <a:pt x="49910" y="8517"/>
                    <a:pt x="49951" y="8520"/>
                  </a:cubicBezTo>
                  <a:cubicBezTo>
                    <a:pt x="49942" y="8517"/>
                    <a:pt x="49934" y="8511"/>
                    <a:pt x="49925" y="8505"/>
                  </a:cubicBezTo>
                  <a:close/>
                  <a:moveTo>
                    <a:pt x="43274" y="9160"/>
                  </a:moveTo>
                  <a:lnTo>
                    <a:pt x="43856" y="9298"/>
                  </a:lnTo>
                  <a:cubicBezTo>
                    <a:pt x="43841" y="9315"/>
                    <a:pt x="43829" y="9354"/>
                    <a:pt x="43814" y="9354"/>
                  </a:cubicBezTo>
                  <a:lnTo>
                    <a:pt x="43817" y="9357"/>
                  </a:lnTo>
                  <a:lnTo>
                    <a:pt x="43462" y="9357"/>
                  </a:lnTo>
                  <a:cubicBezTo>
                    <a:pt x="43393" y="9357"/>
                    <a:pt x="43334" y="9226"/>
                    <a:pt x="43274" y="9160"/>
                  </a:cubicBezTo>
                  <a:close/>
                  <a:moveTo>
                    <a:pt x="27690" y="0"/>
                  </a:moveTo>
                  <a:cubicBezTo>
                    <a:pt x="27622" y="868"/>
                    <a:pt x="27288" y="1690"/>
                    <a:pt x="26414" y="2418"/>
                  </a:cubicBezTo>
                  <a:lnTo>
                    <a:pt x="27028" y="2516"/>
                  </a:lnTo>
                  <a:cubicBezTo>
                    <a:pt x="26862" y="2910"/>
                    <a:pt x="26507" y="3234"/>
                    <a:pt x="25657" y="3422"/>
                  </a:cubicBezTo>
                  <a:cubicBezTo>
                    <a:pt x="25821" y="3480"/>
                    <a:pt x="25942" y="3506"/>
                    <a:pt x="26061" y="3506"/>
                  </a:cubicBezTo>
                  <a:cubicBezTo>
                    <a:pt x="26250" y="3506"/>
                    <a:pt x="26436" y="3441"/>
                    <a:pt x="26781" y="3333"/>
                  </a:cubicBezTo>
                  <a:lnTo>
                    <a:pt x="26781" y="3333"/>
                  </a:lnTo>
                  <a:cubicBezTo>
                    <a:pt x="26382" y="3944"/>
                    <a:pt x="25785" y="4463"/>
                    <a:pt x="25025" y="4907"/>
                  </a:cubicBezTo>
                  <a:cubicBezTo>
                    <a:pt x="24474" y="4483"/>
                    <a:pt x="24101" y="3992"/>
                    <a:pt x="23818" y="3467"/>
                  </a:cubicBezTo>
                  <a:lnTo>
                    <a:pt x="23818" y="3467"/>
                  </a:lnTo>
                  <a:lnTo>
                    <a:pt x="24638" y="3777"/>
                  </a:lnTo>
                  <a:cubicBezTo>
                    <a:pt x="23747" y="3017"/>
                    <a:pt x="23192" y="2227"/>
                    <a:pt x="23180" y="1398"/>
                  </a:cubicBezTo>
                  <a:cubicBezTo>
                    <a:pt x="23112" y="2146"/>
                    <a:pt x="22775" y="2856"/>
                    <a:pt x="21904" y="3485"/>
                  </a:cubicBezTo>
                  <a:lnTo>
                    <a:pt x="22518" y="3571"/>
                  </a:lnTo>
                  <a:cubicBezTo>
                    <a:pt x="22351" y="3911"/>
                    <a:pt x="21997" y="4191"/>
                    <a:pt x="21147" y="4355"/>
                  </a:cubicBezTo>
                  <a:cubicBezTo>
                    <a:pt x="21310" y="4405"/>
                    <a:pt x="21430" y="4427"/>
                    <a:pt x="21549" y="4427"/>
                  </a:cubicBezTo>
                  <a:cubicBezTo>
                    <a:pt x="21738" y="4427"/>
                    <a:pt x="21922" y="4370"/>
                    <a:pt x="22268" y="4275"/>
                  </a:cubicBezTo>
                  <a:lnTo>
                    <a:pt x="22268" y="4275"/>
                  </a:lnTo>
                  <a:cubicBezTo>
                    <a:pt x="22021" y="4609"/>
                    <a:pt x="21690" y="4910"/>
                    <a:pt x="21293" y="5181"/>
                  </a:cubicBezTo>
                  <a:cubicBezTo>
                    <a:pt x="20557" y="4987"/>
                    <a:pt x="20235" y="4680"/>
                    <a:pt x="20080" y="4314"/>
                  </a:cubicBezTo>
                  <a:lnTo>
                    <a:pt x="20691" y="4212"/>
                  </a:lnTo>
                  <a:cubicBezTo>
                    <a:pt x="19821" y="3485"/>
                    <a:pt x="19487" y="2665"/>
                    <a:pt x="19415" y="1798"/>
                  </a:cubicBezTo>
                  <a:cubicBezTo>
                    <a:pt x="19403" y="2758"/>
                    <a:pt x="18849" y="3670"/>
                    <a:pt x="17958" y="4552"/>
                  </a:cubicBezTo>
                  <a:lnTo>
                    <a:pt x="18777" y="4191"/>
                  </a:lnTo>
                  <a:lnTo>
                    <a:pt x="18777" y="4191"/>
                  </a:lnTo>
                  <a:cubicBezTo>
                    <a:pt x="18452" y="4889"/>
                    <a:pt x="18014" y="5533"/>
                    <a:pt x="17320" y="6069"/>
                  </a:cubicBezTo>
                  <a:lnTo>
                    <a:pt x="18572" y="5574"/>
                  </a:lnTo>
                  <a:lnTo>
                    <a:pt x="18572" y="5574"/>
                  </a:lnTo>
                  <a:cubicBezTo>
                    <a:pt x="18226" y="6171"/>
                    <a:pt x="17630" y="6758"/>
                    <a:pt x="16855" y="7345"/>
                  </a:cubicBezTo>
                  <a:cubicBezTo>
                    <a:pt x="16279" y="6931"/>
                    <a:pt x="15832" y="6516"/>
                    <a:pt x="15549" y="6099"/>
                  </a:cubicBezTo>
                  <a:lnTo>
                    <a:pt x="15549" y="6099"/>
                  </a:lnTo>
                  <a:lnTo>
                    <a:pt x="16804" y="6525"/>
                  </a:lnTo>
                  <a:cubicBezTo>
                    <a:pt x="16109" y="6063"/>
                    <a:pt x="15668" y="5506"/>
                    <a:pt x="15343" y="4904"/>
                  </a:cubicBezTo>
                  <a:lnTo>
                    <a:pt x="15343" y="4904"/>
                  </a:lnTo>
                  <a:lnTo>
                    <a:pt x="16163" y="5214"/>
                  </a:lnTo>
                  <a:cubicBezTo>
                    <a:pt x="15275" y="4454"/>
                    <a:pt x="14717" y="3664"/>
                    <a:pt x="14706" y="2835"/>
                  </a:cubicBezTo>
                  <a:cubicBezTo>
                    <a:pt x="14637" y="3583"/>
                    <a:pt x="14303" y="4293"/>
                    <a:pt x="13430" y="4922"/>
                  </a:cubicBezTo>
                  <a:lnTo>
                    <a:pt x="14044" y="5008"/>
                  </a:lnTo>
                  <a:cubicBezTo>
                    <a:pt x="13877" y="5348"/>
                    <a:pt x="13522" y="5628"/>
                    <a:pt x="12673" y="5792"/>
                  </a:cubicBezTo>
                  <a:cubicBezTo>
                    <a:pt x="12836" y="5841"/>
                    <a:pt x="12956" y="5864"/>
                    <a:pt x="13075" y="5864"/>
                  </a:cubicBezTo>
                  <a:cubicBezTo>
                    <a:pt x="13265" y="5864"/>
                    <a:pt x="13450" y="5807"/>
                    <a:pt x="13796" y="5712"/>
                  </a:cubicBezTo>
                  <a:lnTo>
                    <a:pt x="13796" y="5712"/>
                  </a:lnTo>
                  <a:cubicBezTo>
                    <a:pt x="13382" y="6263"/>
                    <a:pt x="12756" y="6728"/>
                    <a:pt x="11951" y="7119"/>
                  </a:cubicBezTo>
                  <a:cubicBezTo>
                    <a:pt x="12741" y="6886"/>
                    <a:pt x="13114" y="6895"/>
                    <a:pt x="13704" y="6490"/>
                  </a:cubicBezTo>
                  <a:lnTo>
                    <a:pt x="13704" y="6490"/>
                  </a:lnTo>
                  <a:cubicBezTo>
                    <a:pt x="13337" y="7187"/>
                    <a:pt x="12795" y="7467"/>
                    <a:pt x="11611" y="7992"/>
                  </a:cubicBezTo>
                  <a:cubicBezTo>
                    <a:pt x="11794" y="8020"/>
                    <a:pt x="11978" y="8038"/>
                    <a:pt x="12161" y="8038"/>
                  </a:cubicBezTo>
                  <a:cubicBezTo>
                    <a:pt x="12442" y="8038"/>
                    <a:pt x="12724" y="7997"/>
                    <a:pt x="13006" y="7891"/>
                  </a:cubicBezTo>
                  <a:lnTo>
                    <a:pt x="13006" y="7891"/>
                  </a:lnTo>
                  <a:cubicBezTo>
                    <a:pt x="12774" y="8251"/>
                    <a:pt x="12339" y="8564"/>
                    <a:pt x="11787" y="8850"/>
                  </a:cubicBezTo>
                  <a:cubicBezTo>
                    <a:pt x="10884" y="8341"/>
                    <a:pt x="10186" y="7780"/>
                    <a:pt x="9829" y="7127"/>
                  </a:cubicBezTo>
                  <a:lnTo>
                    <a:pt x="9829" y="7127"/>
                  </a:lnTo>
                  <a:cubicBezTo>
                    <a:pt x="10482" y="7438"/>
                    <a:pt x="11105" y="7536"/>
                    <a:pt x="11722" y="7587"/>
                  </a:cubicBezTo>
                  <a:cubicBezTo>
                    <a:pt x="10783" y="6922"/>
                    <a:pt x="10067" y="6251"/>
                    <a:pt x="9671" y="5574"/>
                  </a:cubicBezTo>
                  <a:lnTo>
                    <a:pt x="9671" y="5574"/>
                  </a:lnTo>
                  <a:lnTo>
                    <a:pt x="10926" y="6069"/>
                  </a:lnTo>
                  <a:cubicBezTo>
                    <a:pt x="10231" y="5533"/>
                    <a:pt x="9790" y="4886"/>
                    <a:pt x="9468" y="4191"/>
                  </a:cubicBezTo>
                  <a:lnTo>
                    <a:pt x="9468" y="4191"/>
                  </a:lnTo>
                  <a:lnTo>
                    <a:pt x="10288" y="4552"/>
                  </a:lnTo>
                  <a:cubicBezTo>
                    <a:pt x="9397" y="3670"/>
                    <a:pt x="8839" y="2758"/>
                    <a:pt x="8827" y="1798"/>
                  </a:cubicBezTo>
                  <a:cubicBezTo>
                    <a:pt x="8759" y="2665"/>
                    <a:pt x="8425" y="3485"/>
                    <a:pt x="7551" y="4212"/>
                  </a:cubicBezTo>
                  <a:lnTo>
                    <a:pt x="8165" y="4311"/>
                  </a:lnTo>
                  <a:cubicBezTo>
                    <a:pt x="7999" y="4704"/>
                    <a:pt x="7644" y="5029"/>
                    <a:pt x="6794" y="5217"/>
                  </a:cubicBezTo>
                  <a:cubicBezTo>
                    <a:pt x="6958" y="5274"/>
                    <a:pt x="7079" y="5300"/>
                    <a:pt x="7198" y="5300"/>
                  </a:cubicBezTo>
                  <a:cubicBezTo>
                    <a:pt x="7387" y="5300"/>
                    <a:pt x="7573" y="5235"/>
                    <a:pt x="7918" y="5127"/>
                  </a:cubicBezTo>
                  <a:lnTo>
                    <a:pt x="7918" y="5127"/>
                  </a:lnTo>
                  <a:cubicBezTo>
                    <a:pt x="7611" y="5598"/>
                    <a:pt x="7188" y="6016"/>
                    <a:pt x="6660" y="6385"/>
                  </a:cubicBezTo>
                  <a:cubicBezTo>
                    <a:pt x="5980" y="5926"/>
                    <a:pt x="5548" y="5378"/>
                    <a:pt x="5229" y="4785"/>
                  </a:cubicBezTo>
                  <a:lnTo>
                    <a:pt x="5229" y="4785"/>
                  </a:lnTo>
                  <a:lnTo>
                    <a:pt x="6049" y="5095"/>
                  </a:lnTo>
                  <a:cubicBezTo>
                    <a:pt x="5158" y="4331"/>
                    <a:pt x="4603" y="3544"/>
                    <a:pt x="4591" y="2713"/>
                  </a:cubicBezTo>
                  <a:cubicBezTo>
                    <a:pt x="4520" y="3464"/>
                    <a:pt x="4186" y="4173"/>
                    <a:pt x="3316" y="4799"/>
                  </a:cubicBezTo>
                  <a:lnTo>
                    <a:pt x="3930" y="4886"/>
                  </a:lnTo>
                  <a:cubicBezTo>
                    <a:pt x="3822" y="5103"/>
                    <a:pt x="3637" y="5297"/>
                    <a:pt x="3301" y="5449"/>
                  </a:cubicBezTo>
                  <a:cubicBezTo>
                    <a:pt x="2758" y="5074"/>
                    <a:pt x="2326" y="4647"/>
                    <a:pt x="2010" y="4167"/>
                  </a:cubicBezTo>
                  <a:lnTo>
                    <a:pt x="2010" y="4167"/>
                  </a:lnTo>
                  <a:cubicBezTo>
                    <a:pt x="2358" y="4276"/>
                    <a:pt x="2543" y="4343"/>
                    <a:pt x="2733" y="4343"/>
                  </a:cubicBezTo>
                  <a:cubicBezTo>
                    <a:pt x="2852" y="4343"/>
                    <a:pt x="2972" y="4317"/>
                    <a:pt x="3134" y="4260"/>
                  </a:cubicBezTo>
                  <a:cubicBezTo>
                    <a:pt x="2284" y="4069"/>
                    <a:pt x="1929" y="3744"/>
                    <a:pt x="1763" y="3354"/>
                  </a:cubicBezTo>
                  <a:lnTo>
                    <a:pt x="2377" y="3252"/>
                  </a:lnTo>
                  <a:cubicBezTo>
                    <a:pt x="1506" y="2525"/>
                    <a:pt x="1190" y="1705"/>
                    <a:pt x="1119" y="838"/>
                  </a:cubicBezTo>
                  <a:cubicBezTo>
                    <a:pt x="1110" y="1661"/>
                    <a:pt x="761" y="2453"/>
                    <a:pt x="150" y="3220"/>
                  </a:cubicBezTo>
                  <a:lnTo>
                    <a:pt x="40" y="3434"/>
                  </a:lnTo>
                  <a:lnTo>
                    <a:pt x="502" y="3231"/>
                  </a:lnTo>
                  <a:lnTo>
                    <a:pt x="502" y="3231"/>
                  </a:lnTo>
                  <a:cubicBezTo>
                    <a:pt x="370" y="3515"/>
                    <a:pt x="141" y="3792"/>
                    <a:pt x="40" y="4051"/>
                  </a:cubicBezTo>
                  <a:lnTo>
                    <a:pt x="1" y="4725"/>
                  </a:lnTo>
                  <a:lnTo>
                    <a:pt x="338" y="4615"/>
                  </a:lnTo>
                  <a:lnTo>
                    <a:pt x="338" y="4615"/>
                  </a:lnTo>
                  <a:cubicBezTo>
                    <a:pt x="263" y="4740"/>
                    <a:pt x="102" y="4883"/>
                    <a:pt x="1" y="5011"/>
                  </a:cubicBezTo>
                  <a:lnTo>
                    <a:pt x="1" y="6189"/>
                  </a:lnTo>
                  <a:cubicBezTo>
                    <a:pt x="1" y="6174"/>
                    <a:pt x="165" y="6183"/>
                    <a:pt x="198" y="6168"/>
                  </a:cubicBezTo>
                  <a:lnTo>
                    <a:pt x="198" y="6168"/>
                  </a:lnTo>
                  <a:cubicBezTo>
                    <a:pt x="168" y="6221"/>
                    <a:pt x="1" y="6266"/>
                    <a:pt x="1" y="6320"/>
                  </a:cubicBezTo>
                  <a:lnTo>
                    <a:pt x="1" y="16499"/>
                  </a:lnTo>
                  <a:lnTo>
                    <a:pt x="50992" y="16514"/>
                  </a:lnTo>
                  <a:lnTo>
                    <a:pt x="51004" y="10654"/>
                  </a:lnTo>
                  <a:lnTo>
                    <a:pt x="50989" y="10633"/>
                  </a:lnTo>
                  <a:lnTo>
                    <a:pt x="51004" y="10624"/>
                  </a:lnTo>
                  <a:lnTo>
                    <a:pt x="51025" y="4442"/>
                  </a:lnTo>
                  <a:lnTo>
                    <a:pt x="51025" y="4442"/>
                  </a:lnTo>
                  <a:cubicBezTo>
                    <a:pt x="50822" y="4638"/>
                    <a:pt x="50443" y="4850"/>
                    <a:pt x="49889" y="4954"/>
                  </a:cubicBezTo>
                  <a:cubicBezTo>
                    <a:pt x="50052" y="5005"/>
                    <a:pt x="50170" y="5028"/>
                    <a:pt x="50285" y="5028"/>
                  </a:cubicBezTo>
                  <a:cubicBezTo>
                    <a:pt x="50468" y="5028"/>
                    <a:pt x="50646" y="4970"/>
                    <a:pt x="50992" y="4877"/>
                  </a:cubicBezTo>
                  <a:lnTo>
                    <a:pt x="50992" y="4877"/>
                  </a:lnTo>
                  <a:cubicBezTo>
                    <a:pt x="50577" y="5425"/>
                    <a:pt x="49942" y="5890"/>
                    <a:pt x="49138" y="6284"/>
                  </a:cubicBezTo>
                  <a:cubicBezTo>
                    <a:pt x="49928" y="6048"/>
                    <a:pt x="50294" y="6060"/>
                    <a:pt x="50887" y="5655"/>
                  </a:cubicBezTo>
                  <a:lnTo>
                    <a:pt x="50887" y="5655"/>
                  </a:lnTo>
                  <a:cubicBezTo>
                    <a:pt x="50521" y="6352"/>
                    <a:pt x="49978" y="6633"/>
                    <a:pt x="48792" y="7157"/>
                  </a:cubicBezTo>
                  <a:cubicBezTo>
                    <a:pt x="48976" y="7186"/>
                    <a:pt x="49159" y="7203"/>
                    <a:pt x="49343" y="7203"/>
                  </a:cubicBezTo>
                  <a:cubicBezTo>
                    <a:pt x="49624" y="7203"/>
                    <a:pt x="49904" y="7162"/>
                    <a:pt x="50187" y="7056"/>
                  </a:cubicBezTo>
                  <a:lnTo>
                    <a:pt x="50187" y="7056"/>
                  </a:lnTo>
                  <a:cubicBezTo>
                    <a:pt x="49954" y="7417"/>
                    <a:pt x="49519" y="7730"/>
                    <a:pt x="48968" y="8016"/>
                  </a:cubicBezTo>
                  <a:cubicBezTo>
                    <a:pt x="48065" y="7506"/>
                    <a:pt x="47364" y="6943"/>
                    <a:pt x="47009" y="6290"/>
                  </a:cubicBezTo>
                  <a:lnTo>
                    <a:pt x="47009" y="6290"/>
                  </a:lnTo>
                  <a:cubicBezTo>
                    <a:pt x="47662" y="6603"/>
                    <a:pt x="48285" y="6701"/>
                    <a:pt x="48899" y="6749"/>
                  </a:cubicBezTo>
                  <a:cubicBezTo>
                    <a:pt x="47960" y="6087"/>
                    <a:pt x="47248" y="5416"/>
                    <a:pt x="46851" y="4737"/>
                  </a:cubicBezTo>
                  <a:lnTo>
                    <a:pt x="46851" y="4737"/>
                  </a:lnTo>
                  <a:lnTo>
                    <a:pt x="48103" y="5232"/>
                  </a:lnTo>
                  <a:cubicBezTo>
                    <a:pt x="47409" y="4698"/>
                    <a:pt x="46971" y="4051"/>
                    <a:pt x="46646" y="3357"/>
                  </a:cubicBezTo>
                  <a:lnTo>
                    <a:pt x="46646" y="3357"/>
                  </a:lnTo>
                  <a:lnTo>
                    <a:pt x="47465" y="3717"/>
                  </a:lnTo>
                  <a:cubicBezTo>
                    <a:pt x="46574" y="2835"/>
                    <a:pt x="46020" y="1923"/>
                    <a:pt x="46008" y="960"/>
                  </a:cubicBezTo>
                  <a:cubicBezTo>
                    <a:pt x="45936" y="1827"/>
                    <a:pt x="45602" y="2650"/>
                    <a:pt x="44732" y="3378"/>
                  </a:cubicBezTo>
                  <a:lnTo>
                    <a:pt x="45346" y="3476"/>
                  </a:lnTo>
                  <a:cubicBezTo>
                    <a:pt x="45179" y="3869"/>
                    <a:pt x="44824" y="4194"/>
                    <a:pt x="43975" y="4382"/>
                  </a:cubicBezTo>
                  <a:cubicBezTo>
                    <a:pt x="44139" y="4440"/>
                    <a:pt x="44259" y="4466"/>
                    <a:pt x="44378" y="4466"/>
                  </a:cubicBezTo>
                  <a:cubicBezTo>
                    <a:pt x="44566" y="4466"/>
                    <a:pt x="44750" y="4401"/>
                    <a:pt x="45096" y="4293"/>
                  </a:cubicBezTo>
                  <a:lnTo>
                    <a:pt x="45096" y="4293"/>
                  </a:lnTo>
                  <a:cubicBezTo>
                    <a:pt x="44789" y="4764"/>
                    <a:pt x="44365" y="5181"/>
                    <a:pt x="43838" y="5551"/>
                  </a:cubicBezTo>
                  <a:cubicBezTo>
                    <a:pt x="43161" y="5092"/>
                    <a:pt x="42729" y="4543"/>
                    <a:pt x="42407" y="3950"/>
                  </a:cubicBezTo>
                  <a:lnTo>
                    <a:pt x="42407" y="3950"/>
                  </a:lnTo>
                  <a:lnTo>
                    <a:pt x="43227" y="4260"/>
                  </a:lnTo>
                  <a:cubicBezTo>
                    <a:pt x="42338" y="3497"/>
                    <a:pt x="41781" y="2710"/>
                    <a:pt x="41769" y="1878"/>
                  </a:cubicBezTo>
                  <a:cubicBezTo>
                    <a:pt x="41700" y="2629"/>
                    <a:pt x="41363" y="3339"/>
                    <a:pt x="40493" y="3965"/>
                  </a:cubicBezTo>
                  <a:lnTo>
                    <a:pt x="41107" y="4051"/>
                  </a:lnTo>
                  <a:cubicBezTo>
                    <a:pt x="41000" y="4269"/>
                    <a:pt x="40818" y="4460"/>
                    <a:pt x="40478" y="4615"/>
                  </a:cubicBezTo>
                  <a:cubicBezTo>
                    <a:pt x="39939" y="4239"/>
                    <a:pt x="39503" y="3813"/>
                    <a:pt x="39190" y="3333"/>
                  </a:cubicBezTo>
                  <a:lnTo>
                    <a:pt x="39190" y="3333"/>
                  </a:lnTo>
                  <a:cubicBezTo>
                    <a:pt x="39536" y="3441"/>
                    <a:pt x="39720" y="3507"/>
                    <a:pt x="39909" y="3507"/>
                  </a:cubicBezTo>
                  <a:cubicBezTo>
                    <a:pt x="40028" y="3507"/>
                    <a:pt x="40148" y="3481"/>
                    <a:pt x="40311" y="3422"/>
                  </a:cubicBezTo>
                  <a:cubicBezTo>
                    <a:pt x="39465" y="3234"/>
                    <a:pt x="39107" y="2910"/>
                    <a:pt x="38940" y="2516"/>
                  </a:cubicBezTo>
                  <a:lnTo>
                    <a:pt x="39554" y="2418"/>
                  </a:lnTo>
                  <a:cubicBezTo>
                    <a:pt x="38684" y="1690"/>
                    <a:pt x="38350" y="871"/>
                    <a:pt x="38278" y="3"/>
                  </a:cubicBezTo>
                  <a:cubicBezTo>
                    <a:pt x="38266" y="963"/>
                    <a:pt x="37712" y="1875"/>
                    <a:pt x="36821" y="2758"/>
                  </a:cubicBezTo>
                  <a:lnTo>
                    <a:pt x="37640" y="2397"/>
                  </a:lnTo>
                  <a:lnTo>
                    <a:pt x="37640" y="2397"/>
                  </a:lnTo>
                  <a:cubicBezTo>
                    <a:pt x="37315" y="3091"/>
                    <a:pt x="36877" y="3738"/>
                    <a:pt x="36183" y="4275"/>
                  </a:cubicBezTo>
                  <a:lnTo>
                    <a:pt x="37435" y="3780"/>
                  </a:lnTo>
                  <a:lnTo>
                    <a:pt x="37435" y="3780"/>
                  </a:lnTo>
                  <a:cubicBezTo>
                    <a:pt x="37086" y="4376"/>
                    <a:pt x="36493" y="4963"/>
                    <a:pt x="35718" y="5548"/>
                  </a:cubicBezTo>
                  <a:cubicBezTo>
                    <a:pt x="35142" y="5136"/>
                    <a:pt x="34695" y="4722"/>
                    <a:pt x="34412" y="4305"/>
                  </a:cubicBezTo>
                  <a:lnTo>
                    <a:pt x="34412" y="4305"/>
                  </a:lnTo>
                  <a:lnTo>
                    <a:pt x="35667" y="4731"/>
                  </a:lnTo>
                  <a:cubicBezTo>
                    <a:pt x="34972" y="4269"/>
                    <a:pt x="34531" y="3711"/>
                    <a:pt x="34206" y="3109"/>
                  </a:cubicBezTo>
                  <a:lnTo>
                    <a:pt x="34206" y="3109"/>
                  </a:lnTo>
                  <a:lnTo>
                    <a:pt x="35026" y="3419"/>
                  </a:lnTo>
                  <a:cubicBezTo>
                    <a:pt x="34138" y="2656"/>
                    <a:pt x="33580" y="1869"/>
                    <a:pt x="33568" y="1041"/>
                  </a:cubicBezTo>
                  <a:cubicBezTo>
                    <a:pt x="33500" y="1789"/>
                    <a:pt x="33166" y="2498"/>
                    <a:pt x="32293" y="3127"/>
                  </a:cubicBezTo>
                  <a:lnTo>
                    <a:pt x="32907" y="3214"/>
                  </a:lnTo>
                  <a:cubicBezTo>
                    <a:pt x="32740" y="3553"/>
                    <a:pt x="32385" y="3834"/>
                    <a:pt x="31536" y="3995"/>
                  </a:cubicBezTo>
                  <a:cubicBezTo>
                    <a:pt x="31699" y="4045"/>
                    <a:pt x="31820" y="4068"/>
                    <a:pt x="31939" y="4068"/>
                  </a:cubicBezTo>
                  <a:cubicBezTo>
                    <a:pt x="32128" y="4068"/>
                    <a:pt x="32313" y="4010"/>
                    <a:pt x="32659" y="3917"/>
                  </a:cubicBezTo>
                  <a:lnTo>
                    <a:pt x="32659" y="3917"/>
                  </a:lnTo>
                  <a:cubicBezTo>
                    <a:pt x="32245" y="4466"/>
                    <a:pt x="31619" y="4931"/>
                    <a:pt x="30814" y="5324"/>
                  </a:cubicBezTo>
                  <a:cubicBezTo>
                    <a:pt x="31604" y="5089"/>
                    <a:pt x="31977" y="5100"/>
                    <a:pt x="32567" y="4695"/>
                  </a:cubicBezTo>
                  <a:lnTo>
                    <a:pt x="32567" y="4695"/>
                  </a:lnTo>
                  <a:cubicBezTo>
                    <a:pt x="32200" y="5393"/>
                    <a:pt x="31658" y="5673"/>
                    <a:pt x="30474" y="6197"/>
                  </a:cubicBezTo>
                  <a:cubicBezTo>
                    <a:pt x="30658" y="6225"/>
                    <a:pt x="30842" y="6242"/>
                    <a:pt x="31026" y="6242"/>
                  </a:cubicBezTo>
                  <a:cubicBezTo>
                    <a:pt x="31306" y="6242"/>
                    <a:pt x="31587" y="6202"/>
                    <a:pt x="31869" y="6096"/>
                  </a:cubicBezTo>
                  <a:lnTo>
                    <a:pt x="31869" y="6096"/>
                  </a:lnTo>
                  <a:cubicBezTo>
                    <a:pt x="31637" y="6457"/>
                    <a:pt x="31202" y="6767"/>
                    <a:pt x="30650" y="7056"/>
                  </a:cubicBezTo>
                  <a:cubicBezTo>
                    <a:pt x="29747" y="6546"/>
                    <a:pt x="29049" y="5983"/>
                    <a:pt x="28692" y="5330"/>
                  </a:cubicBezTo>
                  <a:lnTo>
                    <a:pt x="28692" y="5330"/>
                  </a:lnTo>
                  <a:cubicBezTo>
                    <a:pt x="29345" y="5640"/>
                    <a:pt x="29968" y="5741"/>
                    <a:pt x="30585" y="5789"/>
                  </a:cubicBezTo>
                  <a:cubicBezTo>
                    <a:pt x="29646" y="5127"/>
                    <a:pt x="28930" y="4457"/>
                    <a:pt x="28534" y="3777"/>
                  </a:cubicBezTo>
                  <a:lnTo>
                    <a:pt x="28534" y="3777"/>
                  </a:lnTo>
                  <a:lnTo>
                    <a:pt x="29789" y="4272"/>
                  </a:lnTo>
                  <a:cubicBezTo>
                    <a:pt x="29094" y="3738"/>
                    <a:pt x="28653" y="3091"/>
                    <a:pt x="28328" y="2397"/>
                  </a:cubicBezTo>
                  <a:lnTo>
                    <a:pt x="28328" y="2397"/>
                  </a:lnTo>
                  <a:lnTo>
                    <a:pt x="29148" y="2755"/>
                  </a:lnTo>
                  <a:cubicBezTo>
                    <a:pt x="28260" y="1872"/>
                    <a:pt x="27702" y="960"/>
                    <a:pt x="2769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3" name="Google Shape;163;p5"/>
            <p:cNvGrpSpPr/>
            <p:nvPr/>
          </p:nvGrpSpPr>
          <p:grpSpPr>
            <a:xfrm>
              <a:off x="1140" y="3239140"/>
              <a:ext cx="9143134" cy="2218781"/>
              <a:chOff x="1140" y="3239140"/>
              <a:chExt cx="9143134" cy="2218781"/>
            </a:xfrm>
          </p:grpSpPr>
          <p:sp>
            <p:nvSpPr>
              <p:cNvPr id="164" name="Google Shape;164;p5"/>
              <p:cNvSpPr/>
              <p:nvPr/>
            </p:nvSpPr>
            <p:spPr>
              <a:xfrm>
                <a:off x="2107960" y="3239140"/>
                <a:ext cx="7036313" cy="1838939"/>
              </a:xfrm>
              <a:custGeom>
                <a:rect b="b" l="l" r="r" t="t"/>
                <a:pathLst>
                  <a:path extrusionOk="0" h="16136" w="61741">
                    <a:moveTo>
                      <a:pt x="54014" y="1"/>
                    </a:moveTo>
                    <a:cubicBezTo>
                      <a:pt x="38837" y="1"/>
                      <a:pt x="10315" y="5570"/>
                      <a:pt x="4922" y="10272"/>
                    </a:cubicBezTo>
                    <a:cubicBezTo>
                      <a:pt x="0" y="14563"/>
                      <a:pt x="12883" y="16136"/>
                      <a:pt x="28251" y="16136"/>
                    </a:cubicBezTo>
                    <a:cubicBezTo>
                      <a:pt x="35964" y="16136"/>
                      <a:pt x="44303" y="15739"/>
                      <a:pt x="51332" y="15092"/>
                    </a:cubicBezTo>
                    <a:cubicBezTo>
                      <a:pt x="55240" y="14734"/>
                      <a:pt x="58730" y="14186"/>
                      <a:pt x="61741" y="13509"/>
                    </a:cubicBezTo>
                    <a:lnTo>
                      <a:pt x="61741" y="584"/>
                    </a:lnTo>
                    <a:cubicBezTo>
                      <a:pt x="60453" y="399"/>
                      <a:pt x="59082" y="250"/>
                      <a:pt x="57639" y="131"/>
                    </a:cubicBezTo>
                    <a:cubicBezTo>
                      <a:pt x="56547" y="43"/>
                      <a:pt x="55331" y="1"/>
                      <a:pt x="5401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 name="Google Shape;165;p5"/>
              <p:cNvGrpSpPr/>
              <p:nvPr/>
            </p:nvGrpSpPr>
            <p:grpSpPr>
              <a:xfrm>
                <a:off x="1140" y="3485759"/>
                <a:ext cx="9142848" cy="1972163"/>
                <a:chOff x="1140" y="3485759"/>
                <a:chExt cx="9142848" cy="1972163"/>
              </a:xfrm>
            </p:grpSpPr>
            <p:sp>
              <p:nvSpPr>
                <p:cNvPr id="166" name="Google Shape;166;p5"/>
                <p:cNvSpPr/>
                <p:nvPr/>
              </p:nvSpPr>
              <p:spPr>
                <a:xfrm>
                  <a:off x="5365939" y="3657561"/>
                  <a:ext cx="3533" cy="128894"/>
                </a:xfrm>
                <a:custGeom>
                  <a:rect b="b" l="l" r="r" t="t"/>
                  <a:pathLst>
                    <a:path extrusionOk="0" h="1131" w="31">
                      <a:moveTo>
                        <a:pt x="1" y="1"/>
                      </a:moveTo>
                      <a:lnTo>
                        <a:pt x="1" y="1131"/>
                      </a:lnTo>
                      <a:lnTo>
                        <a:pt x="30" y="1131"/>
                      </a:lnTo>
                      <a:lnTo>
                        <a:pt x="3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5"/>
                <p:cNvSpPr/>
                <p:nvPr/>
              </p:nvSpPr>
              <p:spPr>
                <a:xfrm>
                  <a:off x="5702934" y="3706908"/>
                  <a:ext cx="3533" cy="71114"/>
                </a:xfrm>
                <a:custGeom>
                  <a:rect b="b" l="l" r="r" t="t"/>
                  <a:pathLst>
                    <a:path extrusionOk="0" h="624" w="31">
                      <a:moveTo>
                        <a:pt x="4" y="0"/>
                      </a:moveTo>
                      <a:lnTo>
                        <a:pt x="1" y="623"/>
                      </a:lnTo>
                      <a:lnTo>
                        <a:pt x="30" y="623"/>
                      </a:lnTo>
                      <a:lnTo>
                        <a:pt x="3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5"/>
                <p:cNvSpPr/>
                <p:nvPr/>
              </p:nvSpPr>
              <p:spPr>
                <a:xfrm>
                  <a:off x="5619739" y="3696651"/>
                  <a:ext cx="3875" cy="69747"/>
                </a:xfrm>
                <a:custGeom>
                  <a:rect b="b" l="l" r="r" t="t"/>
                  <a:pathLst>
                    <a:path extrusionOk="0" h="612" w="34">
                      <a:moveTo>
                        <a:pt x="33" y="1"/>
                      </a:moveTo>
                      <a:lnTo>
                        <a:pt x="3" y="4"/>
                      </a:lnTo>
                      <a:lnTo>
                        <a:pt x="0" y="612"/>
                      </a:lnTo>
                      <a:lnTo>
                        <a:pt x="30" y="612"/>
                      </a:lnTo>
                      <a:lnTo>
                        <a:pt x="3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5"/>
                <p:cNvSpPr/>
                <p:nvPr/>
              </p:nvSpPr>
              <p:spPr>
                <a:xfrm>
                  <a:off x="8660218" y="3485759"/>
                  <a:ext cx="123994" cy="203086"/>
                </a:xfrm>
                <a:custGeom>
                  <a:rect b="b" l="l" r="r" t="t"/>
                  <a:pathLst>
                    <a:path extrusionOk="0" h="1782" w="1088">
                      <a:moveTo>
                        <a:pt x="418" y="1"/>
                      </a:moveTo>
                      <a:cubicBezTo>
                        <a:pt x="415" y="1"/>
                        <a:pt x="413" y="2"/>
                        <a:pt x="411" y="5"/>
                      </a:cubicBezTo>
                      <a:cubicBezTo>
                        <a:pt x="155" y="560"/>
                        <a:pt x="0" y="1594"/>
                        <a:pt x="253" y="1725"/>
                      </a:cubicBezTo>
                      <a:cubicBezTo>
                        <a:pt x="329" y="1764"/>
                        <a:pt x="400" y="1781"/>
                        <a:pt x="466" y="1781"/>
                      </a:cubicBezTo>
                      <a:cubicBezTo>
                        <a:pt x="603" y="1781"/>
                        <a:pt x="719" y="1707"/>
                        <a:pt x="808" y="1600"/>
                      </a:cubicBezTo>
                      <a:cubicBezTo>
                        <a:pt x="1087" y="1260"/>
                        <a:pt x="495" y="1"/>
                        <a:pt x="41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5"/>
                <p:cNvSpPr/>
                <p:nvPr/>
              </p:nvSpPr>
              <p:spPr>
                <a:xfrm>
                  <a:off x="5457339" y="4198781"/>
                  <a:ext cx="880949" cy="403778"/>
                </a:xfrm>
                <a:custGeom>
                  <a:rect b="b" l="l" r="r" t="t"/>
                  <a:pathLst>
                    <a:path extrusionOk="0" h="3543" w="7730">
                      <a:moveTo>
                        <a:pt x="886" y="1"/>
                      </a:moveTo>
                      <a:lnTo>
                        <a:pt x="886" y="1"/>
                      </a:lnTo>
                      <a:cubicBezTo>
                        <a:pt x="1646" y="415"/>
                        <a:pt x="2087" y="904"/>
                        <a:pt x="2087" y="1429"/>
                      </a:cubicBezTo>
                      <a:cubicBezTo>
                        <a:pt x="2087" y="2132"/>
                        <a:pt x="1297" y="2770"/>
                        <a:pt x="0" y="3253"/>
                      </a:cubicBezTo>
                      <a:lnTo>
                        <a:pt x="7730" y="3542"/>
                      </a:lnTo>
                      <a:cubicBezTo>
                        <a:pt x="7730" y="3542"/>
                        <a:pt x="4996" y="198"/>
                        <a:pt x="88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5"/>
                <p:cNvSpPr/>
                <p:nvPr/>
              </p:nvSpPr>
              <p:spPr>
                <a:xfrm>
                  <a:off x="613350" y="4178725"/>
                  <a:ext cx="4524752" cy="611647"/>
                </a:xfrm>
                <a:custGeom>
                  <a:rect b="b" l="l" r="r" t="t"/>
                  <a:pathLst>
                    <a:path extrusionOk="0" h="4892" w="39703">
                      <a:moveTo>
                        <a:pt x="14588" y="1"/>
                      </a:moveTo>
                      <a:cubicBezTo>
                        <a:pt x="13857" y="1"/>
                        <a:pt x="13285" y="40"/>
                        <a:pt x="12916" y="128"/>
                      </a:cubicBezTo>
                      <a:cubicBezTo>
                        <a:pt x="9300" y="990"/>
                        <a:pt x="0" y="3318"/>
                        <a:pt x="0" y="3318"/>
                      </a:cubicBezTo>
                      <a:cubicBezTo>
                        <a:pt x="0" y="3318"/>
                        <a:pt x="6297" y="4891"/>
                        <a:pt x="16387" y="4891"/>
                      </a:cubicBezTo>
                      <a:cubicBezTo>
                        <a:pt x="17858" y="4891"/>
                        <a:pt x="19409" y="4858"/>
                        <a:pt x="21033" y="4781"/>
                      </a:cubicBezTo>
                      <a:cubicBezTo>
                        <a:pt x="33800" y="4179"/>
                        <a:pt x="39702" y="3058"/>
                        <a:pt x="39702" y="3058"/>
                      </a:cubicBezTo>
                      <a:cubicBezTo>
                        <a:pt x="39702" y="3058"/>
                        <a:pt x="21018" y="1"/>
                        <a:pt x="1458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5"/>
                <p:cNvSpPr/>
                <p:nvPr/>
              </p:nvSpPr>
              <p:spPr>
                <a:xfrm>
                  <a:off x="613350" y="4178725"/>
                  <a:ext cx="2780290" cy="611647"/>
                </a:xfrm>
                <a:custGeom>
                  <a:rect b="b" l="l" r="r" t="t"/>
                  <a:pathLst>
                    <a:path extrusionOk="0" h="4892" w="24396">
                      <a:moveTo>
                        <a:pt x="14585" y="1"/>
                      </a:moveTo>
                      <a:cubicBezTo>
                        <a:pt x="13856" y="1"/>
                        <a:pt x="13284" y="40"/>
                        <a:pt x="12916" y="128"/>
                      </a:cubicBezTo>
                      <a:cubicBezTo>
                        <a:pt x="9300" y="990"/>
                        <a:pt x="0" y="3318"/>
                        <a:pt x="0" y="3318"/>
                      </a:cubicBezTo>
                      <a:cubicBezTo>
                        <a:pt x="0" y="3318"/>
                        <a:pt x="6297" y="4891"/>
                        <a:pt x="16387" y="4891"/>
                      </a:cubicBezTo>
                      <a:cubicBezTo>
                        <a:pt x="17858" y="4891"/>
                        <a:pt x="19409" y="4858"/>
                        <a:pt x="21033" y="4781"/>
                      </a:cubicBezTo>
                      <a:cubicBezTo>
                        <a:pt x="21781" y="4746"/>
                        <a:pt x="22503" y="4707"/>
                        <a:pt x="23203" y="4671"/>
                      </a:cubicBezTo>
                      <a:cubicBezTo>
                        <a:pt x="23969" y="4161"/>
                        <a:pt x="24396" y="3598"/>
                        <a:pt x="24396" y="3008"/>
                      </a:cubicBezTo>
                      <a:cubicBezTo>
                        <a:pt x="24396" y="2069"/>
                        <a:pt x="23328" y="1207"/>
                        <a:pt x="21528" y="510"/>
                      </a:cubicBezTo>
                      <a:cubicBezTo>
                        <a:pt x="18749" y="207"/>
                        <a:pt x="16254" y="1"/>
                        <a:pt x="145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5"/>
                <p:cNvSpPr/>
                <p:nvPr/>
              </p:nvSpPr>
              <p:spPr>
                <a:xfrm>
                  <a:off x="1150" y="4198775"/>
                  <a:ext cx="7000698" cy="882444"/>
                </a:xfrm>
                <a:custGeom>
                  <a:rect b="b" l="l" r="r" t="t"/>
                  <a:pathLst>
                    <a:path extrusionOk="0" h="6932" w="46887">
                      <a:moveTo>
                        <a:pt x="1" y="1"/>
                      </a:moveTo>
                      <a:lnTo>
                        <a:pt x="1" y="6931"/>
                      </a:lnTo>
                      <a:lnTo>
                        <a:pt x="46887" y="3333"/>
                      </a:lnTo>
                      <a:cubicBezTo>
                        <a:pt x="46866" y="3332"/>
                        <a:pt x="46829" y="3332"/>
                        <a:pt x="46778" y="3332"/>
                      </a:cubicBezTo>
                      <a:cubicBezTo>
                        <a:pt x="45121" y="3332"/>
                        <a:pt x="28051" y="3852"/>
                        <a:pt x="26003" y="3852"/>
                      </a:cubicBezTo>
                      <a:cubicBezTo>
                        <a:pt x="25914" y="3852"/>
                        <a:pt x="25854" y="3851"/>
                        <a:pt x="25824" y="3849"/>
                      </a:cubicBezTo>
                      <a:cubicBezTo>
                        <a:pt x="17078" y="3250"/>
                        <a:pt x="3822" y="1732"/>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5"/>
                <p:cNvSpPr/>
                <p:nvPr/>
              </p:nvSpPr>
              <p:spPr>
                <a:xfrm>
                  <a:off x="652000" y="4641150"/>
                  <a:ext cx="8491988" cy="816772"/>
                </a:xfrm>
                <a:custGeom>
                  <a:rect b="b" l="l" r="r" t="t"/>
                  <a:pathLst>
                    <a:path extrusionOk="0" h="5853" w="74514">
                      <a:moveTo>
                        <a:pt x="74514" y="1"/>
                      </a:moveTo>
                      <a:lnTo>
                        <a:pt x="1968" y="4541"/>
                      </a:lnTo>
                      <a:lnTo>
                        <a:pt x="1" y="5852"/>
                      </a:lnTo>
                      <a:lnTo>
                        <a:pt x="74514" y="5852"/>
                      </a:lnTo>
                      <a:lnTo>
                        <a:pt x="745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5"/>
                <p:cNvSpPr/>
                <p:nvPr/>
              </p:nvSpPr>
              <p:spPr>
                <a:xfrm>
                  <a:off x="1140" y="4832999"/>
                  <a:ext cx="6957107" cy="611650"/>
                </a:xfrm>
                <a:custGeom>
                  <a:rect b="b" l="l" r="r" t="t"/>
                  <a:pathLst>
                    <a:path extrusionOk="0" h="5367" w="61046">
                      <a:moveTo>
                        <a:pt x="1" y="1"/>
                      </a:moveTo>
                      <a:lnTo>
                        <a:pt x="1" y="5366"/>
                      </a:lnTo>
                      <a:lnTo>
                        <a:pt x="35145" y="5366"/>
                      </a:lnTo>
                      <a:cubicBezTo>
                        <a:pt x="36039" y="5143"/>
                        <a:pt x="36916" y="4764"/>
                        <a:pt x="37759" y="4427"/>
                      </a:cubicBezTo>
                      <a:lnTo>
                        <a:pt x="37232" y="4201"/>
                      </a:lnTo>
                      <a:cubicBezTo>
                        <a:pt x="38352" y="3485"/>
                        <a:pt x="39697" y="2967"/>
                        <a:pt x="41092" y="2710"/>
                      </a:cubicBezTo>
                      <a:cubicBezTo>
                        <a:pt x="40672" y="2594"/>
                        <a:pt x="40341" y="2338"/>
                        <a:pt x="40201" y="2022"/>
                      </a:cubicBezTo>
                      <a:cubicBezTo>
                        <a:pt x="43822" y="1020"/>
                        <a:pt x="47644" y="830"/>
                        <a:pt x="51394" y="675"/>
                      </a:cubicBezTo>
                      <a:cubicBezTo>
                        <a:pt x="54494" y="549"/>
                        <a:pt x="57949" y="132"/>
                        <a:pt x="61046" y="43"/>
                      </a:cubicBezTo>
                      <a:lnTo>
                        <a:pt x="60807"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6" name="Google Shape;176;p5"/>
            <p:cNvSpPr/>
            <p:nvPr/>
          </p:nvSpPr>
          <p:spPr>
            <a:xfrm>
              <a:off x="7948847" y="3628614"/>
              <a:ext cx="640027" cy="387709"/>
            </a:xfrm>
            <a:custGeom>
              <a:rect b="b" l="l" r="r" t="t"/>
              <a:pathLst>
                <a:path extrusionOk="0" h="3402" w="5616">
                  <a:moveTo>
                    <a:pt x="2188" y="1"/>
                  </a:moveTo>
                  <a:cubicBezTo>
                    <a:pt x="2184" y="1"/>
                    <a:pt x="2181" y="3"/>
                    <a:pt x="2179" y="8"/>
                  </a:cubicBezTo>
                  <a:cubicBezTo>
                    <a:pt x="2093" y="207"/>
                    <a:pt x="2024" y="413"/>
                    <a:pt x="1971" y="622"/>
                  </a:cubicBezTo>
                  <a:cubicBezTo>
                    <a:pt x="1810" y="282"/>
                    <a:pt x="1565" y="25"/>
                    <a:pt x="1416" y="11"/>
                  </a:cubicBezTo>
                  <a:cubicBezTo>
                    <a:pt x="1398" y="9"/>
                    <a:pt x="1381" y="8"/>
                    <a:pt x="1363" y="8"/>
                  </a:cubicBezTo>
                  <a:cubicBezTo>
                    <a:pt x="866" y="8"/>
                    <a:pt x="800" y="671"/>
                    <a:pt x="903" y="1331"/>
                  </a:cubicBezTo>
                  <a:cubicBezTo>
                    <a:pt x="815" y="1066"/>
                    <a:pt x="710" y="874"/>
                    <a:pt x="631" y="874"/>
                  </a:cubicBezTo>
                  <a:cubicBezTo>
                    <a:pt x="627" y="874"/>
                    <a:pt x="624" y="874"/>
                    <a:pt x="620" y="875"/>
                  </a:cubicBezTo>
                  <a:cubicBezTo>
                    <a:pt x="489" y="905"/>
                    <a:pt x="352" y="1495"/>
                    <a:pt x="343" y="2041"/>
                  </a:cubicBezTo>
                  <a:cubicBezTo>
                    <a:pt x="274" y="1959"/>
                    <a:pt x="223" y="1908"/>
                    <a:pt x="204" y="1908"/>
                  </a:cubicBezTo>
                  <a:cubicBezTo>
                    <a:pt x="200" y="1908"/>
                    <a:pt x="198" y="1909"/>
                    <a:pt x="197" y="1912"/>
                  </a:cubicBezTo>
                  <a:cubicBezTo>
                    <a:pt x="15" y="2365"/>
                    <a:pt x="0" y="3197"/>
                    <a:pt x="271" y="3295"/>
                  </a:cubicBezTo>
                  <a:cubicBezTo>
                    <a:pt x="347" y="3322"/>
                    <a:pt x="416" y="3334"/>
                    <a:pt x="478" y="3334"/>
                  </a:cubicBezTo>
                  <a:cubicBezTo>
                    <a:pt x="595" y="3334"/>
                    <a:pt x="689" y="3292"/>
                    <a:pt x="763" y="3230"/>
                  </a:cubicBezTo>
                  <a:lnTo>
                    <a:pt x="769" y="3325"/>
                  </a:lnTo>
                  <a:lnTo>
                    <a:pt x="853" y="3319"/>
                  </a:lnTo>
                  <a:lnTo>
                    <a:pt x="841" y="3135"/>
                  </a:lnTo>
                  <a:cubicBezTo>
                    <a:pt x="844" y="3129"/>
                    <a:pt x="847" y="3120"/>
                    <a:pt x="850" y="3114"/>
                  </a:cubicBezTo>
                  <a:cubicBezTo>
                    <a:pt x="862" y="3123"/>
                    <a:pt x="880" y="3132"/>
                    <a:pt x="894" y="3140"/>
                  </a:cubicBezTo>
                  <a:cubicBezTo>
                    <a:pt x="997" y="3181"/>
                    <a:pt x="1091" y="3199"/>
                    <a:pt x="1178" y="3199"/>
                  </a:cubicBezTo>
                  <a:cubicBezTo>
                    <a:pt x="1307" y="3199"/>
                    <a:pt x="1418" y="3158"/>
                    <a:pt x="1506" y="3096"/>
                  </a:cubicBezTo>
                  <a:lnTo>
                    <a:pt x="1511" y="3164"/>
                  </a:lnTo>
                  <a:lnTo>
                    <a:pt x="1592" y="3161"/>
                  </a:lnTo>
                  <a:lnTo>
                    <a:pt x="1583" y="3021"/>
                  </a:lnTo>
                  <a:cubicBezTo>
                    <a:pt x="1598" y="2994"/>
                    <a:pt x="1610" y="2968"/>
                    <a:pt x="1613" y="2941"/>
                  </a:cubicBezTo>
                  <a:cubicBezTo>
                    <a:pt x="1665" y="2964"/>
                    <a:pt x="1713" y="2974"/>
                    <a:pt x="1759" y="2974"/>
                  </a:cubicBezTo>
                  <a:cubicBezTo>
                    <a:pt x="1861" y="2974"/>
                    <a:pt x="1945" y="2921"/>
                    <a:pt x="2009" y="2842"/>
                  </a:cubicBezTo>
                  <a:cubicBezTo>
                    <a:pt x="2021" y="2830"/>
                    <a:pt x="2030" y="2813"/>
                    <a:pt x="2036" y="2795"/>
                  </a:cubicBezTo>
                  <a:cubicBezTo>
                    <a:pt x="2168" y="2867"/>
                    <a:pt x="2289" y="2899"/>
                    <a:pt x="2401" y="2899"/>
                  </a:cubicBezTo>
                  <a:cubicBezTo>
                    <a:pt x="2592" y="2899"/>
                    <a:pt x="2753" y="2805"/>
                    <a:pt x="2880" y="2664"/>
                  </a:cubicBezTo>
                  <a:cubicBezTo>
                    <a:pt x="2889" y="2708"/>
                    <a:pt x="2907" y="2750"/>
                    <a:pt x="2936" y="2786"/>
                  </a:cubicBezTo>
                  <a:cubicBezTo>
                    <a:pt x="3027" y="2887"/>
                    <a:pt x="3117" y="2930"/>
                    <a:pt x="3202" y="2930"/>
                  </a:cubicBezTo>
                  <a:cubicBezTo>
                    <a:pt x="3309" y="2930"/>
                    <a:pt x="3410" y="2861"/>
                    <a:pt x="3497" y="2756"/>
                  </a:cubicBezTo>
                  <a:cubicBezTo>
                    <a:pt x="3506" y="2744"/>
                    <a:pt x="3515" y="2732"/>
                    <a:pt x="3521" y="2720"/>
                  </a:cubicBezTo>
                  <a:cubicBezTo>
                    <a:pt x="3556" y="2801"/>
                    <a:pt x="3601" y="2860"/>
                    <a:pt x="3664" y="2881"/>
                  </a:cubicBezTo>
                  <a:cubicBezTo>
                    <a:pt x="3739" y="2908"/>
                    <a:pt x="3809" y="2920"/>
                    <a:pt x="3872" y="2920"/>
                  </a:cubicBezTo>
                  <a:cubicBezTo>
                    <a:pt x="3955" y="2920"/>
                    <a:pt x="4027" y="2899"/>
                    <a:pt x="4087" y="2863"/>
                  </a:cubicBezTo>
                  <a:cubicBezTo>
                    <a:pt x="4087" y="2863"/>
                    <a:pt x="4090" y="2866"/>
                    <a:pt x="4093" y="2866"/>
                  </a:cubicBezTo>
                  <a:cubicBezTo>
                    <a:pt x="4183" y="2946"/>
                    <a:pt x="4298" y="2988"/>
                    <a:pt x="4413" y="2988"/>
                  </a:cubicBezTo>
                  <a:cubicBezTo>
                    <a:pt x="4496" y="2988"/>
                    <a:pt x="4579" y="2966"/>
                    <a:pt x="4653" y="2923"/>
                  </a:cubicBezTo>
                  <a:lnTo>
                    <a:pt x="4653" y="2923"/>
                  </a:lnTo>
                  <a:cubicBezTo>
                    <a:pt x="4615" y="3084"/>
                    <a:pt x="4618" y="3212"/>
                    <a:pt x="4677" y="3272"/>
                  </a:cubicBezTo>
                  <a:cubicBezTo>
                    <a:pt x="4771" y="3364"/>
                    <a:pt x="4871" y="3402"/>
                    <a:pt x="4969" y="3402"/>
                  </a:cubicBezTo>
                  <a:cubicBezTo>
                    <a:pt x="5065" y="3402"/>
                    <a:pt x="5158" y="3366"/>
                    <a:pt x="5244" y="3310"/>
                  </a:cubicBezTo>
                  <a:cubicBezTo>
                    <a:pt x="5616" y="3063"/>
                    <a:pt x="5418" y="1668"/>
                    <a:pt x="5344" y="1668"/>
                  </a:cubicBezTo>
                  <a:cubicBezTo>
                    <a:pt x="5342" y="1668"/>
                    <a:pt x="5341" y="1669"/>
                    <a:pt x="5339" y="1671"/>
                  </a:cubicBezTo>
                  <a:cubicBezTo>
                    <a:pt x="5136" y="1912"/>
                    <a:pt x="4963" y="2178"/>
                    <a:pt x="4829" y="2464"/>
                  </a:cubicBezTo>
                  <a:cubicBezTo>
                    <a:pt x="4829" y="2386"/>
                    <a:pt x="4826" y="2309"/>
                    <a:pt x="4820" y="2231"/>
                  </a:cubicBezTo>
                  <a:cubicBezTo>
                    <a:pt x="5020" y="1984"/>
                    <a:pt x="4987" y="392"/>
                    <a:pt x="4519" y="195"/>
                  </a:cubicBezTo>
                  <a:cubicBezTo>
                    <a:pt x="4484" y="181"/>
                    <a:pt x="4450" y="174"/>
                    <a:pt x="4419" y="174"/>
                  </a:cubicBezTo>
                  <a:cubicBezTo>
                    <a:pt x="4172" y="174"/>
                    <a:pt x="4052" y="607"/>
                    <a:pt x="4015" y="1081"/>
                  </a:cubicBezTo>
                  <a:cubicBezTo>
                    <a:pt x="3962" y="914"/>
                    <a:pt x="3887" y="786"/>
                    <a:pt x="3789" y="744"/>
                  </a:cubicBezTo>
                  <a:cubicBezTo>
                    <a:pt x="3761" y="731"/>
                    <a:pt x="3735" y="726"/>
                    <a:pt x="3711" y="726"/>
                  </a:cubicBezTo>
                  <a:cubicBezTo>
                    <a:pt x="3630" y="726"/>
                    <a:pt x="3566" y="790"/>
                    <a:pt x="3518" y="893"/>
                  </a:cubicBezTo>
                  <a:cubicBezTo>
                    <a:pt x="3466" y="614"/>
                    <a:pt x="3414" y="420"/>
                    <a:pt x="3389" y="420"/>
                  </a:cubicBezTo>
                  <a:cubicBezTo>
                    <a:pt x="3387" y="420"/>
                    <a:pt x="3385" y="422"/>
                    <a:pt x="3383" y="425"/>
                  </a:cubicBezTo>
                  <a:cubicBezTo>
                    <a:pt x="3336" y="529"/>
                    <a:pt x="3285" y="648"/>
                    <a:pt x="3234" y="774"/>
                  </a:cubicBezTo>
                  <a:cubicBezTo>
                    <a:pt x="3154" y="482"/>
                    <a:pt x="3042" y="266"/>
                    <a:pt x="2905" y="266"/>
                  </a:cubicBezTo>
                  <a:cubicBezTo>
                    <a:pt x="2901" y="266"/>
                    <a:pt x="2896" y="266"/>
                    <a:pt x="2892" y="267"/>
                  </a:cubicBezTo>
                  <a:cubicBezTo>
                    <a:pt x="2752" y="282"/>
                    <a:pt x="2674" y="520"/>
                    <a:pt x="2641" y="839"/>
                  </a:cubicBezTo>
                  <a:cubicBezTo>
                    <a:pt x="2447" y="371"/>
                    <a:pt x="2238" y="1"/>
                    <a:pt x="21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5"/>
            <p:cNvSpPr/>
            <p:nvPr/>
          </p:nvSpPr>
          <p:spPr>
            <a:xfrm>
              <a:off x="7052624" y="3560121"/>
              <a:ext cx="640711" cy="478425"/>
            </a:xfrm>
            <a:custGeom>
              <a:rect b="b" l="l" r="r" t="t"/>
              <a:pathLst>
                <a:path extrusionOk="0" h="4198" w="5622">
                  <a:moveTo>
                    <a:pt x="4213" y="2823"/>
                  </a:moveTo>
                  <a:lnTo>
                    <a:pt x="4213" y="2826"/>
                  </a:lnTo>
                  <a:cubicBezTo>
                    <a:pt x="4213" y="2826"/>
                    <a:pt x="4210" y="2823"/>
                    <a:pt x="4210" y="2823"/>
                  </a:cubicBezTo>
                  <a:close/>
                  <a:moveTo>
                    <a:pt x="1536" y="0"/>
                  </a:moveTo>
                  <a:cubicBezTo>
                    <a:pt x="1060" y="0"/>
                    <a:pt x="958" y="773"/>
                    <a:pt x="1020" y="1548"/>
                  </a:cubicBezTo>
                  <a:cubicBezTo>
                    <a:pt x="948" y="1223"/>
                    <a:pt x="854" y="992"/>
                    <a:pt x="775" y="992"/>
                  </a:cubicBezTo>
                  <a:cubicBezTo>
                    <a:pt x="772" y="992"/>
                    <a:pt x="770" y="992"/>
                    <a:pt x="767" y="993"/>
                  </a:cubicBezTo>
                  <a:cubicBezTo>
                    <a:pt x="633" y="1020"/>
                    <a:pt x="460" y="1712"/>
                    <a:pt x="418" y="2355"/>
                  </a:cubicBezTo>
                  <a:cubicBezTo>
                    <a:pt x="353" y="2254"/>
                    <a:pt x="302" y="2193"/>
                    <a:pt x="284" y="2193"/>
                  </a:cubicBezTo>
                  <a:cubicBezTo>
                    <a:pt x="281" y="2193"/>
                    <a:pt x="279" y="2195"/>
                    <a:pt x="278" y="2197"/>
                  </a:cubicBezTo>
                  <a:cubicBezTo>
                    <a:pt x="69" y="2725"/>
                    <a:pt x="1" y="3709"/>
                    <a:pt x="269" y="3840"/>
                  </a:cubicBezTo>
                  <a:cubicBezTo>
                    <a:pt x="351" y="3879"/>
                    <a:pt x="427" y="3897"/>
                    <a:pt x="495" y="3897"/>
                  </a:cubicBezTo>
                  <a:cubicBezTo>
                    <a:pt x="603" y="3897"/>
                    <a:pt x="693" y="3854"/>
                    <a:pt x="764" y="3786"/>
                  </a:cubicBezTo>
                  <a:lnTo>
                    <a:pt x="764" y="3899"/>
                  </a:lnTo>
                  <a:lnTo>
                    <a:pt x="847" y="3899"/>
                  </a:lnTo>
                  <a:lnTo>
                    <a:pt x="847" y="3676"/>
                  </a:lnTo>
                  <a:cubicBezTo>
                    <a:pt x="850" y="3670"/>
                    <a:pt x="853" y="3661"/>
                    <a:pt x="856" y="3652"/>
                  </a:cubicBezTo>
                  <a:cubicBezTo>
                    <a:pt x="871" y="3667"/>
                    <a:pt x="886" y="3676"/>
                    <a:pt x="901" y="3685"/>
                  </a:cubicBezTo>
                  <a:cubicBezTo>
                    <a:pt x="1012" y="3744"/>
                    <a:pt x="1116" y="3770"/>
                    <a:pt x="1210" y="3770"/>
                  </a:cubicBezTo>
                  <a:cubicBezTo>
                    <a:pt x="1327" y="3770"/>
                    <a:pt x="1430" y="3730"/>
                    <a:pt x="1515" y="3667"/>
                  </a:cubicBezTo>
                  <a:lnTo>
                    <a:pt x="1515" y="3744"/>
                  </a:lnTo>
                  <a:lnTo>
                    <a:pt x="1598" y="3744"/>
                  </a:lnTo>
                  <a:lnTo>
                    <a:pt x="1598" y="3578"/>
                  </a:lnTo>
                  <a:cubicBezTo>
                    <a:pt x="1613" y="3548"/>
                    <a:pt x="1625" y="3518"/>
                    <a:pt x="1631" y="3485"/>
                  </a:cubicBezTo>
                  <a:cubicBezTo>
                    <a:pt x="1686" y="3518"/>
                    <a:pt x="1738" y="3533"/>
                    <a:pt x="1786" y="3533"/>
                  </a:cubicBezTo>
                  <a:cubicBezTo>
                    <a:pt x="1883" y="3533"/>
                    <a:pt x="1965" y="3475"/>
                    <a:pt x="2031" y="3390"/>
                  </a:cubicBezTo>
                  <a:cubicBezTo>
                    <a:pt x="2045" y="3375"/>
                    <a:pt x="2054" y="3354"/>
                    <a:pt x="2063" y="3336"/>
                  </a:cubicBezTo>
                  <a:cubicBezTo>
                    <a:pt x="2199" y="3433"/>
                    <a:pt x="2326" y="3475"/>
                    <a:pt x="2444" y="3475"/>
                  </a:cubicBezTo>
                  <a:cubicBezTo>
                    <a:pt x="2626" y="3475"/>
                    <a:pt x="2784" y="3374"/>
                    <a:pt x="2913" y="3220"/>
                  </a:cubicBezTo>
                  <a:cubicBezTo>
                    <a:pt x="2919" y="3271"/>
                    <a:pt x="2934" y="3321"/>
                    <a:pt x="2961" y="3369"/>
                  </a:cubicBezTo>
                  <a:cubicBezTo>
                    <a:pt x="3049" y="3497"/>
                    <a:pt x="3140" y="3551"/>
                    <a:pt x="3228" y="3551"/>
                  </a:cubicBezTo>
                  <a:cubicBezTo>
                    <a:pt x="3332" y="3551"/>
                    <a:pt x="3433" y="3475"/>
                    <a:pt x="3524" y="3357"/>
                  </a:cubicBezTo>
                  <a:cubicBezTo>
                    <a:pt x="3533" y="3345"/>
                    <a:pt x="3542" y="3330"/>
                    <a:pt x="3551" y="3318"/>
                  </a:cubicBezTo>
                  <a:cubicBezTo>
                    <a:pt x="3581" y="3417"/>
                    <a:pt x="3622" y="3488"/>
                    <a:pt x="3682" y="3515"/>
                  </a:cubicBezTo>
                  <a:cubicBezTo>
                    <a:pt x="3764" y="3555"/>
                    <a:pt x="3840" y="3572"/>
                    <a:pt x="3908" y="3572"/>
                  </a:cubicBezTo>
                  <a:cubicBezTo>
                    <a:pt x="3984" y="3572"/>
                    <a:pt x="4050" y="3551"/>
                    <a:pt x="4108" y="3515"/>
                  </a:cubicBezTo>
                  <a:cubicBezTo>
                    <a:pt x="4108" y="3515"/>
                    <a:pt x="4111" y="3518"/>
                    <a:pt x="4111" y="3521"/>
                  </a:cubicBezTo>
                  <a:cubicBezTo>
                    <a:pt x="4219" y="3634"/>
                    <a:pt x="4332" y="3679"/>
                    <a:pt x="4440" y="3679"/>
                  </a:cubicBezTo>
                  <a:cubicBezTo>
                    <a:pt x="4520" y="3679"/>
                    <a:pt x="4597" y="3654"/>
                    <a:pt x="4669" y="3613"/>
                  </a:cubicBezTo>
                  <a:lnTo>
                    <a:pt x="4669" y="3613"/>
                  </a:lnTo>
                  <a:cubicBezTo>
                    <a:pt x="4621" y="3804"/>
                    <a:pt x="4612" y="3956"/>
                    <a:pt x="4669" y="4031"/>
                  </a:cubicBezTo>
                  <a:cubicBezTo>
                    <a:pt x="4762" y="4149"/>
                    <a:pt x="4864" y="4197"/>
                    <a:pt x="4967" y="4197"/>
                  </a:cubicBezTo>
                  <a:cubicBezTo>
                    <a:pt x="5057" y="4197"/>
                    <a:pt x="5148" y="4159"/>
                    <a:pt x="5232" y="4099"/>
                  </a:cubicBezTo>
                  <a:cubicBezTo>
                    <a:pt x="5622" y="3826"/>
                    <a:pt x="5509" y="2161"/>
                    <a:pt x="5434" y="2161"/>
                  </a:cubicBezTo>
                  <a:cubicBezTo>
                    <a:pt x="5432" y="2161"/>
                    <a:pt x="5431" y="2163"/>
                    <a:pt x="5429" y="2165"/>
                  </a:cubicBezTo>
                  <a:cubicBezTo>
                    <a:pt x="5235" y="2397"/>
                    <a:pt x="5026" y="2743"/>
                    <a:pt x="4871" y="3080"/>
                  </a:cubicBezTo>
                  <a:cubicBezTo>
                    <a:pt x="4877" y="2990"/>
                    <a:pt x="4877" y="2895"/>
                    <a:pt x="4877" y="2803"/>
                  </a:cubicBezTo>
                  <a:cubicBezTo>
                    <a:pt x="5092" y="2519"/>
                    <a:pt x="5158" y="632"/>
                    <a:pt x="4701" y="376"/>
                  </a:cubicBezTo>
                  <a:cubicBezTo>
                    <a:pt x="4664" y="355"/>
                    <a:pt x="4628" y="345"/>
                    <a:pt x="4594" y="345"/>
                  </a:cubicBezTo>
                  <a:cubicBezTo>
                    <a:pt x="4353" y="345"/>
                    <a:pt x="4209" y="847"/>
                    <a:pt x="4141" y="1399"/>
                  </a:cubicBezTo>
                  <a:cubicBezTo>
                    <a:pt x="4099" y="1199"/>
                    <a:pt x="4034" y="1044"/>
                    <a:pt x="3935" y="990"/>
                  </a:cubicBezTo>
                  <a:cubicBezTo>
                    <a:pt x="3906" y="973"/>
                    <a:pt x="3879" y="965"/>
                    <a:pt x="3853" y="965"/>
                  </a:cubicBezTo>
                  <a:cubicBezTo>
                    <a:pt x="3774" y="965"/>
                    <a:pt x="3709" y="1038"/>
                    <a:pt x="3655" y="1154"/>
                  </a:cubicBezTo>
                  <a:cubicBezTo>
                    <a:pt x="3622" y="822"/>
                    <a:pt x="3582" y="591"/>
                    <a:pt x="3559" y="591"/>
                  </a:cubicBezTo>
                  <a:cubicBezTo>
                    <a:pt x="3557" y="591"/>
                    <a:pt x="3555" y="593"/>
                    <a:pt x="3554" y="597"/>
                  </a:cubicBezTo>
                  <a:cubicBezTo>
                    <a:pt x="3497" y="716"/>
                    <a:pt x="3441" y="853"/>
                    <a:pt x="3384" y="999"/>
                  </a:cubicBezTo>
                  <a:cubicBezTo>
                    <a:pt x="3319" y="644"/>
                    <a:pt x="3217" y="382"/>
                    <a:pt x="3078" y="382"/>
                  </a:cubicBezTo>
                  <a:cubicBezTo>
                    <a:pt x="3076" y="382"/>
                    <a:pt x="3073" y="382"/>
                    <a:pt x="3071" y="382"/>
                  </a:cubicBezTo>
                  <a:cubicBezTo>
                    <a:pt x="2931" y="391"/>
                    <a:pt x="2838" y="674"/>
                    <a:pt x="2788" y="1050"/>
                  </a:cubicBezTo>
                  <a:cubicBezTo>
                    <a:pt x="2621" y="481"/>
                    <a:pt x="2434" y="31"/>
                    <a:pt x="2383" y="31"/>
                  </a:cubicBezTo>
                  <a:cubicBezTo>
                    <a:pt x="2379" y="31"/>
                    <a:pt x="2376" y="34"/>
                    <a:pt x="2373" y="39"/>
                  </a:cubicBezTo>
                  <a:cubicBezTo>
                    <a:pt x="2275" y="272"/>
                    <a:pt x="2195" y="513"/>
                    <a:pt x="2129" y="758"/>
                  </a:cubicBezTo>
                  <a:cubicBezTo>
                    <a:pt x="1989" y="346"/>
                    <a:pt x="1759" y="30"/>
                    <a:pt x="1610" y="6"/>
                  </a:cubicBezTo>
                  <a:cubicBezTo>
                    <a:pt x="1584" y="2"/>
                    <a:pt x="1560" y="0"/>
                    <a:pt x="15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8" name="Google Shape;178;p5"/>
            <p:cNvGrpSpPr/>
            <p:nvPr/>
          </p:nvGrpSpPr>
          <p:grpSpPr>
            <a:xfrm>
              <a:off x="5294483" y="3424502"/>
              <a:ext cx="469081" cy="309415"/>
              <a:chOff x="5294483" y="3424502"/>
              <a:chExt cx="469081" cy="309415"/>
            </a:xfrm>
          </p:grpSpPr>
          <p:sp>
            <p:nvSpPr>
              <p:cNvPr id="179" name="Google Shape;179;p5"/>
              <p:cNvSpPr/>
              <p:nvPr/>
            </p:nvSpPr>
            <p:spPr>
              <a:xfrm>
                <a:off x="5294483" y="3453336"/>
                <a:ext cx="152257" cy="280582"/>
              </a:xfrm>
              <a:custGeom>
                <a:rect b="b" l="l" r="r" t="t"/>
                <a:pathLst>
                  <a:path extrusionOk="0" h="2462" w="1336">
                    <a:moveTo>
                      <a:pt x="654" y="1"/>
                    </a:moveTo>
                    <a:cubicBezTo>
                      <a:pt x="651" y="1"/>
                      <a:pt x="648" y="1"/>
                      <a:pt x="645" y="1"/>
                    </a:cubicBezTo>
                    <a:cubicBezTo>
                      <a:pt x="397" y="55"/>
                      <a:pt x="1" y="2461"/>
                      <a:pt x="606" y="2461"/>
                    </a:cubicBezTo>
                    <a:cubicBezTo>
                      <a:pt x="610" y="2461"/>
                      <a:pt x="614" y="2461"/>
                      <a:pt x="619" y="2461"/>
                    </a:cubicBezTo>
                    <a:cubicBezTo>
                      <a:pt x="1335" y="2419"/>
                      <a:pt x="908" y="1"/>
                      <a:pt x="65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5"/>
              <p:cNvSpPr/>
              <p:nvPr/>
            </p:nvSpPr>
            <p:spPr>
              <a:xfrm>
                <a:off x="5657804" y="3490944"/>
                <a:ext cx="105760" cy="241150"/>
              </a:xfrm>
              <a:custGeom>
                <a:rect b="b" l="l" r="r" t="t"/>
                <a:pathLst>
                  <a:path extrusionOk="0" h="2116" w="928">
                    <a:moveTo>
                      <a:pt x="465" y="1"/>
                    </a:moveTo>
                    <a:cubicBezTo>
                      <a:pt x="52" y="1"/>
                      <a:pt x="0" y="1997"/>
                      <a:pt x="143" y="2053"/>
                    </a:cubicBezTo>
                    <a:cubicBezTo>
                      <a:pt x="245" y="2092"/>
                      <a:pt x="322" y="2115"/>
                      <a:pt x="409" y="2115"/>
                    </a:cubicBezTo>
                    <a:cubicBezTo>
                      <a:pt x="476" y="2115"/>
                      <a:pt x="550" y="2101"/>
                      <a:pt x="647" y="2068"/>
                    </a:cubicBezTo>
                    <a:cubicBezTo>
                      <a:pt x="844" y="2000"/>
                      <a:pt x="927" y="250"/>
                      <a:pt x="549" y="26"/>
                    </a:cubicBezTo>
                    <a:cubicBezTo>
                      <a:pt x="519" y="9"/>
                      <a:pt x="491" y="1"/>
                      <a:pt x="4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5"/>
              <p:cNvSpPr/>
              <p:nvPr/>
            </p:nvSpPr>
            <p:spPr>
              <a:xfrm>
                <a:off x="5572786" y="3424502"/>
                <a:ext cx="106671" cy="297107"/>
              </a:xfrm>
              <a:custGeom>
                <a:rect b="b" l="l" r="r" t="t"/>
                <a:pathLst>
                  <a:path extrusionOk="0" h="2607" w="936">
                    <a:moveTo>
                      <a:pt x="436" y="1"/>
                    </a:moveTo>
                    <a:cubicBezTo>
                      <a:pt x="434" y="1"/>
                      <a:pt x="432" y="1"/>
                      <a:pt x="430" y="1"/>
                    </a:cubicBezTo>
                    <a:cubicBezTo>
                      <a:pt x="1" y="25"/>
                      <a:pt x="52" y="2472"/>
                      <a:pt x="183" y="2535"/>
                    </a:cubicBezTo>
                    <a:cubicBezTo>
                      <a:pt x="276" y="2579"/>
                      <a:pt x="349" y="2607"/>
                      <a:pt x="433" y="2607"/>
                    </a:cubicBezTo>
                    <a:cubicBezTo>
                      <a:pt x="506" y="2607"/>
                      <a:pt x="588" y="2585"/>
                      <a:pt x="698" y="2535"/>
                    </a:cubicBezTo>
                    <a:cubicBezTo>
                      <a:pt x="936" y="2428"/>
                      <a:pt x="857" y="1"/>
                      <a:pt x="43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2" name="Google Shape;182;p5"/>
            <p:cNvSpPr/>
            <p:nvPr/>
          </p:nvSpPr>
          <p:spPr>
            <a:xfrm>
              <a:off x="5906211" y="3927659"/>
              <a:ext cx="3317407" cy="387367"/>
            </a:xfrm>
            <a:custGeom>
              <a:rect b="b" l="l" r="r" t="t"/>
              <a:pathLst>
                <a:path extrusionOk="0" h="3399" w="29109">
                  <a:moveTo>
                    <a:pt x="20311" y="0"/>
                  </a:moveTo>
                  <a:cubicBezTo>
                    <a:pt x="19679" y="0"/>
                    <a:pt x="18991" y="7"/>
                    <a:pt x="18241" y="22"/>
                  </a:cubicBezTo>
                  <a:cubicBezTo>
                    <a:pt x="10320" y="177"/>
                    <a:pt x="2612" y="502"/>
                    <a:pt x="1" y="1184"/>
                  </a:cubicBezTo>
                  <a:lnTo>
                    <a:pt x="29109" y="3399"/>
                  </a:lnTo>
                  <a:cubicBezTo>
                    <a:pt x="29109" y="3399"/>
                    <a:pt x="28829" y="2609"/>
                    <a:pt x="29109" y="1169"/>
                  </a:cubicBezTo>
                  <a:cubicBezTo>
                    <a:pt x="27468" y="849"/>
                    <a:pt x="27335" y="0"/>
                    <a:pt x="2031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3" name="Google Shape;183;p5"/>
            <p:cNvGrpSpPr/>
            <p:nvPr/>
          </p:nvGrpSpPr>
          <p:grpSpPr>
            <a:xfrm>
              <a:off x="-17040" y="3628399"/>
              <a:ext cx="3523399" cy="1838925"/>
              <a:chOff x="0" y="3323599"/>
              <a:chExt cx="3523399" cy="1838925"/>
            </a:xfrm>
          </p:grpSpPr>
          <p:sp>
            <p:nvSpPr>
              <p:cNvPr id="184" name="Google Shape;184;p5"/>
              <p:cNvSpPr/>
              <p:nvPr/>
            </p:nvSpPr>
            <p:spPr>
              <a:xfrm>
                <a:off x="0" y="3806001"/>
                <a:ext cx="2393" cy="4900"/>
              </a:xfrm>
              <a:custGeom>
                <a:rect b="b" l="l" r="r" t="t"/>
                <a:pathLst>
                  <a:path extrusionOk="0" h="43" w="21">
                    <a:moveTo>
                      <a:pt x="11" y="0"/>
                    </a:moveTo>
                    <a:lnTo>
                      <a:pt x="11" y="22"/>
                    </a:lnTo>
                    <a:lnTo>
                      <a:pt x="11" y="22"/>
                    </a:lnTo>
                    <a:cubicBezTo>
                      <a:pt x="16" y="15"/>
                      <a:pt x="21" y="8"/>
                      <a:pt x="11" y="0"/>
                    </a:cubicBezTo>
                    <a:close/>
                    <a:moveTo>
                      <a:pt x="11" y="22"/>
                    </a:moveTo>
                    <a:cubicBezTo>
                      <a:pt x="5" y="30"/>
                      <a:pt x="0" y="36"/>
                      <a:pt x="11" y="42"/>
                    </a:cubicBezTo>
                    <a:lnTo>
                      <a:pt x="11" y="22"/>
                    </a:lnTo>
                    <a:close/>
                  </a:path>
                </a:pathLst>
              </a:custGeom>
              <a:solidFill>
                <a:srgbClr val="B8C1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5"/>
              <p:cNvSpPr/>
              <p:nvPr/>
            </p:nvSpPr>
            <p:spPr>
              <a:xfrm flipH="1">
                <a:off x="157861" y="3323599"/>
                <a:ext cx="1281820" cy="644075"/>
              </a:xfrm>
              <a:custGeom>
                <a:rect b="b" l="l" r="r" t="t"/>
                <a:pathLst>
                  <a:path extrusionOk="0" h="2747" w="5467">
                    <a:moveTo>
                      <a:pt x="2449" y="0"/>
                    </a:moveTo>
                    <a:lnTo>
                      <a:pt x="1973" y="38"/>
                    </a:lnTo>
                    <a:lnTo>
                      <a:pt x="1673" y="233"/>
                    </a:lnTo>
                    <a:lnTo>
                      <a:pt x="1173" y="741"/>
                    </a:lnTo>
                    <a:lnTo>
                      <a:pt x="1064" y="747"/>
                    </a:lnTo>
                    <a:lnTo>
                      <a:pt x="695" y="1123"/>
                    </a:lnTo>
                    <a:lnTo>
                      <a:pt x="695" y="1304"/>
                    </a:lnTo>
                    <a:cubicBezTo>
                      <a:pt x="695" y="1318"/>
                      <a:pt x="227" y="1822"/>
                      <a:pt x="227" y="1822"/>
                    </a:cubicBezTo>
                    <a:lnTo>
                      <a:pt x="1" y="2746"/>
                    </a:lnTo>
                    <a:lnTo>
                      <a:pt x="5467" y="2746"/>
                    </a:lnTo>
                    <a:lnTo>
                      <a:pt x="5396" y="2453"/>
                    </a:lnTo>
                    <a:lnTo>
                      <a:pt x="5454" y="2322"/>
                    </a:lnTo>
                    <a:lnTo>
                      <a:pt x="4980" y="2205"/>
                    </a:lnTo>
                    <a:cubicBezTo>
                      <a:pt x="4980" y="2205"/>
                      <a:pt x="4752" y="1715"/>
                      <a:pt x="4750" y="1715"/>
                    </a:cubicBezTo>
                    <a:lnTo>
                      <a:pt x="4750" y="1373"/>
                    </a:lnTo>
                    <a:cubicBezTo>
                      <a:pt x="4750" y="1373"/>
                      <a:pt x="4467" y="1172"/>
                      <a:pt x="4447" y="1122"/>
                    </a:cubicBezTo>
                    <a:cubicBezTo>
                      <a:pt x="4428" y="1071"/>
                      <a:pt x="4325" y="1049"/>
                      <a:pt x="4325" y="1049"/>
                    </a:cubicBezTo>
                    <a:lnTo>
                      <a:pt x="4325" y="944"/>
                    </a:lnTo>
                    <a:lnTo>
                      <a:pt x="4075" y="569"/>
                    </a:lnTo>
                    <a:lnTo>
                      <a:pt x="3686" y="405"/>
                    </a:lnTo>
                    <a:cubicBezTo>
                      <a:pt x="3686" y="405"/>
                      <a:pt x="3622" y="294"/>
                      <a:pt x="3583" y="229"/>
                    </a:cubicBezTo>
                    <a:cubicBezTo>
                      <a:pt x="3574" y="214"/>
                      <a:pt x="3566" y="201"/>
                      <a:pt x="3557" y="188"/>
                    </a:cubicBezTo>
                    <a:cubicBezTo>
                      <a:pt x="3551" y="180"/>
                      <a:pt x="3518" y="177"/>
                      <a:pt x="3478" y="177"/>
                    </a:cubicBezTo>
                    <a:cubicBezTo>
                      <a:pt x="3398" y="177"/>
                      <a:pt x="3286" y="188"/>
                      <a:pt x="3286" y="188"/>
                    </a:cubicBezTo>
                    <a:lnTo>
                      <a:pt x="2789" y="103"/>
                    </a:lnTo>
                    <a:lnTo>
                      <a:pt x="2518" y="132"/>
                    </a:lnTo>
                    <a:lnTo>
                      <a:pt x="244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5"/>
              <p:cNvSpPr/>
              <p:nvPr/>
            </p:nvSpPr>
            <p:spPr>
              <a:xfrm flipH="1">
                <a:off x="271564" y="3776355"/>
                <a:ext cx="242437" cy="191323"/>
              </a:xfrm>
              <a:custGeom>
                <a:rect b="b" l="l" r="r" t="t"/>
                <a:pathLst>
                  <a:path extrusionOk="0" h="816" w="1034">
                    <a:moveTo>
                      <a:pt x="905" y="1"/>
                    </a:moveTo>
                    <a:lnTo>
                      <a:pt x="708" y="167"/>
                    </a:lnTo>
                    <a:lnTo>
                      <a:pt x="1" y="394"/>
                    </a:lnTo>
                    <a:lnTo>
                      <a:pt x="190" y="815"/>
                    </a:lnTo>
                    <a:lnTo>
                      <a:pt x="645" y="815"/>
                    </a:lnTo>
                    <a:lnTo>
                      <a:pt x="645" y="679"/>
                    </a:lnTo>
                    <a:lnTo>
                      <a:pt x="756" y="235"/>
                    </a:lnTo>
                    <a:lnTo>
                      <a:pt x="1034" y="274"/>
                    </a:lnTo>
                    <a:lnTo>
                      <a:pt x="905" y="1"/>
                    </a:lnTo>
                    <a:close/>
                  </a:path>
                </a:pathLst>
              </a:custGeom>
              <a:solidFill>
                <a:srgbClr val="CECF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5"/>
              <p:cNvSpPr/>
              <p:nvPr/>
            </p:nvSpPr>
            <p:spPr>
              <a:xfrm flipH="1">
                <a:off x="325732" y="3545170"/>
                <a:ext cx="659081" cy="422506"/>
              </a:xfrm>
              <a:custGeom>
                <a:rect b="b" l="l" r="r" t="t"/>
                <a:pathLst>
                  <a:path extrusionOk="0" h="1802" w="2811">
                    <a:moveTo>
                      <a:pt x="1501" y="0"/>
                    </a:moveTo>
                    <a:lnTo>
                      <a:pt x="1095" y="220"/>
                    </a:lnTo>
                    <a:lnTo>
                      <a:pt x="986" y="545"/>
                    </a:lnTo>
                    <a:lnTo>
                      <a:pt x="1108" y="726"/>
                    </a:lnTo>
                    <a:lnTo>
                      <a:pt x="743" y="1220"/>
                    </a:lnTo>
                    <a:lnTo>
                      <a:pt x="875" y="1291"/>
                    </a:lnTo>
                    <a:lnTo>
                      <a:pt x="872" y="1419"/>
                    </a:lnTo>
                    <a:lnTo>
                      <a:pt x="287" y="1369"/>
                    </a:lnTo>
                    <a:cubicBezTo>
                      <a:pt x="287" y="1369"/>
                      <a:pt x="234" y="1442"/>
                      <a:pt x="224" y="1442"/>
                    </a:cubicBezTo>
                    <a:cubicBezTo>
                      <a:pt x="215" y="1442"/>
                      <a:pt x="1" y="1453"/>
                      <a:pt x="1" y="1453"/>
                    </a:cubicBezTo>
                    <a:lnTo>
                      <a:pt x="1" y="1555"/>
                    </a:lnTo>
                    <a:lnTo>
                      <a:pt x="62" y="1801"/>
                    </a:lnTo>
                    <a:lnTo>
                      <a:pt x="1095" y="1801"/>
                    </a:lnTo>
                    <a:lnTo>
                      <a:pt x="1142" y="1549"/>
                    </a:lnTo>
                    <a:lnTo>
                      <a:pt x="1494" y="945"/>
                    </a:lnTo>
                    <a:lnTo>
                      <a:pt x="2068" y="543"/>
                    </a:lnTo>
                    <a:lnTo>
                      <a:pt x="2275" y="629"/>
                    </a:lnTo>
                    <a:lnTo>
                      <a:pt x="2343" y="771"/>
                    </a:lnTo>
                    <a:lnTo>
                      <a:pt x="2525" y="790"/>
                    </a:lnTo>
                    <a:lnTo>
                      <a:pt x="2810" y="428"/>
                    </a:lnTo>
                    <a:cubicBezTo>
                      <a:pt x="2810" y="428"/>
                      <a:pt x="2527" y="227"/>
                      <a:pt x="2508" y="177"/>
                    </a:cubicBezTo>
                    <a:cubicBezTo>
                      <a:pt x="2488" y="126"/>
                      <a:pt x="2385" y="104"/>
                      <a:pt x="2385" y="104"/>
                    </a:cubicBezTo>
                    <a:lnTo>
                      <a:pt x="2135" y="197"/>
                    </a:lnTo>
                    <a:lnTo>
                      <a:pt x="2175" y="263"/>
                    </a:lnTo>
                    <a:cubicBezTo>
                      <a:pt x="2175" y="263"/>
                      <a:pt x="2395" y="396"/>
                      <a:pt x="2395" y="407"/>
                    </a:cubicBezTo>
                    <a:cubicBezTo>
                      <a:pt x="2395" y="417"/>
                      <a:pt x="2391" y="524"/>
                      <a:pt x="2391" y="524"/>
                    </a:cubicBezTo>
                    <a:lnTo>
                      <a:pt x="1895" y="428"/>
                    </a:lnTo>
                    <a:lnTo>
                      <a:pt x="1766" y="177"/>
                    </a:lnTo>
                    <a:lnTo>
                      <a:pt x="150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5"/>
              <p:cNvSpPr/>
              <p:nvPr/>
            </p:nvSpPr>
            <p:spPr>
              <a:xfrm flipH="1">
                <a:off x="543546" y="3377057"/>
                <a:ext cx="164126" cy="193434"/>
              </a:xfrm>
              <a:custGeom>
                <a:rect b="b" l="l" r="r" t="t"/>
                <a:pathLst>
                  <a:path extrusionOk="0" h="825" w="700">
                    <a:moveTo>
                      <a:pt x="462" y="1"/>
                    </a:moveTo>
                    <a:lnTo>
                      <a:pt x="1" y="176"/>
                    </a:lnTo>
                    <a:lnTo>
                      <a:pt x="73" y="263"/>
                    </a:lnTo>
                    <a:lnTo>
                      <a:pt x="153" y="607"/>
                    </a:lnTo>
                    <a:lnTo>
                      <a:pt x="543" y="785"/>
                    </a:lnTo>
                    <a:lnTo>
                      <a:pt x="642" y="824"/>
                    </a:lnTo>
                    <a:lnTo>
                      <a:pt x="457" y="345"/>
                    </a:lnTo>
                    <a:lnTo>
                      <a:pt x="700" y="235"/>
                    </a:lnTo>
                    <a:lnTo>
                      <a:pt x="565" y="177"/>
                    </a:lnTo>
                    <a:cubicBezTo>
                      <a:pt x="565" y="177"/>
                      <a:pt x="501" y="66"/>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5"/>
              <p:cNvSpPr/>
              <p:nvPr/>
            </p:nvSpPr>
            <p:spPr>
              <a:xfrm flipH="1">
                <a:off x="724327" y="3323599"/>
                <a:ext cx="603278" cy="644075"/>
              </a:xfrm>
              <a:custGeom>
                <a:rect b="b" l="l" r="r" t="t"/>
                <a:pathLst>
                  <a:path extrusionOk="0" h="2747" w="2573">
                    <a:moveTo>
                      <a:pt x="1971" y="0"/>
                    </a:moveTo>
                    <a:lnTo>
                      <a:pt x="1495" y="37"/>
                    </a:lnTo>
                    <a:lnTo>
                      <a:pt x="1197" y="232"/>
                    </a:lnTo>
                    <a:lnTo>
                      <a:pt x="695" y="741"/>
                    </a:lnTo>
                    <a:lnTo>
                      <a:pt x="586" y="747"/>
                    </a:lnTo>
                    <a:lnTo>
                      <a:pt x="615" y="835"/>
                    </a:lnTo>
                    <a:lnTo>
                      <a:pt x="1071" y="1271"/>
                    </a:lnTo>
                    <a:lnTo>
                      <a:pt x="688" y="1677"/>
                    </a:lnTo>
                    <a:lnTo>
                      <a:pt x="387" y="1622"/>
                    </a:lnTo>
                    <a:lnTo>
                      <a:pt x="65" y="1694"/>
                    </a:lnTo>
                    <a:lnTo>
                      <a:pt x="102" y="1995"/>
                    </a:lnTo>
                    <a:lnTo>
                      <a:pt x="0" y="2315"/>
                    </a:lnTo>
                    <a:lnTo>
                      <a:pt x="157" y="2562"/>
                    </a:lnTo>
                    <a:lnTo>
                      <a:pt x="2" y="2645"/>
                    </a:lnTo>
                    <a:lnTo>
                      <a:pt x="2" y="2746"/>
                    </a:lnTo>
                    <a:lnTo>
                      <a:pt x="776" y="2746"/>
                    </a:lnTo>
                    <a:lnTo>
                      <a:pt x="592" y="2494"/>
                    </a:lnTo>
                    <a:lnTo>
                      <a:pt x="776" y="2141"/>
                    </a:lnTo>
                    <a:lnTo>
                      <a:pt x="776" y="1997"/>
                    </a:lnTo>
                    <a:lnTo>
                      <a:pt x="1095" y="1932"/>
                    </a:lnTo>
                    <a:lnTo>
                      <a:pt x="1259" y="1846"/>
                    </a:lnTo>
                    <a:lnTo>
                      <a:pt x="1832" y="2078"/>
                    </a:lnTo>
                    <a:lnTo>
                      <a:pt x="1992" y="1754"/>
                    </a:lnTo>
                    <a:lnTo>
                      <a:pt x="2198" y="1543"/>
                    </a:lnTo>
                    <a:lnTo>
                      <a:pt x="2198" y="1250"/>
                    </a:lnTo>
                    <a:lnTo>
                      <a:pt x="1832" y="906"/>
                    </a:lnTo>
                    <a:lnTo>
                      <a:pt x="2068" y="685"/>
                    </a:lnTo>
                    <a:lnTo>
                      <a:pt x="1880" y="456"/>
                    </a:lnTo>
                    <a:lnTo>
                      <a:pt x="2254" y="413"/>
                    </a:lnTo>
                    <a:lnTo>
                      <a:pt x="2496" y="515"/>
                    </a:lnTo>
                    <a:lnTo>
                      <a:pt x="2309" y="258"/>
                    </a:lnTo>
                    <a:cubicBezTo>
                      <a:pt x="2309" y="258"/>
                      <a:pt x="2463" y="193"/>
                      <a:pt x="2573" y="148"/>
                    </a:cubicBezTo>
                    <a:lnTo>
                      <a:pt x="2312" y="102"/>
                    </a:lnTo>
                    <a:lnTo>
                      <a:pt x="2040" y="131"/>
                    </a:lnTo>
                    <a:lnTo>
                      <a:pt x="197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5"/>
              <p:cNvSpPr/>
              <p:nvPr/>
            </p:nvSpPr>
            <p:spPr>
              <a:xfrm flipH="1">
                <a:off x="2421" y="3616683"/>
                <a:ext cx="2231638" cy="1545593"/>
              </a:xfrm>
              <a:custGeom>
                <a:rect b="b" l="l" r="r" t="t"/>
                <a:pathLst>
                  <a:path extrusionOk="0" h="6592" w="9518">
                    <a:moveTo>
                      <a:pt x="6862" y="0"/>
                    </a:moveTo>
                    <a:lnTo>
                      <a:pt x="4889" y="734"/>
                    </a:lnTo>
                    <a:lnTo>
                      <a:pt x="4889" y="977"/>
                    </a:lnTo>
                    <a:lnTo>
                      <a:pt x="4360" y="1440"/>
                    </a:lnTo>
                    <a:lnTo>
                      <a:pt x="4637" y="2094"/>
                    </a:lnTo>
                    <a:lnTo>
                      <a:pt x="4012" y="3367"/>
                    </a:lnTo>
                    <a:lnTo>
                      <a:pt x="3473" y="3367"/>
                    </a:lnTo>
                    <a:lnTo>
                      <a:pt x="2587" y="4003"/>
                    </a:lnTo>
                    <a:lnTo>
                      <a:pt x="2682" y="4429"/>
                    </a:lnTo>
                    <a:lnTo>
                      <a:pt x="2239" y="4909"/>
                    </a:lnTo>
                    <a:lnTo>
                      <a:pt x="2067" y="4909"/>
                    </a:lnTo>
                    <a:lnTo>
                      <a:pt x="1623" y="5449"/>
                    </a:lnTo>
                    <a:lnTo>
                      <a:pt x="1332" y="5449"/>
                    </a:lnTo>
                    <a:lnTo>
                      <a:pt x="795" y="5768"/>
                    </a:lnTo>
                    <a:lnTo>
                      <a:pt x="794" y="5768"/>
                    </a:lnTo>
                    <a:lnTo>
                      <a:pt x="1" y="6240"/>
                    </a:lnTo>
                    <a:lnTo>
                      <a:pt x="1" y="6591"/>
                    </a:lnTo>
                    <a:lnTo>
                      <a:pt x="9517" y="6591"/>
                    </a:lnTo>
                    <a:lnTo>
                      <a:pt x="9517" y="1367"/>
                    </a:lnTo>
                    <a:lnTo>
                      <a:pt x="9098" y="1208"/>
                    </a:lnTo>
                    <a:lnTo>
                      <a:pt x="8982" y="912"/>
                    </a:lnTo>
                    <a:lnTo>
                      <a:pt x="8481" y="771"/>
                    </a:lnTo>
                    <a:lnTo>
                      <a:pt x="8198" y="154"/>
                    </a:lnTo>
                    <a:lnTo>
                      <a:pt x="8138" y="128"/>
                    </a:lnTo>
                    <a:lnTo>
                      <a:pt x="8137" y="126"/>
                    </a:lnTo>
                    <a:lnTo>
                      <a:pt x="785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5"/>
              <p:cNvSpPr/>
              <p:nvPr/>
            </p:nvSpPr>
            <p:spPr>
              <a:xfrm flipH="1">
                <a:off x="1342623" y="4405900"/>
                <a:ext cx="891436" cy="756619"/>
              </a:xfrm>
              <a:custGeom>
                <a:rect b="b" l="l" r="r" t="t"/>
                <a:pathLst>
                  <a:path extrusionOk="0" h="3227" w="3802">
                    <a:moveTo>
                      <a:pt x="3473" y="1"/>
                    </a:moveTo>
                    <a:lnTo>
                      <a:pt x="2587" y="637"/>
                    </a:lnTo>
                    <a:lnTo>
                      <a:pt x="2683" y="1063"/>
                    </a:lnTo>
                    <a:lnTo>
                      <a:pt x="2239" y="1543"/>
                    </a:lnTo>
                    <a:lnTo>
                      <a:pt x="2067" y="1543"/>
                    </a:lnTo>
                    <a:lnTo>
                      <a:pt x="1623" y="2083"/>
                    </a:lnTo>
                    <a:lnTo>
                      <a:pt x="1332" y="2083"/>
                    </a:lnTo>
                    <a:lnTo>
                      <a:pt x="1" y="2874"/>
                    </a:lnTo>
                    <a:lnTo>
                      <a:pt x="1" y="3227"/>
                    </a:lnTo>
                    <a:lnTo>
                      <a:pt x="1764" y="3227"/>
                    </a:lnTo>
                    <a:lnTo>
                      <a:pt x="2412" y="2803"/>
                    </a:lnTo>
                    <a:lnTo>
                      <a:pt x="3801" y="1429"/>
                    </a:lnTo>
                    <a:lnTo>
                      <a:pt x="3473" y="1209"/>
                    </a:lnTo>
                    <a:lnTo>
                      <a:pt x="3639" y="618"/>
                    </a:lnTo>
                    <a:lnTo>
                      <a:pt x="3473" y="232"/>
                    </a:lnTo>
                    <a:lnTo>
                      <a:pt x="3649" y="1"/>
                    </a:lnTo>
                    <a:close/>
                  </a:path>
                </a:pathLst>
              </a:custGeom>
              <a:solidFill>
                <a:srgbClr val="3E4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5"/>
              <p:cNvSpPr/>
              <p:nvPr/>
            </p:nvSpPr>
            <p:spPr>
              <a:xfrm flipH="1">
                <a:off x="694556" y="3773307"/>
                <a:ext cx="1125901" cy="1389205"/>
              </a:xfrm>
              <a:custGeom>
                <a:rect b="b" l="l" r="r" t="t"/>
                <a:pathLst>
                  <a:path extrusionOk="0" h="5925" w="4802">
                    <a:moveTo>
                      <a:pt x="4301" y="1"/>
                    </a:moveTo>
                    <a:lnTo>
                      <a:pt x="3125" y="251"/>
                    </a:lnTo>
                    <a:lnTo>
                      <a:pt x="3125" y="309"/>
                    </a:lnTo>
                    <a:lnTo>
                      <a:pt x="2596" y="772"/>
                    </a:lnTo>
                    <a:lnTo>
                      <a:pt x="2873" y="1427"/>
                    </a:lnTo>
                    <a:lnTo>
                      <a:pt x="2248" y="2699"/>
                    </a:lnTo>
                    <a:lnTo>
                      <a:pt x="1885" y="2699"/>
                    </a:lnTo>
                    <a:lnTo>
                      <a:pt x="1709" y="2930"/>
                    </a:lnTo>
                    <a:lnTo>
                      <a:pt x="1875" y="3316"/>
                    </a:lnTo>
                    <a:lnTo>
                      <a:pt x="1709" y="3907"/>
                    </a:lnTo>
                    <a:lnTo>
                      <a:pt x="2037" y="4127"/>
                    </a:lnTo>
                    <a:lnTo>
                      <a:pt x="648" y="5501"/>
                    </a:lnTo>
                    <a:lnTo>
                      <a:pt x="0" y="5925"/>
                    </a:lnTo>
                    <a:lnTo>
                      <a:pt x="4134" y="5925"/>
                    </a:lnTo>
                    <a:lnTo>
                      <a:pt x="4583" y="4857"/>
                    </a:lnTo>
                    <a:lnTo>
                      <a:pt x="4494" y="4312"/>
                    </a:lnTo>
                    <a:lnTo>
                      <a:pt x="4802" y="4190"/>
                    </a:lnTo>
                    <a:lnTo>
                      <a:pt x="4468" y="3972"/>
                    </a:lnTo>
                    <a:lnTo>
                      <a:pt x="4005" y="4312"/>
                    </a:lnTo>
                    <a:lnTo>
                      <a:pt x="2965" y="3664"/>
                    </a:lnTo>
                    <a:lnTo>
                      <a:pt x="2926" y="3098"/>
                    </a:lnTo>
                    <a:lnTo>
                      <a:pt x="2771" y="2878"/>
                    </a:lnTo>
                    <a:lnTo>
                      <a:pt x="3773" y="2327"/>
                    </a:lnTo>
                    <a:lnTo>
                      <a:pt x="4081" y="2441"/>
                    </a:lnTo>
                    <a:lnTo>
                      <a:pt x="4391" y="1646"/>
                    </a:lnTo>
                    <a:lnTo>
                      <a:pt x="4468" y="297"/>
                    </a:lnTo>
                    <a:lnTo>
                      <a:pt x="430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5"/>
              <p:cNvSpPr/>
              <p:nvPr/>
            </p:nvSpPr>
            <p:spPr>
              <a:xfrm flipH="1">
                <a:off x="694551" y="4704376"/>
                <a:ext cx="684638" cy="458145"/>
              </a:xfrm>
              <a:custGeom>
                <a:rect b="b" l="l" r="r" t="t"/>
                <a:pathLst>
                  <a:path extrusionOk="0" h="1954" w="2920">
                    <a:moveTo>
                      <a:pt x="2586" y="1"/>
                    </a:moveTo>
                    <a:lnTo>
                      <a:pt x="2123" y="341"/>
                    </a:lnTo>
                    <a:lnTo>
                      <a:pt x="1670" y="59"/>
                    </a:lnTo>
                    <a:lnTo>
                      <a:pt x="1275" y="180"/>
                    </a:lnTo>
                    <a:lnTo>
                      <a:pt x="0" y="1581"/>
                    </a:lnTo>
                    <a:lnTo>
                      <a:pt x="155" y="1954"/>
                    </a:lnTo>
                    <a:lnTo>
                      <a:pt x="2252" y="1954"/>
                    </a:lnTo>
                    <a:lnTo>
                      <a:pt x="2701" y="886"/>
                    </a:lnTo>
                    <a:lnTo>
                      <a:pt x="2612" y="341"/>
                    </a:lnTo>
                    <a:lnTo>
                      <a:pt x="2920" y="219"/>
                    </a:lnTo>
                    <a:lnTo>
                      <a:pt x="25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5"/>
              <p:cNvSpPr/>
              <p:nvPr/>
            </p:nvSpPr>
            <p:spPr>
              <a:xfrm flipH="1">
                <a:off x="314948" y="3616683"/>
                <a:ext cx="772797" cy="729186"/>
              </a:xfrm>
              <a:custGeom>
                <a:rect b="b" l="l" r="r" t="t"/>
                <a:pathLst>
                  <a:path extrusionOk="0" h="3110" w="3296">
                    <a:moveTo>
                      <a:pt x="1973" y="0"/>
                    </a:moveTo>
                    <a:lnTo>
                      <a:pt x="0" y="734"/>
                    </a:lnTo>
                    <a:lnTo>
                      <a:pt x="0" y="919"/>
                    </a:lnTo>
                    <a:lnTo>
                      <a:pt x="1176" y="669"/>
                    </a:lnTo>
                    <a:lnTo>
                      <a:pt x="1343" y="965"/>
                    </a:lnTo>
                    <a:lnTo>
                      <a:pt x="1266" y="2314"/>
                    </a:lnTo>
                    <a:lnTo>
                      <a:pt x="956" y="3109"/>
                    </a:lnTo>
                    <a:lnTo>
                      <a:pt x="956" y="3109"/>
                    </a:lnTo>
                    <a:lnTo>
                      <a:pt x="1806" y="2995"/>
                    </a:lnTo>
                    <a:lnTo>
                      <a:pt x="1806" y="2133"/>
                    </a:lnTo>
                    <a:lnTo>
                      <a:pt x="2202" y="1759"/>
                    </a:lnTo>
                    <a:lnTo>
                      <a:pt x="2293" y="1106"/>
                    </a:lnTo>
                    <a:lnTo>
                      <a:pt x="2692" y="848"/>
                    </a:lnTo>
                    <a:lnTo>
                      <a:pt x="3296" y="1106"/>
                    </a:lnTo>
                    <a:lnTo>
                      <a:pt x="3296" y="810"/>
                    </a:lnTo>
                    <a:lnTo>
                      <a:pt x="2642" y="154"/>
                    </a:lnTo>
                    <a:lnTo>
                      <a:pt x="1806" y="374"/>
                    </a:lnTo>
                    <a:lnTo>
                      <a:pt x="1806" y="374"/>
                    </a:lnTo>
                    <a:lnTo>
                      <a:pt x="2080" y="0"/>
                    </a:ln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5"/>
              <p:cNvSpPr/>
              <p:nvPr/>
            </p:nvSpPr>
            <p:spPr>
              <a:xfrm flipH="1">
                <a:off x="2403" y="3875769"/>
                <a:ext cx="848998" cy="1286509"/>
              </a:xfrm>
              <a:custGeom>
                <a:rect b="b" l="l" r="r" t="t"/>
                <a:pathLst>
                  <a:path extrusionOk="0" h="5487" w="3621">
                    <a:moveTo>
                      <a:pt x="2288" y="1"/>
                    </a:moveTo>
                    <a:lnTo>
                      <a:pt x="2108" y="384"/>
                    </a:lnTo>
                    <a:lnTo>
                      <a:pt x="2288" y="740"/>
                    </a:lnTo>
                    <a:lnTo>
                      <a:pt x="2288" y="1356"/>
                    </a:lnTo>
                    <a:lnTo>
                      <a:pt x="2011" y="1472"/>
                    </a:lnTo>
                    <a:lnTo>
                      <a:pt x="1936" y="1799"/>
                    </a:lnTo>
                    <a:lnTo>
                      <a:pt x="2992" y="1957"/>
                    </a:lnTo>
                    <a:lnTo>
                      <a:pt x="3107" y="2214"/>
                    </a:lnTo>
                    <a:lnTo>
                      <a:pt x="2539" y="2796"/>
                    </a:lnTo>
                    <a:lnTo>
                      <a:pt x="2386" y="3515"/>
                    </a:lnTo>
                    <a:lnTo>
                      <a:pt x="1742" y="3535"/>
                    </a:lnTo>
                    <a:lnTo>
                      <a:pt x="669" y="3753"/>
                    </a:lnTo>
                    <a:lnTo>
                      <a:pt x="361" y="3875"/>
                    </a:lnTo>
                    <a:lnTo>
                      <a:pt x="450" y="4420"/>
                    </a:lnTo>
                    <a:lnTo>
                      <a:pt x="1" y="5486"/>
                    </a:lnTo>
                    <a:lnTo>
                      <a:pt x="3620" y="5486"/>
                    </a:lnTo>
                    <a:lnTo>
                      <a:pt x="3620" y="262"/>
                    </a:lnTo>
                    <a:lnTo>
                      <a:pt x="3201" y="103"/>
                    </a:lnTo>
                    <a:lnTo>
                      <a:pt x="228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5"/>
              <p:cNvSpPr/>
              <p:nvPr/>
            </p:nvSpPr>
            <p:spPr>
              <a:xfrm flipH="1">
                <a:off x="798681" y="3583389"/>
                <a:ext cx="2724718" cy="1579122"/>
              </a:xfrm>
              <a:custGeom>
                <a:rect b="b" l="l" r="r" t="t"/>
                <a:pathLst>
                  <a:path extrusionOk="0" h="6735" w="11621">
                    <a:moveTo>
                      <a:pt x="9616" y="0"/>
                    </a:moveTo>
                    <a:cubicBezTo>
                      <a:pt x="9536" y="0"/>
                      <a:pt x="9121" y="84"/>
                      <a:pt x="9121" y="84"/>
                    </a:cubicBezTo>
                    <a:lnTo>
                      <a:pt x="9051" y="323"/>
                    </a:lnTo>
                    <a:lnTo>
                      <a:pt x="8707" y="649"/>
                    </a:lnTo>
                    <a:lnTo>
                      <a:pt x="8399" y="1016"/>
                    </a:lnTo>
                    <a:lnTo>
                      <a:pt x="8457" y="1151"/>
                    </a:lnTo>
                    <a:lnTo>
                      <a:pt x="8207" y="1880"/>
                    </a:lnTo>
                    <a:lnTo>
                      <a:pt x="8334" y="2007"/>
                    </a:lnTo>
                    <a:lnTo>
                      <a:pt x="7123" y="3075"/>
                    </a:lnTo>
                    <a:lnTo>
                      <a:pt x="7059" y="3412"/>
                    </a:lnTo>
                    <a:lnTo>
                      <a:pt x="7123" y="3590"/>
                    </a:lnTo>
                    <a:lnTo>
                      <a:pt x="6769" y="3662"/>
                    </a:lnTo>
                    <a:lnTo>
                      <a:pt x="6365" y="3590"/>
                    </a:lnTo>
                    <a:lnTo>
                      <a:pt x="6365" y="3800"/>
                    </a:lnTo>
                    <a:lnTo>
                      <a:pt x="6042" y="4630"/>
                    </a:lnTo>
                    <a:lnTo>
                      <a:pt x="5631" y="4316"/>
                    </a:lnTo>
                    <a:lnTo>
                      <a:pt x="5556" y="4429"/>
                    </a:lnTo>
                    <a:lnTo>
                      <a:pt x="4982" y="4595"/>
                    </a:lnTo>
                    <a:lnTo>
                      <a:pt x="4817" y="4429"/>
                    </a:lnTo>
                    <a:lnTo>
                      <a:pt x="3783" y="4572"/>
                    </a:lnTo>
                    <a:lnTo>
                      <a:pt x="3062" y="4934"/>
                    </a:lnTo>
                    <a:lnTo>
                      <a:pt x="3184" y="5155"/>
                    </a:lnTo>
                    <a:lnTo>
                      <a:pt x="2777" y="5634"/>
                    </a:lnTo>
                    <a:lnTo>
                      <a:pt x="2207" y="5832"/>
                    </a:lnTo>
                    <a:lnTo>
                      <a:pt x="1942" y="5740"/>
                    </a:lnTo>
                    <a:lnTo>
                      <a:pt x="1017" y="5891"/>
                    </a:lnTo>
                    <a:lnTo>
                      <a:pt x="1017" y="6088"/>
                    </a:lnTo>
                    <a:lnTo>
                      <a:pt x="772" y="6415"/>
                    </a:lnTo>
                    <a:lnTo>
                      <a:pt x="538" y="6321"/>
                    </a:lnTo>
                    <a:lnTo>
                      <a:pt x="1" y="6554"/>
                    </a:lnTo>
                    <a:lnTo>
                      <a:pt x="1" y="6735"/>
                    </a:lnTo>
                    <a:lnTo>
                      <a:pt x="11621" y="6735"/>
                    </a:lnTo>
                    <a:lnTo>
                      <a:pt x="11420" y="6496"/>
                    </a:lnTo>
                    <a:lnTo>
                      <a:pt x="11197" y="5988"/>
                    </a:lnTo>
                    <a:lnTo>
                      <a:pt x="11236" y="5413"/>
                    </a:lnTo>
                    <a:lnTo>
                      <a:pt x="10728" y="5077"/>
                    </a:lnTo>
                    <a:lnTo>
                      <a:pt x="10734" y="4346"/>
                    </a:lnTo>
                    <a:lnTo>
                      <a:pt x="10851" y="4173"/>
                    </a:lnTo>
                    <a:lnTo>
                      <a:pt x="10737" y="3840"/>
                    </a:lnTo>
                    <a:lnTo>
                      <a:pt x="10806" y="3652"/>
                    </a:lnTo>
                    <a:lnTo>
                      <a:pt x="10702" y="3302"/>
                    </a:lnTo>
                    <a:lnTo>
                      <a:pt x="10520" y="3198"/>
                    </a:lnTo>
                    <a:lnTo>
                      <a:pt x="10520" y="2124"/>
                    </a:lnTo>
                    <a:lnTo>
                      <a:pt x="10206" y="1576"/>
                    </a:lnTo>
                    <a:lnTo>
                      <a:pt x="10206" y="1343"/>
                    </a:lnTo>
                    <a:lnTo>
                      <a:pt x="10094" y="1233"/>
                    </a:lnTo>
                    <a:lnTo>
                      <a:pt x="10252" y="707"/>
                    </a:lnTo>
                    <a:lnTo>
                      <a:pt x="9768" y="445"/>
                    </a:lnTo>
                    <a:lnTo>
                      <a:pt x="9768" y="218"/>
                    </a:lnTo>
                    <a:cubicBezTo>
                      <a:pt x="9768" y="218"/>
                      <a:pt x="9653" y="18"/>
                      <a:pt x="9629" y="2"/>
                    </a:cubicBezTo>
                    <a:cubicBezTo>
                      <a:pt x="9627" y="1"/>
                      <a:pt x="9623" y="0"/>
                      <a:pt x="961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5"/>
              <p:cNvSpPr/>
              <p:nvPr/>
            </p:nvSpPr>
            <p:spPr>
              <a:xfrm flipH="1">
                <a:off x="2492690" y="4670144"/>
                <a:ext cx="1030708" cy="492376"/>
              </a:xfrm>
              <a:custGeom>
                <a:rect b="b" l="l" r="r" t="t"/>
                <a:pathLst>
                  <a:path extrusionOk="0" h="2100" w="4396">
                    <a:moveTo>
                      <a:pt x="3655" y="1"/>
                    </a:moveTo>
                    <a:lnTo>
                      <a:pt x="3062" y="299"/>
                    </a:lnTo>
                    <a:lnTo>
                      <a:pt x="3184" y="520"/>
                    </a:lnTo>
                    <a:lnTo>
                      <a:pt x="2777" y="999"/>
                    </a:lnTo>
                    <a:lnTo>
                      <a:pt x="2207" y="1197"/>
                    </a:lnTo>
                    <a:lnTo>
                      <a:pt x="1942" y="1105"/>
                    </a:lnTo>
                    <a:lnTo>
                      <a:pt x="1017" y="1256"/>
                    </a:lnTo>
                    <a:lnTo>
                      <a:pt x="1017" y="1453"/>
                    </a:lnTo>
                    <a:lnTo>
                      <a:pt x="772" y="1780"/>
                    </a:lnTo>
                    <a:lnTo>
                      <a:pt x="538" y="1686"/>
                    </a:lnTo>
                    <a:lnTo>
                      <a:pt x="1" y="1919"/>
                    </a:lnTo>
                    <a:lnTo>
                      <a:pt x="1" y="2100"/>
                    </a:lnTo>
                    <a:lnTo>
                      <a:pt x="2032" y="2100"/>
                    </a:lnTo>
                    <a:lnTo>
                      <a:pt x="2148" y="1873"/>
                    </a:lnTo>
                    <a:lnTo>
                      <a:pt x="2489" y="1873"/>
                    </a:lnTo>
                    <a:lnTo>
                      <a:pt x="3085" y="1724"/>
                    </a:lnTo>
                    <a:lnTo>
                      <a:pt x="3380" y="1497"/>
                    </a:lnTo>
                    <a:lnTo>
                      <a:pt x="3085" y="1199"/>
                    </a:lnTo>
                    <a:lnTo>
                      <a:pt x="3503" y="885"/>
                    </a:lnTo>
                    <a:lnTo>
                      <a:pt x="3732" y="885"/>
                    </a:lnTo>
                    <a:lnTo>
                      <a:pt x="4396" y="449"/>
                    </a:lnTo>
                    <a:lnTo>
                      <a:pt x="4056" y="290"/>
                    </a:lnTo>
                    <a:lnTo>
                      <a:pt x="4056" y="98"/>
                    </a:lnTo>
                    <a:lnTo>
                      <a:pt x="3655" y="1"/>
                    </a:ln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5"/>
              <p:cNvSpPr/>
              <p:nvPr/>
            </p:nvSpPr>
            <p:spPr>
              <a:xfrm flipH="1">
                <a:off x="1526448" y="4331573"/>
                <a:ext cx="1085338" cy="830944"/>
              </a:xfrm>
              <a:custGeom>
                <a:rect b="b" l="l" r="r" t="t"/>
                <a:pathLst>
                  <a:path extrusionOk="0" h="3544" w="4629">
                    <a:moveTo>
                      <a:pt x="4418" y="1"/>
                    </a:moveTo>
                    <a:lnTo>
                      <a:pt x="4157" y="461"/>
                    </a:lnTo>
                    <a:lnTo>
                      <a:pt x="3928" y="609"/>
                    </a:lnTo>
                    <a:lnTo>
                      <a:pt x="3579" y="609"/>
                    </a:lnTo>
                    <a:lnTo>
                      <a:pt x="3451" y="328"/>
                    </a:lnTo>
                    <a:lnTo>
                      <a:pt x="3341" y="530"/>
                    </a:lnTo>
                    <a:lnTo>
                      <a:pt x="3235" y="399"/>
                    </a:lnTo>
                    <a:lnTo>
                      <a:pt x="2881" y="473"/>
                    </a:lnTo>
                    <a:lnTo>
                      <a:pt x="2477" y="399"/>
                    </a:lnTo>
                    <a:lnTo>
                      <a:pt x="2477" y="609"/>
                    </a:lnTo>
                    <a:lnTo>
                      <a:pt x="2154" y="1440"/>
                    </a:lnTo>
                    <a:lnTo>
                      <a:pt x="1743" y="1125"/>
                    </a:lnTo>
                    <a:lnTo>
                      <a:pt x="1668" y="1239"/>
                    </a:lnTo>
                    <a:lnTo>
                      <a:pt x="1377" y="1323"/>
                    </a:lnTo>
                    <a:lnTo>
                      <a:pt x="1674" y="1615"/>
                    </a:lnTo>
                    <a:lnTo>
                      <a:pt x="1418" y="1615"/>
                    </a:lnTo>
                    <a:lnTo>
                      <a:pt x="1418" y="1848"/>
                    </a:lnTo>
                    <a:lnTo>
                      <a:pt x="822" y="1877"/>
                    </a:lnTo>
                    <a:lnTo>
                      <a:pt x="1079" y="2152"/>
                    </a:lnTo>
                    <a:lnTo>
                      <a:pt x="1469" y="2193"/>
                    </a:lnTo>
                    <a:lnTo>
                      <a:pt x="1592" y="2368"/>
                    </a:lnTo>
                    <a:lnTo>
                      <a:pt x="910" y="2554"/>
                    </a:lnTo>
                    <a:lnTo>
                      <a:pt x="857" y="2793"/>
                    </a:lnTo>
                    <a:lnTo>
                      <a:pt x="444" y="2955"/>
                    </a:lnTo>
                    <a:lnTo>
                      <a:pt x="314" y="3182"/>
                    </a:lnTo>
                    <a:lnTo>
                      <a:pt x="0" y="3341"/>
                    </a:lnTo>
                    <a:lnTo>
                      <a:pt x="90" y="3544"/>
                    </a:lnTo>
                    <a:lnTo>
                      <a:pt x="1091" y="3544"/>
                    </a:lnTo>
                    <a:lnTo>
                      <a:pt x="1726" y="2799"/>
                    </a:lnTo>
                    <a:lnTo>
                      <a:pt x="1726" y="2628"/>
                    </a:lnTo>
                    <a:lnTo>
                      <a:pt x="2005" y="2622"/>
                    </a:lnTo>
                    <a:lnTo>
                      <a:pt x="2319" y="2799"/>
                    </a:lnTo>
                    <a:lnTo>
                      <a:pt x="2572" y="2564"/>
                    </a:lnTo>
                    <a:lnTo>
                      <a:pt x="2494" y="2326"/>
                    </a:lnTo>
                    <a:lnTo>
                      <a:pt x="2694" y="2029"/>
                    </a:lnTo>
                    <a:lnTo>
                      <a:pt x="2332" y="1650"/>
                    </a:lnTo>
                    <a:lnTo>
                      <a:pt x="3439" y="1073"/>
                    </a:lnTo>
                    <a:lnTo>
                      <a:pt x="3918" y="1027"/>
                    </a:lnTo>
                    <a:lnTo>
                      <a:pt x="4157" y="1121"/>
                    </a:lnTo>
                    <a:lnTo>
                      <a:pt x="4505" y="1027"/>
                    </a:lnTo>
                    <a:lnTo>
                      <a:pt x="4628" y="350"/>
                    </a:lnTo>
                    <a:lnTo>
                      <a:pt x="441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5"/>
              <p:cNvSpPr/>
              <p:nvPr/>
            </p:nvSpPr>
            <p:spPr>
              <a:xfrm flipH="1">
                <a:off x="989286" y="4242241"/>
                <a:ext cx="1366931" cy="920275"/>
              </a:xfrm>
              <a:custGeom>
                <a:rect b="b" l="l" r="r" t="t"/>
                <a:pathLst>
                  <a:path extrusionOk="0" h="3925" w="5830">
                    <a:moveTo>
                      <a:pt x="3998" y="0"/>
                    </a:moveTo>
                    <a:lnTo>
                      <a:pt x="3378" y="182"/>
                    </a:lnTo>
                    <a:lnTo>
                      <a:pt x="3729" y="182"/>
                    </a:lnTo>
                    <a:lnTo>
                      <a:pt x="4095" y="288"/>
                    </a:lnTo>
                    <a:lnTo>
                      <a:pt x="4891" y="557"/>
                    </a:lnTo>
                    <a:lnTo>
                      <a:pt x="4688" y="1276"/>
                    </a:lnTo>
                    <a:lnTo>
                      <a:pt x="4418" y="1460"/>
                    </a:lnTo>
                    <a:lnTo>
                      <a:pt x="4418" y="1620"/>
                    </a:lnTo>
                    <a:lnTo>
                      <a:pt x="4095" y="1826"/>
                    </a:lnTo>
                    <a:lnTo>
                      <a:pt x="3783" y="2316"/>
                    </a:lnTo>
                    <a:lnTo>
                      <a:pt x="3399" y="2491"/>
                    </a:lnTo>
                    <a:lnTo>
                      <a:pt x="2938" y="2274"/>
                    </a:lnTo>
                    <a:lnTo>
                      <a:pt x="2174" y="2410"/>
                    </a:lnTo>
                    <a:lnTo>
                      <a:pt x="1604" y="2410"/>
                    </a:lnTo>
                    <a:lnTo>
                      <a:pt x="1404" y="2707"/>
                    </a:lnTo>
                    <a:lnTo>
                      <a:pt x="1482" y="2945"/>
                    </a:lnTo>
                    <a:lnTo>
                      <a:pt x="1229" y="3180"/>
                    </a:lnTo>
                    <a:lnTo>
                      <a:pt x="915" y="3003"/>
                    </a:lnTo>
                    <a:lnTo>
                      <a:pt x="636" y="3009"/>
                    </a:lnTo>
                    <a:lnTo>
                      <a:pt x="636" y="3180"/>
                    </a:lnTo>
                    <a:lnTo>
                      <a:pt x="1" y="3925"/>
                    </a:lnTo>
                    <a:lnTo>
                      <a:pt x="4102" y="3925"/>
                    </a:lnTo>
                    <a:lnTo>
                      <a:pt x="5099" y="2553"/>
                    </a:lnTo>
                    <a:lnTo>
                      <a:pt x="5083" y="2403"/>
                    </a:lnTo>
                    <a:lnTo>
                      <a:pt x="5529" y="2011"/>
                    </a:lnTo>
                    <a:lnTo>
                      <a:pt x="5239" y="1826"/>
                    </a:lnTo>
                    <a:lnTo>
                      <a:pt x="5388" y="1380"/>
                    </a:lnTo>
                    <a:lnTo>
                      <a:pt x="5830" y="843"/>
                    </a:lnTo>
                    <a:lnTo>
                      <a:pt x="5726" y="493"/>
                    </a:lnTo>
                    <a:lnTo>
                      <a:pt x="5231" y="210"/>
                    </a:lnTo>
                    <a:lnTo>
                      <a:pt x="3998"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5"/>
              <p:cNvSpPr/>
              <p:nvPr/>
            </p:nvSpPr>
            <p:spPr>
              <a:xfrm flipH="1">
                <a:off x="1115187" y="4969793"/>
                <a:ext cx="756619" cy="192730"/>
              </a:xfrm>
              <a:custGeom>
                <a:rect b="b" l="l" r="r" t="t"/>
                <a:pathLst>
                  <a:path extrusionOk="0" h="822" w="3227">
                    <a:moveTo>
                      <a:pt x="1802" y="0"/>
                    </a:moveTo>
                    <a:lnTo>
                      <a:pt x="237" y="612"/>
                    </a:lnTo>
                    <a:lnTo>
                      <a:pt x="1" y="822"/>
                    </a:lnTo>
                    <a:lnTo>
                      <a:pt x="3227" y="822"/>
                    </a:lnTo>
                    <a:lnTo>
                      <a:pt x="3095" y="569"/>
                    </a:lnTo>
                    <a:lnTo>
                      <a:pt x="2754" y="569"/>
                    </a:lnTo>
                    <a:lnTo>
                      <a:pt x="2658" y="411"/>
                    </a:lnTo>
                    <a:lnTo>
                      <a:pt x="2213" y="158"/>
                    </a:lnTo>
                    <a:lnTo>
                      <a:pt x="1802" y="0"/>
                    </a:ln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5"/>
              <p:cNvSpPr/>
              <p:nvPr/>
            </p:nvSpPr>
            <p:spPr>
              <a:xfrm flipH="1">
                <a:off x="1056332" y="3583389"/>
                <a:ext cx="497535" cy="644310"/>
              </a:xfrm>
              <a:custGeom>
                <a:rect b="b" l="l" r="r" t="t"/>
                <a:pathLst>
                  <a:path extrusionOk="0" h="2748" w="2122">
                    <a:moveTo>
                      <a:pt x="1218" y="0"/>
                    </a:moveTo>
                    <a:cubicBezTo>
                      <a:pt x="1137" y="0"/>
                      <a:pt x="722" y="84"/>
                      <a:pt x="722" y="84"/>
                    </a:cubicBezTo>
                    <a:lnTo>
                      <a:pt x="653" y="325"/>
                    </a:lnTo>
                    <a:lnTo>
                      <a:pt x="309" y="650"/>
                    </a:lnTo>
                    <a:lnTo>
                      <a:pt x="0" y="1016"/>
                    </a:lnTo>
                    <a:lnTo>
                      <a:pt x="58" y="1152"/>
                    </a:lnTo>
                    <a:lnTo>
                      <a:pt x="309" y="994"/>
                    </a:lnTo>
                    <a:lnTo>
                      <a:pt x="411" y="994"/>
                    </a:lnTo>
                    <a:lnTo>
                      <a:pt x="411" y="1152"/>
                    </a:lnTo>
                    <a:lnTo>
                      <a:pt x="1153" y="1564"/>
                    </a:lnTo>
                    <a:lnTo>
                      <a:pt x="1153" y="1752"/>
                    </a:lnTo>
                    <a:lnTo>
                      <a:pt x="811" y="1897"/>
                    </a:lnTo>
                    <a:lnTo>
                      <a:pt x="579" y="2294"/>
                    </a:lnTo>
                    <a:lnTo>
                      <a:pt x="1556" y="2748"/>
                    </a:lnTo>
                    <a:lnTo>
                      <a:pt x="2121" y="2748"/>
                    </a:lnTo>
                    <a:lnTo>
                      <a:pt x="2121" y="2126"/>
                    </a:lnTo>
                    <a:lnTo>
                      <a:pt x="1807" y="1577"/>
                    </a:lnTo>
                    <a:lnTo>
                      <a:pt x="1807" y="1343"/>
                    </a:lnTo>
                    <a:lnTo>
                      <a:pt x="1696" y="1233"/>
                    </a:lnTo>
                    <a:lnTo>
                      <a:pt x="1854" y="708"/>
                    </a:lnTo>
                    <a:lnTo>
                      <a:pt x="1369" y="445"/>
                    </a:lnTo>
                    <a:lnTo>
                      <a:pt x="1369" y="218"/>
                    </a:lnTo>
                    <a:cubicBezTo>
                      <a:pt x="1369" y="218"/>
                      <a:pt x="1255" y="19"/>
                      <a:pt x="1230" y="2"/>
                    </a:cubicBezTo>
                    <a:cubicBezTo>
                      <a:pt x="1228" y="1"/>
                      <a:pt x="1224" y="0"/>
                      <a:pt x="12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5"/>
              <p:cNvSpPr/>
              <p:nvPr/>
            </p:nvSpPr>
            <p:spPr>
              <a:xfrm flipH="1">
                <a:off x="1119403" y="3583389"/>
                <a:ext cx="434933" cy="313011"/>
              </a:xfrm>
              <a:custGeom>
                <a:rect b="b" l="l" r="r" t="t"/>
                <a:pathLst>
                  <a:path extrusionOk="0" h="1335" w="1855">
                    <a:moveTo>
                      <a:pt x="1219" y="0"/>
                    </a:moveTo>
                    <a:cubicBezTo>
                      <a:pt x="1138" y="0"/>
                      <a:pt x="724" y="84"/>
                      <a:pt x="724" y="84"/>
                    </a:cubicBezTo>
                    <a:lnTo>
                      <a:pt x="655" y="325"/>
                    </a:lnTo>
                    <a:lnTo>
                      <a:pt x="309" y="650"/>
                    </a:lnTo>
                    <a:lnTo>
                      <a:pt x="1" y="1016"/>
                    </a:lnTo>
                    <a:lnTo>
                      <a:pt x="60" y="1152"/>
                    </a:lnTo>
                    <a:lnTo>
                      <a:pt x="309" y="994"/>
                    </a:lnTo>
                    <a:lnTo>
                      <a:pt x="412" y="994"/>
                    </a:lnTo>
                    <a:lnTo>
                      <a:pt x="412" y="1152"/>
                    </a:lnTo>
                    <a:lnTo>
                      <a:pt x="740" y="1334"/>
                    </a:lnTo>
                    <a:lnTo>
                      <a:pt x="901" y="942"/>
                    </a:lnTo>
                    <a:lnTo>
                      <a:pt x="821" y="772"/>
                    </a:lnTo>
                    <a:lnTo>
                      <a:pt x="1070" y="686"/>
                    </a:lnTo>
                    <a:lnTo>
                      <a:pt x="1831" y="790"/>
                    </a:lnTo>
                    <a:lnTo>
                      <a:pt x="1854" y="708"/>
                    </a:lnTo>
                    <a:lnTo>
                      <a:pt x="1371" y="445"/>
                    </a:lnTo>
                    <a:lnTo>
                      <a:pt x="1371" y="218"/>
                    </a:lnTo>
                    <a:cubicBezTo>
                      <a:pt x="1371" y="218"/>
                      <a:pt x="1255" y="19"/>
                      <a:pt x="1232" y="2"/>
                    </a:cubicBezTo>
                    <a:cubicBezTo>
                      <a:pt x="1230" y="1"/>
                      <a:pt x="1226" y="0"/>
                      <a:pt x="1219" y="0"/>
                    </a:cubicBez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3" name="Shape 203"/>
        <p:cNvGrpSpPr/>
        <p:nvPr/>
      </p:nvGrpSpPr>
      <p:grpSpPr>
        <a:xfrm>
          <a:off x="0" y="0"/>
          <a:ext cx="0" cy="0"/>
          <a:chOff x="0" y="0"/>
          <a:chExt cx="0" cy="0"/>
        </a:xfrm>
      </p:grpSpPr>
      <p:sp>
        <p:nvSpPr>
          <p:cNvPr id="204" name="Google Shape;204;p6"/>
          <p:cNvSpPr txBox="1"/>
          <p:nvPr>
            <p:ph type="title"/>
          </p:nvPr>
        </p:nvSpPr>
        <p:spPr>
          <a:xfrm>
            <a:off x="726100" y="534600"/>
            <a:ext cx="7691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500">
                <a:latin typeface="Grenze Medium"/>
                <a:ea typeface="Grenze Medium"/>
                <a:cs typeface="Grenze Medium"/>
                <a:sym typeface="Grenze Medium"/>
              </a:defRPr>
            </a:lvl1pPr>
            <a:lvl2pPr lvl="1" rtl="0">
              <a:spcBef>
                <a:spcPts val="0"/>
              </a:spcBef>
              <a:spcAft>
                <a:spcPts val="0"/>
              </a:spcAft>
              <a:buSzPts val="3500"/>
              <a:buNone/>
              <a:defRPr>
                <a:latin typeface="Bai Jamjuree"/>
                <a:ea typeface="Bai Jamjuree"/>
                <a:cs typeface="Bai Jamjuree"/>
                <a:sym typeface="Bai Jamjuree"/>
              </a:defRPr>
            </a:lvl2pPr>
            <a:lvl3pPr lvl="2" rtl="0">
              <a:spcBef>
                <a:spcPts val="0"/>
              </a:spcBef>
              <a:spcAft>
                <a:spcPts val="0"/>
              </a:spcAft>
              <a:buSzPts val="3500"/>
              <a:buNone/>
              <a:defRPr>
                <a:latin typeface="Bai Jamjuree"/>
                <a:ea typeface="Bai Jamjuree"/>
                <a:cs typeface="Bai Jamjuree"/>
                <a:sym typeface="Bai Jamjuree"/>
              </a:defRPr>
            </a:lvl3pPr>
            <a:lvl4pPr lvl="3" rtl="0">
              <a:spcBef>
                <a:spcPts val="0"/>
              </a:spcBef>
              <a:spcAft>
                <a:spcPts val="0"/>
              </a:spcAft>
              <a:buSzPts val="3500"/>
              <a:buNone/>
              <a:defRPr>
                <a:latin typeface="Bai Jamjuree"/>
                <a:ea typeface="Bai Jamjuree"/>
                <a:cs typeface="Bai Jamjuree"/>
                <a:sym typeface="Bai Jamjuree"/>
              </a:defRPr>
            </a:lvl4pPr>
            <a:lvl5pPr lvl="4" rtl="0">
              <a:spcBef>
                <a:spcPts val="0"/>
              </a:spcBef>
              <a:spcAft>
                <a:spcPts val="0"/>
              </a:spcAft>
              <a:buSzPts val="3500"/>
              <a:buNone/>
              <a:defRPr>
                <a:latin typeface="Bai Jamjuree"/>
                <a:ea typeface="Bai Jamjuree"/>
                <a:cs typeface="Bai Jamjuree"/>
                <a:sym typeface="Bai Jamjuree"/>
              </a:defRPr>
            </a:lvl5pPr>
            <a:lvl6pPr lvl="5" rtl="0">
              <a:spcBef>
                <a:spcPts val="0"/>
              </a:spcBef>
              <a:spcAft>
                <a:spcPts val="0"/>
              </a:spcAft>
              <a:buSzPts val="3500"/>
              <a:buNone/>
              <a:defRPr>
                <a:latin typeface="Bai Jamjuree"/>
                <a:ea typeface="Bai Jamjuree"/>
                <a:cs typeface="Bai Jamjuree"/>
                <a:sym typeface="Bai Jamjuree"/>
              </a:defRPr>
            </a:lvl6pPr>
            <a:lvl7pPr lvl="6" rtl="0">
              <a:spcBef>
                <a:spcPts val="0"/>
              </a:spcBef>
              <a:spcAft>
                <a:spcPts val="0"/>
              </a:spcAft>
              <a:buSzPts val="3500"/>
              <a:buNone/>
              <a:defRPr>
                <a:latin typeface="Bai Jamjuree"/>
                <a:ea typeface="Bai Jamjuree"/>
                <a:cs typeface="Bai Jamjuree"/>
                <a:sym typeface="Bai Jamjuree"/>
              </a:defRPr>
            </a:lvl7pPr>
            <a:lvl8pPr lvl="7" rtl="0">
              <a:spcBef>
                <a:spcPts val="0"/>
              </a:spcBef>
              <a:spcAft>
                <a:spcPts val="0"/>
              </a:spcAft>
              <a:buSzPts val="3500"/>
              <a:buNone/>
              <a:defRPr>
                <a:latin typeface="Bai Jamjuree"/>
                <a:ea typeface="Bai Jamjuree"/>
                <a:cs typeface="Bai Jamjuree"/>
                <a:sym typeface="Bai Jamjuree"/>
              </a:defRPr>
            </a:lvl8pPr>
            <a:lvl9pPr lvl="8" rtl="0">
              <a:spcBef>
                <a:spcPts val="0"/>
              </a:spcBef>
              <a:spcAft>
                <a:spcPts val="0"/>
              </a:spcAft>
              <a:buSzPts val="3500"/>
              <a:buNone/>
              <a:defRPr>
                <a:latin typeface="Bai Jamjuree"/>
                <a:ea typeface="Bai Jamjuree"/>
                <a:cs typeface="Bai Jamjuree"/>
                <a:sym typeface="Bai Jamjuree"/>
              </a:defRPr>
            </a:lvl9pPr>
          </a:lstStyle>
          <a:p/>
        </p:txBody>
      </p:sp>
      <p:grpSp>
        <p:nvGrpSpPr>
          <p:cNvPr id="205" name="Google Shape;205;p6"/>
          <p:cNvGrpSpPr/>
          <p:nvPr/>
        </p:nvGrpSpPr>
        <p:grpSpPr>
          <a:xfrm>
            <a:off x="-1888476" y="832910"/>
            <a:ext cx="13048649" cy="3139900"/>
            <a:chOff x="-1888476" y="832910"/>
            <a:chExt cx="13048649" cy="3139900"/>
          </a:xfrm>
        </p:grpSpPr>
        <p:sp>
          <p:nvSpPr>
            <p:cNvPr id="206" name="Google Shape;206;p6"/>
            <p:cNvSpPr/>
            <p:nvPr/>
          </p:nvSpPr>
          <p:spPr>
            <a:xfrm flipH="1">
              <a:off x="8017849" y="832910"/>
              <a:ext cx="3142324" cy="338400"/>
            </a:xfrm>
            <a:custGeom>
              <a:rect b="b" l="l" r="r" t="t"/>
              <a:pathLst>
                <a:path extrusionOk="0" h="4084" w="37921">
                  <a:moveTo>
                    <a:pt x="8455" y="0"/>
                  </a:moveTo>
                  <a:cubicBezTo>
                    <a:pt x="8425" y="0"/>
                    <a:pt x="8395" y="1"/>
                    <a:pt x="8365" y="3"/>
                  </a:cubicBezTo>
                  <a:cubicBezTo>
                    <a:pt x="7441" y="72"/>
                    <a:pt x="4946" y="2174"/>
                    <a:pt x="4541" y="2627"/>
                  </a:cubicBezTo>
                  <a:cubicBezTo>
                    <a:pt x="4541" y="2627"/>
                    <a:pt x="1" y="3667"/>
                    <a:pt x="3998" y="3804"/>
                  </a:cubicBezTo>
                  <a:cubicBezTo>
                    <a:pt x="4359" y="3816"/>
                    <a:pt x="4700" y="3822"/>
                    <a:pt x="5025" y="3822"/>
                  </a:cubicBezTo>
                  <a:cubicBezTo>
                    <a:pt x="8303" y="3822"/>
                    <a:pt x="9856" y="3262"/>
                    <a:pt x="11459" y="3262"/>
                  </a:cubicBezTo>
                  <a:cubicBezTo>
                    <a:pt x="13049" y="3262"/>
                    <a:pt x="15242" y="3755"/>
                    <a:pt x="16908" y="3755"/>
                  </a:cubicBezTo>
                  <a:cubicBezTo>
                    <a:pt x="17092" y="3755"/>
                    <a:pt x="17269" y="3749"/>
                    <a:pt x="17439" y="3736"/>
                  </a:cubicBezTo>
                  <a:cubicBezTo>
                    <a:pt x="19141" y="3601"/>
                    <a:pt x="21636" y="3464"/>
                    <a:pt x="23347" y="3396"/>
                  </a:cubicBezTo>
                  <a:cubicBezTo>
                    <a:pt x="23698" y="3382"/>
                    <a:pt x="24053" y="3374"/>
                    <a:pt x="24411" y="3374"/>
                  </a:cubicBezTo>
                  <a:cubicBezTo>
                    <a:pt x="25802" y="3374"/>
                    <a:pt x="27251" y="3494"/>
                    <a:pt x="28760" y="3873"/>
                  </a:cubicBezTo>
                  <a:cubicBezTo>
                    <a:pt x="29393" y="4031"/>
                    <a:pt x="29875" y="4083"/>
                    <a:pt x="30353" y="4083"/>
                  </a:cubicBezTo>
                  <a:cubicBezTo>
                    <a:pt x="31307" y="4083"/>
                    <a:pt x="32242" y="3873"/>
                    <a:pt x="34323" y="3873"/>
                  </a:cubicBezTo>
                  <a:cubicBezTo>
                    <a:pt x="37444" y="3873"/>
                    <a:pt x="37920" y="2990"/>
                    <a:pt x="36835" y="2627"/>
                  </a:cubicBezTo>
                  <a:cubicBezTo>
                    <a:pt x="36036" y="2359"/>
                    <a:pt x="31552" y="2131"/>
                    <a:pt x="28645" y="2131"/>
                  </a:cubicBezTo>
                  <a:cubicBezTo>
                    <a:pt x="27605" y="2131"/>
                    <a:pt x="26768" y="2160"/>
                    <a:pt x="26373" y="2227"/>
                  </a:cubicBezTo>
                  <a:cubicBezTo>
                    <a:pt x="26237" y="2250"/>
                    <a:pt x="26107" y="2261"/>
                    <a:pt x="25980" y="2261"/>
                  </a:cubicBezTo>
                  <a:cubicBezTo>
                    <a:pt x="24711" y="2261"/>
                    <a:pt x="23784" y="1201"/>
                    <a:pt x="20822" y="954"/>
                  </a:cubicBezTo>
                  <a:cubicBezTo>
                    <a:pt x="19737" y="864"/>
                    <a:pt x="18780" y="834"/>
                    <a:pt x="17889" y="834"/>
                  </a:cubicBezTo>
                  <a:cubicBezTo>
                    <a:pt x="16107" y="834"/>
                    <a:pt x="14591" y="954"/>
                    <a:pt x="12848" y="954"/>
                  </a:cubicBezTo>
                  <a:cubicBezTo>
                    <a:pt x="10322" y="954"/>
                    <a:pt x="9353" y="0"/>
                    <a:pt x="8455"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6"/>
            <p:cNvSpPr/>
            <p:nvPr/>
          </p:nvSpPr>
          <p:spPr>
            <a:xfrm flipH="1">
              <a:off x="-1888476" y="3634410"/>
              <a:ext cx="3142324" cy="338400"/>
            </a:xfrm>
            <a:custGeom>
              <a:rect b="b" l="l" r="r" t="t"/>
              <a:pathLst>
                <a:path extrusionOk="0" h="4084" w="37921">
                  <a:moveTo>
                    <a:pt x="8455" y="0"/>
                  </a:moveTo>
                  <a:cubicBezTo>
                    <a:pt x="8425" y="0"/>
                    <a:pt x="8395" y="1"/>
                    <a:pt x="8365" y="3"/>
                  </a:cubicBezTo>
                  <a:cubicBezTo>
                    <a:pt x="7441" y="72"/>
                    <a:pt x="4946" y="2174"/>
                    <a:pt x="4541" y="2627"/>
                  </a:cubicBezTo>
                  <a:cubicBezTo>
                    <a:pt x="4541" y="2627"/>
                    <a:pt x="1" y="3667"/>
                    <a:pt x="3998" y="3804"/>
                  </a:cubicBezTo>
                  <a:cubicBezTo>
                    <a:pt x="4359" y="3816"/>
                    <a:pt x="4700" y="3822"/>
                    <a:pt x="5025" y="3822"/>
                  </a:cubicBezTo>
                  <a:cubicBezTo>
                    <a:pt x="8303" y="3822"/>
                    <a:pt x="9856" y="3262"/>
                    <a:pt x="11459" y="3262"/>
                  </a:cubicBezTo>
                  <a:cubicBezTo>
                    <a:pt x="13049" y="3262"/>
                    <a:pt x="15242" y="3755"/>
                    <a:pt x="16908" y="3755"/>
                  </a:cubicBezTo>
                  <a:cubicBezTo>
                    <a:pt x="17092" y="3755"/>
                    <a:pt x="17269" y="3749"/>
                    <a:pt x="17439" y="3736"/>
                  </a:cubicBezTo>
                  <a:cubicBezTo>
                    <a:pt x="19141" y="3601"/>
                    <a:pt x="21636" y="3464"/>
                    <a:pt x="23347" y="3396"/>
                  </a:cubicBezTo>
                  <a:cubicBezTo>
                    <a:pt x="23698" y="3382"/>
                    <a:pt x="24053" y="3374"/>
                    <a:pt x="24411" y="3374"/>
                  </a:cubicBezTo>
                  <a:cubicBezTo>
                    <a:pt x="25802" y="3374"/>
                    <a:pt x="27251" y="3494"/>
                    <a:pt x="28760" y="3873"/>
                  </a:cubicBezTo>
                  <a:cubicBezTo>
                    <a:pt x="29393" y="4031"/>
                    <a:pt x="29875" y="4083"/>
                    <a:pt x="30353" y="4083"/>
                  </a:cubicBezTo>
                  <a:cubicBezTo>
                    <a:pt x="31307" y="4083"/>
                    <a:pt x="32242" y="3873"/>
                    <a:pt x="34323" y="3873"/>
                  </a:cubicBezTo>
                  <a:cubicBezTo>
                    <a:pt x="37444" y="3873"/>
                    <a:pt x="37920" y="2990"/>
                    <a:pt x="36835" y="2627"/>
                  </a:cubicBezTo>
                  <a:cubicBezTo>
                    <a:pt x="36036" y="2359"/>
                    <a:pt x="31552" y="2131"/>
                    <a:pt x="28645" y="2131"/>
                  </a:cubicBezTo>
                  <a:cubicBezTo>
                    <a:pt x="27605" y="2131"/>
                    <a:pt x="26768" y="2160"/>
                    <a:pt x="26373" y="2227"/>
                  </a:cubicBezTo>
                  <a:cubicBezTo>
                    <a:pt x="26237" y="2250"/>
                    <a:pt x="26107" y="2261"/>
                    <a:pt x="25980" y="2261"/>
                  </a:cubicBezTo>
                  <a:cubicBezTo>
                    <a:pt x="24711" y="2261"/>
                    <a:pt x="23784" y="1201"/>
                    <a:pt x="20822" y="954"/>
                  </a:cubicBezTo>
                  <a:cubicBezTo>
                    <a:pt x="19737" y="864"/>
                    <a:pt x="18780" y="834"/>
                    <a:pt x="17889" y="834"/>
                  </a:cubicBezTo>
                  <a:cubicBezTo>
                    <a:pt x="16107" y="834"/>
                    <a:pt x="14591" y="954"/>
                    <a:pt x="12848" y="954"/>
                  </a:cubicBezTo>
                  <a:cubicBezTo>
                    <a:pt x="10322" y="954"/>
                    <a:pt x="9353" y="0"/>
                    <a:pt x="8455"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8" name="Shape 208"/>
        <p:cNvGrpSpPr/>
        <p:nvPr/>
      </p:nvGrpSpPr>
      <p:grpSpPr>
        <a:xfrm>
          <a:off x="0" y="0"/>
          <a:ext cx="0" cy="0"/>
          <a:chOff x="0" y="0"/>
          <a:chExt cx="0" cy="0"/>
        </a:xfrm>
      </p:grpSpPr>
      <p:grpSp>
        <p:nvGrpSpPr>
          <p:cNvPr id="209" name="Google Shape;209;p7"/>
          <p:cNvGrpSpPr/>
          <p:nvPr/>
        </p:nvGrpSpPr>
        <p:grpSpPr>
          <a:xfrm>
            <a:off x="-509379" y="393660"/>
            <a:ext cx="10669881" cy="696545"/>
            <a:chOff x="-509379" y="393660"/>
            <a:chExt cx="10669881" cy="696545"/>
          </a:xfrm>
        </p:grpSpPr>
        <p:sp>
          <p:nvSpPr>
            <p:cNvPr id="210" name="Google Shape;210;p7"/>
            <p:cNvSpPr/>
            <p:nvPr/>
          </p:nvSpPr>
          <p:spPr>
            <a:xfrm flipH="1">
              <a:off x="6511259" y="655280"/>
              <a:ext cx="3649243" cy="434925"/>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7"/>
            <p:cNvSpPr/>
            <p:nvPr/>
          </p:nvSpPr>
          <p:spPr>
            <a:xfrm flipH="1">
              <a:off x="-509379" y="393660"/>
              <a:ext cx="2365095" cy="281878"/>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2" name="Google Shape;212;p7"/>
          <p:cNvSpPr txBox="1"/>
          <p:nvPr>
            <p:ph type="title"/>
          </p:nvPr>
        </p:nvSpPr>
        <p:spPr>
          <a:xfrm>
            <a:off x="5051300" y="1538400"/>
            <a:ext cx="2780400" cy="449700"/>
          </a:xfrm>
          <a:prstGeom prst="rect">
            <a:avLst/>
          </a:prstGeom>
        </p:spPr>
        <p:txBody>
          <a:bodyPr anchorCtr="0" anchor="ctr" bIns="91425" lIns="91425" spcFirstLastPara="1" rIns="91425" wrap="square" tIns="91425">
            <a:noAutofit/>
          </a:bodyPr>
          <a:lstStyle>
            <a:lvl1pPr lvl="0" rtl="0">
              <a:spcBef>
                <a:spcPts val="0"/>
              </a:spcBef>
              <a:spcAft>
                <a:spcPts val="0"/>
              </a:spcAft>
              <a:buSzPts val="4200"/>
              <a:buNone/>
              <a:defRPr>
                <a:latin typeface="Grenze Medium"/>
                <a:ea typeface="Grenze Medium"/>
                <a:cs typeface="Grenze Medium"/>
                <a:sym typeface="Grenze Medium"/>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13" name="Google Shape;213;p7"/>
          <p:cNvSpPr txBox="1"/>
          <p:nvPr>
            <p:ph idx="1" type="subTitle"/>
          </p:nvPr>
        </p:nvSpPr>
        <p:spPr>
          <a:xfrm>
            <a:off x="5051300" y="2105450"/>
            <a:ext cx="2780400" cy="1235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18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grpSp>
        <p:nvGrpSpPr>
          <p:cNvPr id="214" name="Google Shape;214;p7"/>
          <p:cNvGrpSpPr/>
          <p:nvPr/>
        </p:nvGrpSpPr>
        <p:grpSpPr>
          <a:xfrm>
            <a:off x="-104236" y="3590175"/>
            <a:ext cx="9262884" cy="2877776"/>
            <a:chOff x="-104236" y="3590175"/>
            <a:chExt cx="9262884" cy="2877776"/>
          </a:xfrm>
        </p:grpSpPr>
        <p:sp>
          <p:nvSpPr>
            <p:cNvPr id="215" name="Google Shape;215;p7"/>
            <p:cNvSpPr/>
            <p:nvPr/>
          </p:nvSpPr>
          <p:spPr>
            <a:xfrm>
              <a:off x="9225" y="3590175"/>
              <a:ext cx="9144025" cy="1588213"/>
            </a:xfrm>
            <a:custGeom>
              <a:rect b="b" l="l" r="r" t="t"/>
              <a:pathLst>
                <a:path extrusionOk="0" h="10652" w="51007">
                  <a:moveTo>
                    <a:pt x="18461" y="803"/>
                  </a:moveTo>
                  <a:lnTo>
                    <a:pt x="18470" y="806"/>
                  </a:lnTo>
                  <a:lnTo>
                    <a:pt x="18461" y="809"/>
                  </a:lnTo>
                  <a:lnTo>
                    <a:pt x="18461" y="803"/>
                  </a:lnTo>
                  <a:close/>
                  <a:moveTo>
                    <a:pt x="16920" y="913"/>
                  </a:moveTo>
                  <a:cubicBezTo>
                    <a:pt x="16938" y="916"/>
                    <a:pt x="16962" y="919"/>
                    <a:pt x="16983" y="922"/>
                  </a:cubicBezTo>
                  <a:cubicBezTo>
                    <a:pt x="16968" y="925"/>
                    <a:pt x="16953" y="931"/>
                    <a:pt x="16938" y="937"/>
                  </a:cubicBezTo>
                  <a:cubicBezTo>
                    <a:pt x="16935" y="928"/>
                    <a:pt x="16929" y="919"/>
                    <a:pt x="16920" y="913"/>
                  </a:cubicBezTo>
                  <a:close/>
                  <a:moveTo>
                    <a:pt x="47605" y="940"/>
                  </a:moveTo>
                  <a:cubicBezTo>
                    <a:pt x="47617" y="946"/>
                    <a:pt x="47635" y="955"/>
                    <a:pt x="47653" y="961"/>
                  </a:cubicBezTo>
                  <a:cubicBezTo>
                    <a:pt x="47635" y="964"/>
                    <a:pt x="47614" y="967"/>
                    <a:pt x="47597" y="970"/>
                  </a:cubicBezTo>
                  <a:lnTo>
                    <a:pt x="47576" y="967"/>
                  </a:lnTo>
                  <a:cubicBezTo>
                    <a:pt x="47585" y="961"/>
                    <a:pt x="47597" y="949"/>
                    <a:pt x="47605" y="940"/>
                  </a:cubicBezTo>
                  <a:close/>
                  <a:moveTo>
                    <a:pt x="25055" y="1005"/>
                  </a:moveTo>
                  <a:lnTo>
                    <a:pt x="25049" y="1008"/>
                  </a:lnTo>
                  <a:lnTo>
                    <a:pt x="25034" y="1005"/>
                  </a:lnTo>
                  <a:close/>
                  <a:moveTo>
                    <a:pt x="16744" y="1017"/>
                  </a:moveTo>
                  <a:lnTo>
                    <a:pt x="16727" y="1026"/>
                  </a:lnTo>
                  <a:lnTo>
                    <a:pt x="16697" y="1023"/>
                  </a:lnTo>
                  <a:cubicBezTo>
                    <a:pt x="16712" y="1020"/>
                    <a:pt x="16730" y="1020"/>
                    <a:pt x="16744" y="1017"/>
                  </a:cubicBezTo>
                  <a:close/>
                  <a:moveTo>
                    <a:pt x="33941" y="1068"/>
                  </a:moveTo>
                  <a:lnTo>
                    <a:pt x="33935" y="1071"/>
                  </a:lnTo>
                  <a:lnTo>
                    <a:pt x="33935" y="1068"/>
                  </a:lnTo>
                  <a:close/>
                  <a:moveTo>
                    <a:pt x="44097" y="1348"/>
                  </a:moveTo>
                  <a:lnTo>
                    <a:pt x="44079" y="1360"/>
                  </a:lnTo>
                  <a:lnTo>
                    <a:pt x="44064" y="1357"/>
                  </a:lnTo>
                  <a:lnTo>
                    <a:pt x="44097" y="1348"/>
                  </a:lnTo>
                  <a:close/>
                  <a:moveTo>
                    <a:pt x="50652" y="1"/>
                  </a:moveTo>
                  <a:cubicBezTo>
                    <a:pt x="50464" y="1"/>
                    <a:pt x="50300" y="63"/>
                    <a:pt x="50229" y="153"/>
                  </a:cubicBezTo>
                  <a:cubicBezTo>
                    <a:pt x="50181" y="150"/>
                    <a:pt x="50136" y="147"/>
                    <a:pt x="50089" y="147"/>
                  </a:cubicBezTo>
                  <a:cubicBezTo>
                    <a:pt x="49847" y="147"/>
                    <a:pt x="49641" y="215"/>
                    <a:pt x="49561" y="308"/>
                  </a:cubicBezTo>
                  <a:cubicBezTo>
                    <a:pt x="49501" y="283"/>
                    <a:pt x="49436" y="269"/>
                    <a:pt x="49368" y="269"/>
                  </a:cubicBezTo>
                  <a:cubicBezTo>
                    <a:pt x="49362" y="269"/>
                    <a:pt x="49356" y="269"/>
                    <a:pt x="49349" y="269"/>
                  </a:cubicBezTo>
                  <a:cubicBezTo>
                    <a:pt x="49200" y="269"/>
                    <a:pt x="49072" y="323"/>
                    <a:pt x="49033" y="397"/>
                  </a:cubicBezTo>
                  <a:cubicBezTo>
                    <a:pt x="48953" y="382"/>
                    <a:pt x="48875" y="376"/>
                    <a:pt x="48795" y="376"/>
                  </a:cubicBezTo>
                  <a:cubicBezTo>
                    <a:pt x="48500" y="376"/>
                    <a:pt x="48261" y="469"/>
                    <a:pt x="48252" y="585"/>
                  </a:cubicBezTo>
                  <a:lnTo>
                    <a:pt x="48160" y="585"/>
                  </a:lnTo>
                  <a:cubicBezTo>
                    <a:pt x="47856" y="585"/>
                    <a:pt x="47600" y="654"/>
                    <a:pt x="47522" y="752"/>
                  </a:cubicBezTo>
                  <a:cubicBezTo>
                    <a:pt x="47430" y="710"/>
                    <a:pt x="47332" y="689"/>
                    <a:pt x="47232" y="689"/>
                  </a:cubicBezTo>
                  <a:cubicBezTo>
                    <a:pt x="47225" y="689"/>
                    <a:pt x="47219" y="689"/>
                    <a:pt x="47212" y="689"/>
                  </a:cubicBezTo>
                  <a:cubicBezTo>
                    <a:pt x="47048" y="689"/>
                    <a:pt x="46908" y="731"/>
                    <a:pt x="46839" y="794"/>
                  </a:cubicBezTo>
                  <a:cubicBezTo>
                    <a:pt x="46759" y="776"/>
                    <a:pt x="46678" y="767"/>
                    <a:pt x="46595" y="767"/>
                  </a:cubicBezTo>
                  <a:cubicBezTo>
                    <a:pt x="46482" y="767"/>
                    <a:pt x="46365" y="785"/>
                    <a:pt x="46255" y="821"/>
                  </a:cubicBezTo>
                  <a:cubicBezTo>
                    <a:pt x="46142" y="800"/>
                    <a:pt x="46029" y="791"/>
                    <a:pt x="45915" y="791"/>
                  </a:cubicBezTo>
                  <a:cubicBezTo>
                    <a:pt x="45653" y="791"/>
                    <a:pt x="45432" y="832"/>
                    <a:pt x="45343" y="895"/>
                  </a:cubicBezTo>
                  <a:cubicBezTo>
                    <a:pt x="45274" y="883"/>
                    <a:pt x="45209" y="880"/>
                    <a:pt x="45140" y="880"/>
                  </a:cubicBezTo>
                  <a:cubicBezTo>
                    <a:pt x="44875" y="880"/>
                    <a:pt x="44657" y="952"/>
                    <a:pt x="44619" y="1044"/>
                  </a:cubicBezTo>
                  <a:cubicBezTo>
                    <a:pt x="44574" y="1038"/>
                    <a:pt x="44529" y="1038"/>
                    <a:pt x="44485" y="1038"/>
                  </a:cubicBezTo>
                  <a:cubicBezTo>
                    <a:pt x="44477" y="1038"/>
                    <a:pt x="44469" y="1038"/>
                    <a:pt x="44461" y="1038"/>
                  </a:cubicBezTo>
                  <a:cubicBezTo>
                    <a:pt x="44358" y="1038"/>
                    <a:pt x="44256" y="1056"/>
                    <a:pt x="44160" y="1089"/>
                  </a:cubicBezTo>
                  <a:cubicBezTo>
                    <a:pt x="44030" y="1056"/>
                    <a:pt x="43900" y="1038"/>
                    <a:pt x="43767" y="1038"/>
                  </a:cubicBezTo>
                  <a:cubicBezTo>
                    <a:pt x="43757" y="1038"/>
                    <a:pt x="43747" y="1038"/>
                    <a:pt x="43736" y="1038"/>
                  </a:cubicBezTo>
                  <a:cubicBezTo>
                    <a:pt x="43725" y="1038"/>
                    <a:pt x="43714" y="1038"/>
                    <a:pt x="43703" y="1038"/>
                  </a:cubicBezTo>
                  <a:cubicBezTo>
                    <a:pt x="43583" y="1038"/>
                    <a:pt x="43463" y="1053"/>
                    <a:pt x="43343" y="1080"/>
                  </a:cubicBezTo>
                  <a:cubicBezTo>
                    <a:pt x="43250" y="1032"/>
                    <a:pt x="43146" y="1008"/>
                    <a:pt x="43042" y="1008"/>
                  </a:cubicBezTo>
                  <a:cubicBezTo>
                    <a:pt x="43036" y="1008"/>
                    <a:pt x="43030" y="1008"/>
                    <a:pt x="43024" y="1008"/>
                  </a:cubicBezTo>
                  <a:cubicBezTo>
                    <a:pt x="42839" y="1008"/>
                    <a:pt x="42681" y="1065"/>
                    <a:pt x="42633" y="1145"/>
                  </a:cubicBezTo>
                  <a:cubicBezTo>
                    <a:pt x="42547" y="1133"/>
                    <a:pt x="42460" y="1128"/>
                    <a:pt x="42374" y="1128"/>
                  </a:cubicBezTo>
                  <a:cubicBezTo>
                    <a:pt x="42361" y="1127"/>
                    <a:pt x="42348" y="1127"/>
                    <a:pt x="42335" y="1127"/>
                  </a:cubicBezTo>
                  <a:cubicBezTo>
                    <a:pt x="42244" y="1127"/>
                    <a:pt x="42153" y="1136"/>
                    <a:pt x="42064" y="1154"/>
                  </a:cubicBezTo>
                  <a:cubicBezTo>
                    <a:pt x="41778" y="1092"/>
                    <a:pt x="41489" y="1062"/>
                    <a:pt x="41200" y="1062"/>
                  </a:cubicBezTo>
                  <a:cubicBezTo>
                    <a:pt x="41137" y="1062"/>
                    <a:pt x="41074" y="1062"/>
                    <a:pt x="41012" y="1068"/>
                  </a:cubicBezTo>
                  <a:cubicBezTo>
                    <a:pt x="40928" y="1029"/>
                    <a:pt x="40836" y="1005"/>
                    <a:pt x="40743" y="1002"/>
                  </a:cubicBezTo>
                  <a:cubicBezTo>
                    <a:pt x="40699" y="949"/>
                    <a:pt x="40556" y="907"/>
                    <a:pt x="40371" y="889"/>
                  </a:cubicBezTo>
                  <a:cubicBezTo>
                    <a:pt x="40380" y="877"/>
                    <a:pt x="40389" y="862"/>
                    <a:pt x="40389" y="847"/>
                  </a:cubicBezTo>
                  <a:cubicBezTo>
                    <a:pt x="40389" y="779"/>
                    <a:pt x="40252" y="722"/>
                    <a:pt x="40085" y="722"/>
                  </a:cubicBezTo>
                  <a:cubicBezTo>
                    <a:pt x="40055" y="722"/>
                    <a:pt x="40028" y="725"/>
                    <a:pt x="39998" y="728"/>
                  </a:cubicBezTo>
                  <a:cubicBezTo>
                    <a:pt x="39793" y="642"/>
                    <a:pt x="39572" y="588"/>
                    <a:pt x="39348" y="573"/>
                  </a:cubicBezTo>
                  <a:cubicBezTo>
                    <a:pt x="39298" y="522"/>
                    <a:pt x="39131" y="484"/>
                    <a:pt x="38928" y="484"/>
                  </a:cubicBezTo>
                  <a:cubicBezTo>
                    <a:pt x="38845" y="484"/>
                    <a:pt x="38764" y="490"/>
                    <a:pt x="38684" y="505"/>
                  </a:cubicBezTo>
                  <a:cubicBezTo>
                    <a:pt x="38663" y="373"/>
                    <a:pt x="38377" y="269"/>
                    <a:pt x="38028" y="269"/>
                  </a:cubicBezTo>
                  <a:cubicBezTo>
                    <a:pt x="37754" y="269"/>
                    <a:pt x="37518" y="332"/>
                    <a:pt x="37420" y="424"/>
                  </a:cubicBezTo>
                  <a:cubicBezTo>
                    <a:pt x="37307" y="397"/>
                    <a:pt x="37193" y="382"/>
                    <a:pt x="37077" y="376"/>
                  </a:cubicBezTo>
                  <a:cubicBezTo>
                    <a:pt x="37077" y="317"/>
                    <a:pt x="36943" y="269"/>
                    <a:pt x="36779" y="269"/>
                  </a:cubicBezTo>
                  <a:cubicBezTo>
                    <a:pt x="36612" y="269"/>
                    <a:pt x="36478" y="317"/>
                    <a:pt x="36478" y="376"/>
                  </a:cubicBezTo>
                  <a:cubicBezTo>
                    <a:pt x="36478" y="400"/>
                    <a:pt x="36499" y="424"/>
                    <a:pt x="36534" y="439"/>
                  </a:cubicBezTo>
                  <a:cubicBezTo>
                    <a:pt x="36517" y="445"/>
                    <a:pt x="36502" y="451"/>
                    <a:pt x="36487" y="457"/>
                  </a:cubicBezTo>
                  <a:cubicBezTo>
                    <a:pt x="36415" y="439"/>
                    <a:pt x="36344" y="430"/>
                    <a:pt x="36269" y="430"/>
                  </a:cubicBezTo>
                  <a:cubicBezTo>
                    <a:pt x="36099" y="430"/>
                    <a:pt x="35956" y="475"/>
                    <a:pt x="35920" y="531"/>
                  </a:cubicBezTo>
                  <a:cubicBezTo>
                    <a:pt x="35879" y="528"/>
                    <a:pt x="35837" y="525"/>
                    <a:pt x="35792" y="525"/>
                  </a:cubicBezTo>
                  <a:cubicBezTo>
                    <a:pt x="35512" y="525"/>
                    <a:pt x="35286" y="615"/>
                    <a:pt x="35286" y="725"/>
                  </a:cubicBezTo>
                  <a:cubicBezTo>
                    <a:pt x="35286" y="752"/>
                    <a:pt x="35300" y="782"/>
                    <a:pt x="35324" y="800"/>
                  </a:cubicBezTo>
                  <a:cubicBezTo>
                    <a:pt x="35283" y="797"/>
                    <a:pt x="35238" y="794"/>
                    <a:pt x="35190" y="794"/>
                  </a:cubicBezTo>
                  <a:cubicBezTo>
                    <a:pt x="34999" y="794"/>
                    <a:pt x="34832" y="832"/>
                    <a:pt x="34752" y="889"/>
                  </a:cubicBezTo>
                  <a:cubicBezTo>
                    <a:pt x="34686" y="871"/>
                    <a:pt x="34618" y="862"/>
                    <a:pt x="34549" y="862"/>
                  </a:cubicBezTo>
                  <a:cubicBezTo>
                    <a:pt x="34469" y="862"/>
                    <a:pt x="34388" y="874"/>
                    <a:pt x="34311" y="901"/>
                  </a:cubicBezTo>
                  <a:cubicBezTo>
                    <a:pt x="34260" y="856"/>
                    <a:pt x="34141" y="826"/>
                    <a:pt x="34001" y="826"/>
                  </a:cubicBezTo>
                  <a:cubicBezTo>
                    <a:pt x="33813" y="826"/>
                    <a:pt x="33664" y="880"/>
                    <a:pt x="33661" y="949"/>
                  </a:cubicBezTo>
                  <a:lnTo>
                    <a:pt x="33616" y="949"/>
                  </a:lnTo>
                  <a:cubicBezTo>
                    <a:pt x="33473" y="949"/>
                    <a:pt x="33354" y="984"/>
                    <a:pt x="33312" y="1032"/>
                  </a:cubicBezTo>
                  <a:cubicBezTo>
                    <a:pt x="33256" y="1011"/>
                    <a:pt x="33195" y="999"/>
                    <a:pt x="33135" y="999"/>
                  </a:cubicBezTo>
                  <a:cubicBezTo>
                    <a:pt x="33129" y="999"/>
                    <a:pt x="33122" y="999"/>
                    <a:pt x="33115" y="999"/>
                  </a:cubicBezTo>
                  <a:cubicBezTo>
                    <a:pt x="33108" y="999"/>
                    <a:pt x="33100" y="999"/>
                    <a:pt x="33092" y="999"/>
                  </a:cubicBezTo>
                  <a:cubicBezTo>
                    <a:pt x="33038" y="999"/>
                    <a:pt x="32986" y="1008"/>
                    <a:pt x="32937" y="1026"/>
                  </a:cubicBezTo>
                  <a:cubicBezTo>
                    <a:pt x="32871" y="984"/>
                    <a:pt x="32796" y="964"/>
                    <a:pt x="32719" y="964"/>
                  </a:cubicBezTo>
                  <a:cubicBezTo>
                    <a:pt x="32597" y="964"/>
                    <a:pt x="32492" y="1011"/>
                    <a:pt x="32460" y="1074"/>
                  </a:cubicBezTo>
                  <a:cubicBezTo>
                    <a:pt x="32376" y="1056"/>
                    <a:pt x="32293" y="1047"/>
                    <a:pt x="32209" y="1047"/>
                  </a:cubicBezTo>
                  <a:cubicBezTo>
                    <a:pt x="32001" y="1047"/>
                    <a:pt x="31819" y="1098"/>
                    <a:pt x="31744" y="1169"/>
                  </a:cubicBezTo>
                  <a:cubicBezTo>
                    <a:pt x="31643" y="1133"/>
                    <a:pt x="31539" y="1119"/>
                    <a:pt x="31431" y="1119"/>
                  </a:cubicBezTo>
                  <a:cubicBezTo>
                    <a:pt x="31424" y="1118"/>
                    <a:pt x="31416" y="1118"/>
                    <a:pt x="31409" y="1118"/>
                  </a:cubicBezTo>
                  <a:cubicBezTo>
                    <a:pt x="31297" y="1118"/>
                    <a:pt x="31189" y="1139"/>
                    <a:pt x="31088" y="1181"/>
                  </a:cubicBezTo>
                  <a:cubicBezTo>
                    <a:pt x="31079" y="1163"/>
                    <a:pt x="31068" y="1148"/>
                    <a:pt x="31050" y="1136"/>
                  </a:cubicBezTo>
                  <a:cubicBezTo>
                    <a:pt x="31082" y="1119"/>
                    <a:pt x="31103" y="1098"/>
                    <a:pt x="31103" y="1074"/>
                  </a:cubicBezTo>
                  <a:cubicBezTo>
                    <a:pt x="31103" y="1014"/>
                    <a:pt x="30984" y="964"/>
                    <a:pt x="30838" y="964"/>
                  </a:cubicBezTo>
                  <a:cubicBezTo>
                    <a:pt x="30833" y="963"/>
                    <a:pt x="30827" y="963"/>
                    <a:pt x="30822" y="963"/>
                  </a:cubicBezTo>
                  <a:cubicBezTo>
                    <a:pt x="30753" y="963"/>
                    <a:pt x="30684" y="981"/>
                    <a:pt x="30620" y="1011"/>
                  </a:cubicBezTo>
                  <a:cubicBezTo>
                    <a:pt x="30483" y="990"/>
                    <a:pt x="30325" y="973"/>
                    <a:pt x="30149" y="961"/>
                  </a:cubicBezTo>
                  <a:cubicBezTo>
                    <a:pt x="30141" y="937"/>
                    <a:pt x="30054" y="919"/>
                    <a:pt x="29944" y="919"/>
                  </a:cubicBezTo>
                  <a:cubicBezTo>
                    <a:pt x="29914" y="919"/>
                    <a:pt x="29884" y="919"/>
                    <a:pt x="29854" y="922"/>
                  </a:cubicBezTo>
                  <a:cubicBezTo>
                    <a:pt x="29836" y="916"/>
                    <a:pt x="29819" y="910"/>
                    <a:pt x="29801" y="907"/>
                  </a:cubicBezTo>
                  <a:cubicBezTo>
                    <a:pt x="29762" y="862"/>
                    <a:pt x="29646" y="829"/>
                    <a:pt x="29506" y="829"/>
                  </a:cubicBezTo>
                  <a:cubicBezTo>
                    <a:pt x="29389" y="829"/>
                    <a:pt x="29291" y="850"/>
                    <a:pt x="29237" y="886"/>
                  </a:cubicBezTo>
                  <a:cubicBezTo>
                    <a:pt x="29213" y="880"/>
                    <a:pt x="29190" y="874"/>
                    <a:pt x="29163" y="871"/>
                  </a:cubicBezTo>
                  <a:cubicBezTo>
                    <a:pt x="29142" y="869"/>
                    <a:pt x="29121" y="868"/>
                    <a:pt x="29100" y="868"/>
                  </a:cubicBezTo>
                  <a:cubicBezTo>
                    <a:pt x="29059" y="868"/>
                    <a:pt x="29018" y="872"/>
                    <a:pt x="28978" y="880"/>
                  </a:cubicBezTo>
                  <a:cubicBezTo>
                    <a:pt x="28917" y="847"/>
                    <a:pt x="28849" y="829"/>
                    <a:pt x="28779" y="829"/>
                  </a:cubicBezTo>
                  <a:cubicBezTo>
                    <a:pt x="28774" y="829"/>
                    <a:pt x="28769" y="829"/>
                    <a:pt x="28763" y="829"/>
                  </a:cubicBezTo>
                  <a:cubicBezTo>
                    <a:pt x="28757" y="829"/>
                    <a:pt x="28751" y="829"/>
                    <a:pt x="28745" y="829"/>
                  </a:cubicBezTo>
                  <a:cubicBezTo>
                    <a:pt x="28680" y="829"/>
                    <a:pt x="28615" y="844"/>
                    <a:pt x="28558" y="874"/>
                  </a:cubicBezTo>
                  <a:cubicBezTo>
                    <a:pt x="28543" y="868"/>
                    <a:pt x="28528" y="865"/>
                    <a:pt x="28510" y="865"/>
                  </a:cubicBezTo>
                  <a:cubicBezTo>
                    <a:pt x="28471" y="865"/>
                    <a:pt x="28441" y="883"/>
                    <a:pt x="28441" y="907"/>
                  </a:cubicBezTo>
                  <a:cubicBezTo>
                    <a:pt x="28424" y="904"/>
                    <a:pt x="28409" y="904"/>
                    <a:pt x="28391" y="904"/>
                  </a:cubicBezTo>
                  <a:cubicBezTo>
                    <a:pt x="28385" y="904"/>
                    <a:pt x="28380" y="904"/>
                    <a:pt x="28374" y="904"/>
                  </a:cubicBezTo>
                  <a:cubicBezTo>
                    <a:pt x="28326" y="904"/>
                    <a:pt x="28279" y="915"/>
                    <a:pt x="28236" y="937"/>
                  </a:cubicBezTo>
                  <a:cubicBezTo>
                    <a:pt x="28203" y="931"/>
                    <a:pt x="28173" y="925"/>
                    <a:pt x="28140" y="925"/>
                  </a:cubicBezTo>
                  <a:cubicBezTo>
                    <a:pt x="28135" y="925"/>
                    <a:pt x="28129" y="924"/>
                    <a:pt x="28123" y="924"/>
                  </a:cubicBezTo>
                  <a:cubicBezTo>
                    <a:pt x="28072" y="924"/>
                    <a:pt x="28022" y="936"/>
                    <a:pt x="27973" y="955"/>
                  </a:cubicBezTo>
                  <a:cubicBezTo>
                    <a:pt x="27944" y="946"/>
                    <a:pt x="27914" y="943"/>
                    <a:pt x="27881" y="943"/>
                  </a:cubicBezTo>
                  <a:cubicBezTo>
                    <a:pt x="27806" y="943"/>
                    <a:pt x="27750" y="964"/>
                    <a:pt x="27744" y="987"/>
                  </a:cubicBezTo>
                  <a:lnTo>
                    <a:pt x="27705" y="987"/>
                  </a:lnTo>
                  <a:cubicBezTo>
                    <a:pt x="27654" y="987"/>
                    <a:pt x="27607" y="993"/>
                    <a:pt x="27562" y="1011"/>
                  </a:cubicBezTo>
                  <a:cubicBezTo>
                    <a:pt x="27517" y="993"/>
                    <a:pt x="27473" y="987"/>
                    <a:pt x="27428" y="987"/>
                  </a:cubicBezTo>
                  <a:cubicBezTo>
                    <a:pt x="27347" y="987"/>
                    <a:pt x="27279" y="1008"/>
                    <a:pt x="27261" y="1035"/>
                  </a:cubicBezTo>
                  <a:cubicBezTo>
                    <a:pt x="27246" y="1035"/>
                    <a:pt x="27231" y="1041"/>
                    <a:pt x="27216" y="1041"/>
                  </a:cubicBezTo>
                  <a:cubicBezTo>
                    <a:pt x="27207" y="1032"/>
                    <a:pt x="27198" y="1023"/>
                    <a:pt x="27183" y="1020"/>
                  </a:cubicBezTo>
                  <a:cubicBezTo>
                    <a:pt x="27166" y="993"/>
                    <a:pt x="27103" y="976"/>
                    <a:pt x="27025" y="976"/>
                  </a:cubicBezTo>
                  <a:cubicBezTo>
                    <a:pt x="26996" y="976"/>
                    <a:pt x="26969" y="978"/>
                    <a:pt x="26939" y="984"/>
                  </a:cubicBezTo>
                  <a:cubicBezTo>
                    <a:pt x="26945" y="976"/>
                    <a:pt x="26945" y="970"/>
                    <a:pt x="26948" y="961"/>
                  </a:cubicBezTo>
                  <a:cubicBezTo>
                    <a:pt x="26948" y="922"/>
                    <a:pt x="26879" y="886"/>
                    <a:pt x="26793" y="880"/>
                  </a:cubicBezTo>
                  <a:cubicBezTo>
                    <a:pt x="26799" y="877"/>
                    <a:pt x="26802" y="868"/>
                    <a:pt x="26802" y="862"/>
                  </a:cubicBezTo>
                  <a:cubicBezTo>
                    <a:pt x="26802" y="826"/>
                    <a:pt x="26710" y="797"/>
                    <a:pt x="26590" y="797"/>
                  </a:cubicBezTo>
                  <a:cubicBezTo>
                    <a:pt x="26599" y="773"/>
                    <a:pt x="26575" y="749"/>
                    <a:pt x="26525" y="734"/>
                  </a:cubicBezTo>
                  <a:cubicBezTo>
                    <a:pt x="26501" y="726"/>
                    <a:pt x="26477" y="723"/>
                    <a:pt x="26453" y="723"/>
                  </a:cubicBezTo>
                  <a:cubicBezTo>
                    <a:pt x="26411" y="723"/>
                    <a:pt x="26369" y="734"/>
                    <a:pt x="26331" y="755"/>
                  </a:cubicBezTo>
                  <a:cubicBezTo>
                    <a:pt x="26310" y="767"/>
                    <a:pt x="26304" y="782"/>
                    <a:pt x="26310" y="797"/>
                  </a:cubicBezTo>
                  <a:lnTo>
                    <a:pt x="26283" y="797"/>
                  </a:lnTo>
                  <a:cubicBezTo>
                    <a:pt x="26197" y="797"/>
                    <a:pt x="26125" y="821"/>
                    <a:pt x="26116" y="850"/>
                  </a:cubicBezTo>
                  <a:cubicBezTo>
                    <a:pt x="26092" y="847"/>
                    <a:pt x="26072" y="844"/>
                    <a:pt x="26048" y="844"/>
                  </a:cubicBezTo>
                  <a:cubicBezTo>
                    <a:pt x="25946" y="844"/>
                    <a:pt x="25863" y="871"/>
                    <a:pt x="25863" y="901"/>
                  </a:cubicBezTo>
                  <a:cubicBezTo>
                    <a:pt x="25863" y="907"/>
                    <a:pt x="25863" y="910"/>
                    <a:pt x="25869" y="916"/>
                  </a:cubicBezTo>
                  <a:cubicBezTo>
                    <a:pt x="25821" y="928"/>
                    <a:pt x="25794" y="946"/>
                    <a:pt x="25794" y="970"/>
                  </a:cubicBezTo>
                  <a:lnTo>
                    <a:pt x="25794" y="973"/>
                  </a:lnTo>
                  <a:cubicBezTo>
                    <a:pt x="25774" y="970"/>
                    <a:pt x="25753" y="970"/>
                    <a:pt x="25732" y="970"/>
                  </a:cubicBezTo>
                  <a:cubicBezTo>
                    <a:pt x="25708" y="970"/>
                    <a:pt x="25684" y="970"/>
                    <a:pt x="25660" y="973"/>
                  </a:cubicBezTo>
                  <a:cubicBezTo>
                    <a:pt x="25607" y="936"/>
                    <a:pt x="25541" y="916"/>
                    <a:pt x="25474" y="916"/>
                  </a:cubicBezTo>
                  <a:cubicBezTo>
                    <a:pt x="25470" y="916"/>
                    <a:pt x="25465" y="916"/>
                    <a:pt x="25461" y="916"/>
                  </a:cubicBezTo>
                  <a:cubicBezTo>
                    <a:pt x="25368" y="916"/>
                    <a:pt x="25291" y="943"/>
                    <a:pt x="25255" y="976"/>
                  </a:cubicBezTo>
                  <a:lnTo>
                    <a:pt x="25237" y="976"/>
                  </a:lnTo>
                  <a:cubicBezTo>
                    <a:pt x="25237" y="976"/>
                    <a:pt x="25240" y="973"/>
                    <a:pt x="25240" y="970"/>
                  </a:cubicBezTo>
                  <a:cubicBezTo>
                    <a:pt x="25240" y="946"/>
                    <a:pt x="25165" y="928"/>
                    <a:pt x="25076" y="928"/>
                  </a:cubicBezTo>
                  <a:cubicBezTo>
                    <a:pt x="24990" y="928"/>
                    <a:pt x="24915" y="946"/>
                    <a:pt x="24915" y="970"/>
                  </a:cubicBezTo>
                  <a:cubicBezTo>
                    <a:pt x="24915" y="976"/>
                    <a:pt x="24921" y="978"/>
                    <a:pt x="24927" y="984"/>
                  </a:cubicBezTo>
                  <a:cubicBezTo>
                    <a:pt x="24897" y="978"/>
                    <a:pt x="24867" y="978"/>
                    <a:pt x="24838" y="976"/>
                  </a:cubicBezTo>
                  <a:cubicBezTo>
                    <a:pt x="24843" y="967"/>
                    <a:pt x="24849" y="958"/>
                    <a:pt x="24849" y="946"/>
                  </a:cubicBezTo>
                  <a:cubicBezTo>
                    <a:pt x="24849" y="904"/>
                    <a:pt x="24784" y="865"/>
                    <a:pt x="24700" y="865"/>
                  </a:cubicBezTo>
                  <a:cubicBezTo>
                    <a:pt x="24626" y="865"/>
                    <a:pt x="24566" y="895"/>
                    <a:pt x="24557" y="934"/>
                  </a:cubicBezTo>
                  <a:cubicBezTo>
                    <a:pt x="24530" y="931"/>
                    <a:pt x="24504" y="928"/>
                    <a:pt x="24477" y="928"/>
                  </a:cubicBezTo>
                  <a:cubicBezTo>
                    <a:pt x="24459" y="928"/>
                    <a:pt x="24441" y="928"/>
                    <a:pt x="24420" y="931"/>
                  </a:cubicBezTo>
                  <a:lnTo>
                    <a:pt x="24411" y="931"/>
                  </a:lnTo>
                  <a:lnTo>
                    <a:pt x="24411" y="928"/>
                  </a:lnTo>
                  <a:cubicBezTo>
                    <a:pt x="24411" y="883"/>
                    <a:pt x="24328" y="847"/>
                    <a:pt x="24226" y="847"/>
                  </a:cubicBezTo>
                  <a:cubicBezTo>
                    <a:pt x="24222" y="847"/>
                    <a:pt x="24217" y="847"/>
                    <a:pt x="24212" y="847"/>
                  </a:cubicBezTo>
                  <a:cubicBezTo>
                    <a:pt x="24161" y="847"/>
                    <a:pt x="24112" y="862"/>
                    <a:pt x="24068" y="889"/>
                  </a:cubicBezTo>
                  <a:cubicBezTo>
                    <a:pt x="24027" y="871"/>
                    <a:pt x="23982" y="862"/>
                    <a:pt x="23934" y="862"/>
                  </a:cubicBezTo>
                  <a:cubicBezTo>
                    <a:pt x="23899" y="862"/>
                    <a:pt x="23863" y="868"/>
                    <a:pt x="23830" y="877"/>
                  </a:cubicBezTo>
                  <a:lnTo>
                    <a:pt x="23714" y="868"/>
                  </a:lnTo>
                  <a:cubicBezTo>
                    <a:pt x="23717" y="865"/>
                    <a:pt x="23720" y="859"/>
                    <a:pt x="23720" y="853"/>
                  </a:cubicBezTo>
                  <a:cubicBezTo>
                    <a:pt x="23720" y="818"/>
                    <a:pt x="23642" y="788"/>
                    <a:pt x="23544" y="788"/>
                  </a:cubicBezTo>
                  <a:cubicBezTo>
                    <a:pt x="23490" y="788"/>
                    <a:pt x="23437" y="800"/>
                    <a:pt x="23389" y="826"/>
                  </a:cubicBezTo>
                  <a:cubicBezTo>
                    <a:pt x="23335" y="815"/>
                    <a:pt x="23279" y="812"/>
                    <a:pt x="23225" y="812"/>
                  </a:cubicBezTo>
                  <a:cubicBezTo>
                    <a:pt x="23162" y="812"/>
                    <a:pt x="23097" y="818"/>
                    <a:pt x="23037" y="832"/>
                  </a:cubicBezTo>
                  <a:lnTo>
                    <a:pt x="22873" y="826"/>
                  </a:lnTo>
                  <a:cubicBezTo>
                    <a:pt x="22852" y="823"/>
                    <a:pt x="22831" y="821"/>
                    <a:pt x="22811" y="821"/>
                  </a:cubicBezTo>
                  <a:cubicBezTo>
                    <a:pt x="22796" y="797"/>
                    <a:pt x="22751" y="779"/>
                    <a:pt x="22694" y="779"/>
                  </a:cubicBezTo>
                  <a:cubicBezTo>
                    <a:pt x="22694" y="779"/>
                    <a:pt x="22694" y="776"/>
                    <a:pt x="22694" y="773"/>
                  </a:cubicBezTo>
                  <a:cubicBezTo>
                    <a:pt x="22694" y="701"/>
                    <a:pt x="22563" y="642"/>
                    <a:pt x="22402" y="642"/>
                  </a:cubicBezTo>
                  <a:cubicBezTo>
                    <a:pt x="22289" y="642"/>
                    <a:pt x="22188" y="671"/>
                    <a:pt x="22143" y="716"/>
                  </a:cubicBezTo>
                  <a:cubicBezTo>
                    <a:pt x="22077" y="701"/>
                    <a:pt x="22012" y="695"/>
                    <a:pt x="21946" y="695"/>
                  </a:cubicBezTo>
                  <a:cubicBezTo>
                    <a:pt x="21901" y="695"/>
                    <a:pt x="21860" y="698"/>
                    <a:pt x="21815" y="704"/>
                  </a:cubicBezTo>
                  <a:cubicBezTo>
                    <a:pt x="21764" y="668"/>
                    <a:pt x="21648" y="645"/>
                    <a:pt x="21517" y="645"/>
                  </a:cubicBezTo>
                  <a:cubicBezTo>
                    <a:pt x="21368" y="645"/>
                    <a:pt x="21243" y="677"/>
                    <a:pt x="21201" y="719"/>
                  </a:cubicBezTo>
                  <a:cubicBezTo>
                    <a:pt x="21133" y="706"/>
                    <a:pt x="21066" y="698"/>
                    <a:pt x="20998" y="698"/>
                  </a:cubicBezTo>
                  <a:cubicBezTo>
                    <a:pt x="20988" y="698"/>
                    <a:pt x="20978" y="698"/>
                    <a:pt x="20968" y="698"/>
                  </a:cubicBezTo>
                  <a:cubicBezTo>
                    <a:pt x="20958" y="698"/>
                    <a:pt x="20948" y="698"/>
                    <a:pt x="20937" y="698"/>
                  </a:cubicBezTo>
                  <a:cubicBezTo>
                    <a:pt x="20868" y="698"/>
                    <a:pt x="20800" y="706"/>
                    <a:pt x="20733" y="719"/>
                  </a:cubicBezTo>
                  <a:cubicBezTo>
                    <a:pt x="20668" y="706"/>
                    <a:pt x="20603" y="698"/>
                    <a:pt x="20536" y="698"/>
                  </a:cubicBezTo>
                  <a:cubicBezTo>
                    <a:pt x="20526" y="698"/>
                    <a:pt x="20516" y="698"/>
                    <a:pt x="20506" y="698"/>
                  </a:cubicBezTo>
                  <a:cubicBezTo>
                    <a:pt x="20292" y="698"/>
                    <a:pt x="20113" y="752"/>
                    <a:pt x="20113" y="823"/>
                  </a:cubicBezTo>
                  <a:cubicBezTo>
                    <a:pt x="20113" y="832"/>
                    <a:pt x="20119" y="844"/>
                    <a:pt x="20125" y="853"/>
                  </a:cubicBezTo>
                  <a:lnTo>
                    <a:pt x="20098" y="853"/>
                  </a:lnTo>
                  <a:cubicBezTo>
                    <a:pt x="20056" y="853"/>
                    <a:pt x="20014" y="853"/>
                    <a:pt x="19976" y="859"/>
                  </a:cubicBezTo>
                  <a:cubicBezTo>
                    <a:pt x="19982" y="853"/>
                    <a:pt x="19982" y="847"/>
                    <a:pt x="19985" y="838"/>
                  </a:cubicBezTo>
                  <a:cubicBezTo>
                    <a:pt x="19985" y="788"/>
                    <a:pt x="19830" y="743"/>
                    <a:pt x="19633" y="737"/>
                  </a:cubicBezTo>
                  <a:cubicBezTo>
                    <a:pt x="19633" y="734"/>
                    <a:pt x="19633" y="734"/>
                    <a:pt x="19633" y="731"/>
                  </a:cubicBezTo>
                  <a:cubicBezTo>
                    <a:pt x="19633" y="683"/>
                    <a:pt x="19517" y="648"/>
                    <a:pt x="19377" y="648"/>
                  </a:cubicBezTo>
                  <a:cubicBezTo>
                    <a:pt x="19335" y="648"/>
                    <a:pt x="19293" y="651"/>
                    <a:pt x="19254" y="657"/>
                  </a:cubicBezTo>
                  <a:cubicBezTo>
                    <a:pt x="19130" y="623"/>
                    <a:pt x="19000" y="606"/>
                    <a:pt x="18873" y="606"/>
                  </a:cubicBezTo>
                  <a:cubicBezTo>
                    <a:pt x="18863" y="606"/>
                    <a:pt x="18853" y="606"/>
                    <a:pt x="18843" y="606"/>
                  </a:cubicBezTo>
                  <a:cubicBezTo>
                    <a:pt x="18602" y="606"/>
                    <a:pt x="18396" y="648"/>
                    <a:pt x="18348" y="704"/>
                  </a:cubicBezTo>
                  <a:cubicBezTo>
                    <a:pt x="18221" y="665"/>
                    <a:pt x="18091" y="647"/>
                    <a:pt x="17958" y="647"/>
                  </a:cubicBezTo>
                  <a:cubicBezTo>
                    <a:pt x="17948" y="647"/>
                    <a:pt x="17938" y="647"/>
                    <a:pt x="17928" y="648"/>
                  </a:cubicBezTo>
                  <a:cubicBezTo>
                    <a:pt x="17918" y="647"/>
                    <a:pt x="17908" y="647"/>
                    <a:pt x="17898" y="647"/>
                  </a:cubicBezTo>
                  <a:cubicBezTo>
                    <a:pt x="17792" y="647"/>
                    <a:pt x="17685" y="662"/>
                    <a:pt x="17579" y="683"/>
                  </a:cubicBezTo>
                  <a:lnTo>
                    <a:pt x="17549" y="683"/>
                  </a:lnTo>
                  <a:cubicBezTo>
                    <a:pt x="17397" y="683"/>
                    <a:pt x="17272" y="716"/>
                    <a:pt x="17251" y="758"/>
                  </a:cubicBezTo>
                  <a:lnTo>
                    <a:pt x="17248" y="758"/>
                  </a:lnTo>
                  <a:cubicBezTo>
                    <a:pt x="16989" y="758"/>
                    <a:pt x="16780" y="800"/>
                    <a:pt x="16780" y="853"/>
                  </a:cubicBezTo>
                  <a:cubicBezTo>
                    <a:pt x="16780" y="865"/>
                    <a:pt x="16786" y="874"/>
                    <a:pt x="16798" y="880"/>
                  </a:cubicBezTo>
                  <a:cubicBezTo>
                    <a:pt x="16718" y="865"/>
                    <a:pt x="16634" y="859"/>
                    <a:pt x="16554" y="859"/>
                  </a:cubicBezTo>
                  <a:cubicBezTo>
                    <a:pt x="16342" y="859"/>
                    <a:pt x="16169" y="898"/>
                    <a:pt x="16169" y="949"/>
                  </a:cubicBezTo>
                  <a:cubicBezTo>
                    <a:pt x="16169" y="955"/>
                    <a:pt x="16172" y="961"/>
                    <a:pt x="16175" y="964"/>
                  </a:cubicBezTo>
                  <a:cubicBezTo>
                    <a:pt x="16101" y="952"/>
                    <a:pt x="16023" y="943"/>
                    <a:pt x="15949" y="943"/>
                  </a:cubicBezTo>
                  <a:cubicBezTo>
                    <a:pt x="15853" y="943"/>
                    <a:pt x="15758" y="955"/>
                    <a:pt x="15668" y="976"/>
                  </a:cubicBezTo>
                  <a:cubicBezTo>
                    <a:pt x="15650" y="910"/>
                    <a:pt x="15487" y="859"/>
                    <a:pt x="15284" y="859"/>
                  </a:cubicBezTo>
                  <a:cubicBezTo>
                    <a:pt x="15206" y="859"/>
                    <a:pt x="15126" y="868"/>
                    <a:pt x="15051" y="886"/>
                  </a:cubicBezTo>
                  <a:cubicBezTo>
                    <a:pt x="15013" y="812"/>
                    <a:pt x="14837" y="758"/>
                    <a:pt x="14625" y="758"/>
                  </a:cubicBezTo>
                  <a:cubicBezTo>
                    <a:pt x="14586" y="758"/>
                    <a:pt x="14545" y="761"/>
                    <a:pt x="14509" y="764"/>
                  </a:cubicBezTo>
                  <a:cubicBezTo>
                    <a:pt x="14551" y="746"/>
                    <a:pt x="14577" y="719"/>
                    <a:pt x="14577" y="692"/>
                  </a:cubicBezTo>
                  <a:cubicBezTo>
                    <a:pt x="14577" y="627"/>
                    <a:pt x="14410" y="573"/>
                    <a:pt x="14208" y="573"/>
                  </a:cubicBezTo>
                  <a:lnTo>
                    <a:pt x="14184" y="573"/>
                  </a:lnTo>
                  <a:cubicBezTo>
                    <a:pt x="14142" y="540"/>
                    <a:pt x="14044" y="519"/>
                    <a:pt x="13930" y="519"/>
                  </a:cubicBezTo>
                  <a:cubicBezTo>
                    <a:pt x="13895" y="519"/>
                    <a:pt x="13856" y="522"/>
                    <a:pt x="13820" y="528"/>
                  </a:cubicBezTo>
                  <a:cubicBezTo>
                    <a:pt x="13761" y="445"/>
                    <a:pt x="13543" y="385"/>
                    <a:pt x="13281" y="385"/>
                  </a:cubicBezTo>
                  <a:cubicBezTo>
                    <a:pt x="13057" y="385"/>
                    <a:pt x="12866" y="427"/>
                    <a:pt x="12777" y="493"/>
                  </a:cubicBezTo>
                  <a:cubicBezTo>
                    <a:pt x="12679" y="469"/>
                    <a:pt x="12577" y="460"/>
                    <a:pt x="12476" y="460"/>
                  </a:cubicBezTo>
                  <a:cubicBezTo>
                    <a:pt x="12419" y="460"/>
                    <a:pt x="12360" y="463"/>
                    <a:pt x="12303" y="469"/>
                  </a:cubicBezTo>
                  <a:cubicBezTo>
                    <a:pt x="12303" y="466"/>
                    <a:pt x="12303" y="463"/>
                    <a:pt x="12303" y="460"/>
                  </a:cubicBezTo>
                  <a:cubicBezTo>
                    <a:pt x="12303" y="355"/>
                    <a:pt x="12088" y="275"/>
                    <a:pt x="11826" y="275"/>
                  </a:cubicBezTo>
                  <a:cubicBezTo>
                    <a:pt x="11793" y="275"/>
                    <a:pt x="11763" y="275"/>
                    <a:pt x="11734" y="278"/>
                  </a:cubicBezTo>
                  <a:cubicBezTo>
                    <a:pt x="11620" y="233"/>
                    <a:pt x="11441" y="203"/>
                    <a:pt x="11239" y="203"/>
                  </a:cubicBezTo>
                  <a:cubicBezTo>
                    <a:pt x="10976" y="203"/>
                    <a:pt x="10750" y="254"/>
                    <a:pt x="10663" y="323"/>
                  </a:cubicBezTo>
                  <a:cubicBezTo>
                    <a:pt x="10586" y="311"/>
                    <a:pt x="10508" y="305"/>
                    <a:pt x="10431" y="305"/>
                  </a:cubicBezTo>
                  <a:cubicBezTo>
                    <a:pt x="10181" y="305"/>
                    <a:pt x="9966" y="364"/>
                    <a:pt x="9885" y="445"/>
                  </a:cubicBezTo>
                  <a:cubicBezTo>
                    <a:pt x="9802" y="427"/>
                    <a:pt x="9719" y="421"/>
                    <a:pt x="9632" y="421"/>
                  </a:cubicBezTo>
                  <a:cubicBezTo>
                    <a:pt x="9619" y="420"/>
                    <a:pt x="9606" y="420"/>
                    <a:pt x="9593" y="420"/>
                  </a:cubicBezTo>
                  <a:cubicBezTo>
                    <a:pt x="9478" y="420"/>
                    <a:pt x="9363" y="444"/>
                    <a:pt x="9253" y="490"/>
                  </a:cubicBezTo>
                  <a:cubicBezTo>
                    <a:pt x="9191" y="481"/>
                    <a:pt x="9128" y="478"/>
                    <a:pt x="9066" y="478"/>
                  </a:cubicBezTo>
                  <a:cubicBezTo>
                    <a:pt x="9056" y="477"/>
                    <a:pt x="9047" y="477"/>
                    <a:pt x="9038" y="477"/>
                  </a:cubicBezTo>
                  <a:cubicBezTo>
                    <a:pt x="8916" y="477"/>
                    <a:pt x="8794" y="496"/>
                    <a:pt x="8678" y="534"/>
                  </a:cubicBezTo>
                  <a:cubicBezTo>
                    <a:pt x="8583" y="496"/>
                    <a:pt x="8484" y="481"/>
                    <a:pt x="8383" y="481"/>
                  </a:cubicBezTo>
                  <a:cubicBezTo>
                    <a:pt x="8148" y="481"/>
                    <a:pt x="7957" y="567"/>
                    <a:pt x="7957" y="671"/>
                  </a:cubicBezTo>
                  <a:cubicBezTo>
                    <a:pt x="7957" y="680"/>
                    <a:pt x="7960" y="692"/>
                    <a:pt x="7963" y="701"/>
                  </a:cubicBezTo>
                  <a:cubicBezTo>
                    <a:pt x="7861" y="689"/>
                    <a:pt x="7757" y="686"/>
                    <a:pt x="7644" y="686"/>
                  </a:cubicBezTo>
                  <a:lnTo>
                    <a:pt x="7593" y="686"/>
                  </a:lnTo>
                  <a:cubicBezTo>
                    <a:pt x="7569" y="603"/>
                    <a:pt x="7411" y="537"/>
                    <a:pt x="7221" y="537"/>
                  </a:cubicBezTo>
                  <a:cubicBezTo>
                    <a:pt x="7045" y="537"/>
                    <a:pt x="6899" y="591"/>
                    <a:pt x="6857" y="663"/>
                  </a:cubicBezTo>
                  <a:cubicBezTo>
                    <a:pt x="6803" y="655"/>
                    <a:pt x="6749" y="650"/>
                    <a:pt x="6695" y="650"/>
                  </a:cubicBezTo>
                  <a:cubicBezTo>
                    <a:pt x="6683" y="650"/>
                    <a:pt x="6672" y="650"/>
                    <a:pt x="6660" y="651"/>
                  </a:cubicBezTo>
                  <a:cubicBezTo>
                    <a:pt x="6437" y="651"/>
                    <a:pt x="6252" y="701"/>
                    <a:pt x="6180" y="773"/>
                  </a:cubicBezTo>
                  <a:lnTo>
                    <a:pt x="6147" y="773"/>
                  </a:lnTo>
                  <a:cubicBezTo>
                    <a:pt x="6055" y="773"/>
                    <a:pt x="5963" y="779"/>
                    <a:pt x="5873" y="794"/>
                  </a:cubicBezTo>
                  <a:cubicBezTo>
                    <a:pt x="5882" y="776"/>
                    <a:pt x="5885" y="758"/>
                    <a:pt x="5885" y="740"/>
                  </a:cubicBezTo>
                  <a:cubicBezTo>
                    <a:pt x="5885" y="677"/>
                    <a:pt x="5837" y="621"/>
                    <a:pt x="5757" y="576"/>
                  </a:cubicBezTo>
                  <a:cubicBezTo>
                    <a:pt x="5817" y="546"/>
                    <a:pt x="5849" y="513"/>
                    <a:pt x="5849" y="478"/>
                  </a:cubicBezTo>
                  <a:cubicBezTo>
                    <a:pt x="5849" y="382"/>
                    <a:pt x="5614" y="305"/>
                    <a:pt x="5325" y="305"/>
                  </a:cubicBezTo>
                  <a:cubicBezTo>
                    <a:pt x="5247" y="305"/>
                    <a:pt x="5173" y="311"/>
                    <a:pt x="5098" y="323"/>
                  </a:cubicBezTo>
                  <a:lnTo>
                    <a:pt x="5077" y="317"/>
                  </a:lnTo>
                  <a:cubicBezTo>
                    <a:pt x="5089" y="308"/>
                    <a:pt x="5098" y="290"/>
                    <a:pt x="5098" y="275"/>
                  </a:cubicBezTo>
                  <a:cubicBezTo>
                    <a:pt x="5098" y="195"/>
                    <a:pt x="4878" y="129"/>
                    <a:pt x="4606" y="129"/>
                  </a:cubicBezTo>
                  <a:cubicBezTo>
                    <a:pt x="4365" y="129"/>
                    <a:pt x="4165" y="180"/>
                    <a:pt x="4120" y="248"/>
                  </a:cubicBezTo>
                  <a:lnTo>
                    <a:pt x="4111" y="248"/>
                  </a:lnTo>
                  <a:cubicBezTo>
                    <a:pt x="4100" y="248"/>
                    <a:pt x="4089" y="248"/>
                    <a:pt x="4078" y="248"/>
                  </a:cubicBezTo>
                  <a:cubicBezTo>
                    <a:pt x="3955" y="248"/>
                    <a:pt x="3835" y="263"/>
                    <a:pt x="3715" y="293"/>
                  </a:cubicBezTo>
                  <a:cubicBezTo>
                    <a:pt x="3664" y="197"/>
                    <a:pt x="3500" y="129"/>
                    <a:pt x="3304" y="129"/>
                  </a:cubicBezTo>
                  <a:cubicBezTo>
                    <a:pt x="3101" y="129"/>
                    <a:pt x="2931" y="203"/>
                    <a:pt x="2889" y="305"/>
                  </a:cubicBezTo>
                  <a:cubicBezTo>
                    <a:pt x="2696" y="308"/>
                    <a:pt x="2505" y="341"/>
                    <a:pt x="2320" y="400"/>
                  </a:cubicBezTo>
                  <a:cubicBezTo>
                    <a:pt x="2296" y="400"/>
                    <a:pt x="2272" y="397"/>
                    <a:pt x="2245" y="397"/>
                  </a:cubicBezTo>
                  <a:cubicBezTo>
                    <a:pt x="2046" y="397"/>
                    <a:pt x="1879" y="439"/>
                    <a:pt x="1852" y="493"/>
                  </a:cubicBezTo>
                  <a:cubicBezTo>
                    <a:pt x="1727" y="499"/>
                    <a:pt x="1608" y="510"/>
                    <a:pt x="1494" y="525"/>
                  </a:cubicBezTo>
                  <a:cubicBezTo>
                    <a:pt x="1386" y="495"/>
                    <a:pt x="1276" y="477"/>
                    <a:pt x="1165" y="477"/>
                  </a:cubicBezTo>
                  <a:cubicBezTo>
                    <a:pt x="1157" y="477"/>
                    <a:pt x="1148" y="477"/>
                    <a:pt x="1140" y="478"/>
                  </a:cubicBezTo>
                  <a:cubicBezTo>
                    <a:pt x="925" y="478"/>
                    <a:pt x="740" y="522"/>
                    <a:pt x="654" y="588"/>
                  </a:cubicBezTo>
                  <a:cubicBezTo>
                    <a:pt x="454" y="615"/>
                    <a:pt x="305" y="698"/>
                    <a:pt x="269" y="797"/>
                  </a:cubicBezTo>
                  <a:cubicBezTo>
                    <a:pt x="180" y="809"/>
                    <a:pt x="90" y="823"/>
                    <a:pt x="1" y="847"/>
                  </a:cubicBezTo>
                  <a:lnTo>
                    <a:pt x="13" y="10619"/>
                  </a:lnTo>
                  <a:lnTo>
                    <a:pt x="51007" y="10651"/>
                  </a:lnTo>
                  <a:lnTo>
                    <a:pt x="51007" y="31"/>
                  </a:lnTo>
                  <a:cubicBezTo>
                    <a:pt x="50890" y="13"/>
                    <a:pt x="50771" y="1"/>
                    <a:pt x="50652"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7"/>
            <p:cNvSpPr/>
            <p:nvPr/>
          </p:nvSpPr>
          <p:spPr>
            <a:xfrm>
              <a:off x="-11900" y="3590175"/>
              <a:ext cx="9155822" cy="2877776"/>
            </a:xfrm>
            <a:custGeom>
              <a:rect b="b" l="l" r="r" t="t"/>
              <a:pathLst>
                <a:path extrusionOk="0" h="24021" w="78285">
                  <a:moveTo>
                    <a:pt x="1" y="1"/>
                  </a:moveTo>
                  <a:lnTo>
                    <a:pt x="1" y="14810"/>
                  </a:lnTo>
                  <a:cubicBezTo>
                    <a:pt x="6895" y="16390"/>
                    <a:pt x="15051" y="17934"/>
                    <a:pt x="24313" y="19332"/>
                  </a:cubicBezTo>
                  <a:cubicBezTo>
                    <a:pt x="44705" y="22411"/>
                    <a:pt x="64164" y="23991"/>
                    <a:pt x="78285" y="24021"/>
                  </a:cubicBezTo>
                  <a:lnTo>
                    <a:pt x="78285" y="9865"/>
                  </a:lnTo>
                  <a:cubicBezTo>
                    <a:pt x="60009" y="5349"/>
                    <a:pt x="33795" y="1712"/>
                    <a:pt x="12735" y="466"/>
                  </a:cubicBezTo>
                  <a:cubicBezTo>
                    <a:pt x="8159" y="198"/>
                    <a:pt x="3897" y="43"/>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7"/>
            <p:cNvSpPr/>
            <p:nvPr/>
          </p:nvSpPr>
          <p:spPr>
            <a:xfrm>
              <a:off x="4342625" y="3982252"/>
              <a:ext cx="918522" cy="685880"/>
            </a:xfrm>
            <a:custGeom>
              <a:rect b="b" l="l" r="r" t="t"/>
              <a:pathLst>
                <a:path extrusionOk="0" h="4198" w="5622">
                  <a:moveTo>
                    <a:pt x="4213" y="2823"/>
                  </a:moveTo>
                  <a:lnTo>
                    <a:pt x="4213" y="2826"/>
                  </a:lnTo>
                  <a:cubicBezTo>
                    <a:pt x="4213" y="2826"/>
                    <a:pt x="4210" y="2823"/>
                    <a:pt x="4210" y="2823"/>
                  </a:cubicBezTo>
                  <a:close/>
                  <a:moveTo>
                    <a:pt x="1536" y="0"/>
                  </a:moveTo>
                  <a:cubicBezTo>
                    <a:pt x="1060" y="0"/>
                    <a:pt x="958" y="773"/>
                    <a:pt x="1020" y="1548"/>
                  </a:cubicBezTo>
                  <a:cubicBezTo>
                    <a:pt x="948" y="1223"/>
                    <a:pt x="854" y="992"/>
                    <a:pt x="775" y="992"/>
                  </a:cubicBezTo>
                  <a:cubicBezTo>
                    <a:pt x="772" y="992"/>
                    <a:pt x="770" y="992"/>
                    <a:pt x="767" y="993"/>
                  </a:cubicBezTo>
                  <a:cubicBezTo>
                    <a:pt x="633" y="1020"/>
                    <a:pt x="460" y="1712"/>
                    <a:pt x="418" y="2355"/>
                  </a:cubicBezTo>
                  <a:cubicBezTo>
                    <a:pt x="353" y="2254"/>
                    <a:pt x="302" y="2193"/>
                    <a:pt x="284" y="2193"/>
                  </a:cubicBezTo>
                  <a:cubicBezTo>
                    <a:pt x="281" y="2193"/>
                    <a:pt x="279" y="2195"/>
                    <a:pt x="278" y="2197"/>
                  </a:cubicBezTo>
                  <a:cubicBezTo>
                    <a:pt x="69" y="2725"/>
                    <a:pt x="1" y="3709"/>
                    <a:pt x="269" y="3840"/>
                  </a:cubicBezTo>
                  <a:cubicBezTo>
                    <a:pt x="351" y="3879"/>
                    <a:pt x="427" y="3897"/>
                    <a:pt x="495" y="3897"/>
                  </a:cubicBezTo>
                  <a:cubicBezTo>
                    <a:pt x="603" y="3897"/>
                    <a:pt x="693" y="3854"/>
                    <a:pt x="764" y="3786"/>
                  </a:cubicBezTo>
                  <a:lnTo>
                    <a:pt x="764" y="3899"/>
                  </a:lnTo>
                  <a:lnTo>
                    <a:pt x="847" y="3899"/>
                  </a:lnTo>
                  <a:lnTo>
                    <a:pt x="847" y="3676"/>
                  </a:lnTo>
                  <a:cubicBezTo>
                    <a:pt x="850" y="3670"/>
                    <a:pt x="853" y="3661"/>
                    <a:pt x="856" y="3652"/>
                  </a:cubicBezTo>
                  <a:cubicBezTo>
                    <a:pt x="871" y="3667"/>
                    <a:pt x="886" y="3676"/>
                    <a:pt x="901" y="3685"/>
                  </a:cubicBezTo>
                  <a:cubicBezTo>
                    <a:pt x="1012" y="3744"/>
                    <a:pt x="1116" y="3770"/>
                    <a:pt x="1210" y="3770"/>
                  </a:cubicBezTo>
                  <a:cubicBezTo>
                    <a:pt x="1327" y="3770"/>
                    <a:pt x="1430" y="3730"/>
                    <a:pt x="1515" y="3667"/>
                  </a:cubicBezTo>
                  <a:lnTo>
                    <a:pt x="1515" y="3744"/>
                  </a:lnTo>
                  <a:lnTo>
                    <a:pt x="1598" y="3744"/>
                  </a:lnTo>
                  <a:lnTo>
                    <a:pt x="1598" y="3578"/>
                  </a:lnTo>
                  <a:cubicBezTo>
                    <a:pt x="1613" y="3548"/>
                    <a:pt x="1625" y="3518"/>
                    <a:pt x="1631" y="3485"/>
                  </a:cubicBezTo>
                  <a:cubicBezTo>
                    <a:pt x="1686" y="3518"/>
                    <a:pt x="1738" y="3533"/>
                    <a:pt x="1786" y="3533"/>
                  </a:cubicBezTo>
                  <a:cubicBezTo>
                    <a:pt x="1883" y="3533"/>
                    <a:pt x="1965" y="3475"/>
                    <a:pt x="2031" y="3390"/>
                  </a:cubicBezTo>
                  <a:cubicBezTo>
                    <a:pt x="2045" y="3375"/>
                    <a:pt x="2054" y="3354"/>
                    <a:pt x="2063" y="3336"/>
                  </a:cubicBezTo>
                  <a:cubicBezTo>
                    <a:pt x="2199" y="3433"/>
                    <a:pt x="2326" y="3475"/>
                    <a:pt x="2444" y="3475"/>
                  </a:cubicBezTo>
                  <a:cubicBezTo>
                    <a:pt x="2626" y="3475"/>
                    <a:pt x="2784" y="3374"/>
                    <a:pt x="2913" y="3220"/>
                  </a:cubicBezTo>
                  <a:cubicBezTo>
                    <a:pt x="2919" y="3271"/>
                    <a:pt x="2934" y="3321"/>
                    <a:pt x="2961" y="3369"/>
                  </a:cubicBezTo>
                  <a:cubicBezTo>
                    <a:pt x="3049" y="3497"/>
                    <a:pt x="3140" y="3551"/>
                    <a:pt x="3228" y="3551"/>
                  </a:cubicBezTo>
                  <a:cubicBezTo>
                    <a:pt x="3332" y="3551"/>
                    <a:pt x="3433" y="3475"/>
                    <a:pt x="3524" y="3357"/>
                  </a:cubicBezTo>
                  <a:cubicBezTo>
                    <a:pt x="3533" y="3345"/>
                    <a:pt x="3542" y="3330"/>
                    <a:pt x="3551" y="3318"/>
                  </a:cubicBezTo>
                  <a:cubicBezTo>
                    <a:pt x="3581" y="3417"/>
                    <a:pt x="3622" y="3488"/>
                    <a:pt x="3682" y="3515"/>
                  </a:cubicBezTo>
                  <a:cubicBezTo>
                    <a:pt x="3764" y="3555"/>
                    <a:pt x="3840" y="3572"/>
                    <a:pt x="3908" y="3572"/>
                  </a:cubicBezTo>
                  <a:cubicBezTo>
                    <a:pt x="3984" y="3572"/>
                    <a:pt x="4050" y="3551"/>
                    <a:pt x="4108" y="3515"/>
                  </a:cubicBezTo>
                  <a:cubicBezTo>
                    <a:pt x="4108" y="3515"/>
                    <a:pt x="4111" y="3518"/>
                    <a:pt x="4111" y="3521"/>
                  </a:cubicBezTo>
                  <a:cubicBezTo>
                    <a:pt x="4219" y="3634"/>
                    <a:pt x="4332" y="3679"/>
                    <a:pt x="4440" y="3679"/>
                  </a:cubicBezTo>
                  <a:cubicBezTo>
                    <a:pt x="4520" y="3679"/>
                    <a:pt x="4597" y="3654"/>
                    <a:pt x="4669" y="3613"/>
                  </a:cubicBezTo>
                  <a:lnTo>
                    <a:pt x="4669" y="3613"/>
                  </a:lnTo>
                  <a:cubicBezTo>
                    <a:pt x="4621" y="3804"/>
                    <a:pt x="4612" y="3956"/>
                    <a:pt x="4669" y="4031"/>
                  </a:cubicBezTo>
                  <a:cubicBezTo>
                    <a:pt x="4762" y="4149"/>
                    <a:pt x="4864" y="4197"/>
                    <a:pt x="4967" y="4197"/>
                  </a:cubicBezTo>
                  <a:cubicBezTo>
                    <a:pt x="5057" y="4197"/>
                    <a:pt x="5148" y="4159"/>
                    <a:pt x="5232" y="4099"/>
                  </a:cubicBezTo>
                  <a:cubicBezTo>
                    <a:pt x="5622" y="3826"/>
                    <a:pt x="5509" y="2161"/>
                    <a:pt x="5434" y="2161"/>
                  </a:cubicBezTo>
                  <a:cubicBezTo>
                    <a:pt x="5432" y="2161"/>
                    <a:pt x="5431" y="2163"/>
                    <a:pt x="5429" y="2165"/>
                  </a:cubicBezTo>
                  <a:cubicBezTo>
                    <a:pt x="5235" y="2397"/>
                    <a:pt x="5026" y="2743"/>
                    <a:pt x="4871" y="3080"/>
                  </a:cubicBezTo>
                  <a:cubicBezTo>
                    <a:pt x="4877" y="2990"/>
                    <a:pt x="4877" y="2895"/>
                    <a:pt x="4877" y="2803"/>
                  </a:cubicBezTo>
                  <a:cubicBezTo>
                    <a:pt x="5092" y="2519"/>
                    <a:pt x="5158" y="632"/>
                    <a:pt x="4701" y="376"/>
                  </a:cubicBezTo>
                  <a:cubicBezTo>
                    <a:pt x="4664" y="355"/>
                    <a:pt x="4628" y="345"/>
                    <a:pt x="4594" y="345"/>
                  </a:cubicBezTo>
                  <a:cubicBezTo>
                    <a:pt x="4353" y="345"/>
                    <a:pt x="4209" y="847"/>
                    <a:pt x="4141" y="1399"/>
                  </a:cubicBezTo>
                  <a:cubicBezTo>
                    <a:pt x="4099" y="1199"/>
                    <a:pt x="4034" y="1044"/>
                    <a:pt x="3935" y="990"/>
                  </a:cubicBezTo>
                  <a:cubicBezTo>
                    <a:pt x="3906" y="973"/>
                    <a:pt x="3879" y="965"/>
                    <a:pt x="3853" y="965"/>
                  </a:cubicBezTo>
                  <a:cubicBezTo>
                    <a:pt x="3774" y="965"/>
                    <a:pt x="3709" y="1038"/>
                    <a:pt x="3655" y="1154"/>
                  </a:cubicBezTo>
                  <a:cubicBezTo>
                    <a:pt x="3622" y="822"/>
                    <a:pt x="3582" y="591"/>
                    <a:pt x="3559" y="591"/>
                  </a:cubicBezTo>
                  <a:cubicBezTo>
                    <a:pt x="3557" y="591"/>
                    <a:pt x="3555" y="593"/>
                    <a:pt x="3554" y="597"/>
                  </a:cubicBezTo>
                  <a:cubicBezTo>
                    <a:pt x="3497" y="716"/>
                    <a:pt x="3441" y="853"/>
                    <a:pt x="3384" y="999"/>
                  </a:cubicBezTo>
                  <a:cubicBezTo>
                    <a:pt x="3319" y="644"/>
                    <a:pt x="3217" y="382"/>
                    <a:pt x="3078" y="382"/>
                  </a:cubicBezTo>
                  <a:cubicBezTo>
                    <a:pt x="3076" y="382"/>
                    <a:pt x="3073" y="382"/>
                    <a:pt x="3071" y="382"/>
                  </a:cubicBezTo>
                  <a:cubicBezTo>
                    <a:pt x="2931" y="391"/>
                    <a:pt x="2838" y="674"/>
                    <a:pt x="2788" y="1050"/>
                  </a:cubicBezTo>
                  <a:cubicBezTo>
                    <a:pt x="2621" y="481"/>
                    <a:pt x="2434" y="31"/>
                    <a:pt x="2383" y="31"/>
                  </a:cubicBezTo>
                  <a:cubicBezTo>
                    <a:pt x="2379" y="31"/>
                    <a:pt x="2376" y="34"/>
                    <a:pt x="2373" y="39"/>
                  </a:cubicBezTo>
                  <a:cubicBezTo>
                    <a:pt x="2275" y="272"/>
                    <a:pt x="2195" y="513"/>
                    <a:pt x="2129" y="758"/>
                  </a:cubicBezTo>
                  <a:cubicBezTo>
                    <a:pt x="1989" y="346"/>
                    <a:pt x="1759" y="30"/>
                    <a:pt x="1610" y="6"/>
                  </a:cubicBezTo>
                  <a:cubicBezTo>
                    <a:pt x="1584" y="2"/>
                    <a:pt x="1560" y="0"/>
                    <a:pt x="15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7"/>
            <p:cNvSpPr/>
            <p:nvPr/>
          </p:nvSpPr>
          <p:spPr>
            <a:xfrm>
              <a:off x="5093774" y="4057252"/>
              <a:ext cx="557379" cy="416200"/>
            </a:xfrm>
            <a:custGeom>
              <a:rect b="b" l="l" r="r" t="t"/>
              <a:pathLst>
                <a:path extrusionOk="0" h="4198" w="5622">
                  <a:moveTo>
                    <a:pt x="4213" y="2823"/>
                  </a:moveTo>
                  <a:lnTo>
                    <a:pt x="4213" y="2826"/>
                  </a:lnTo>
                  <a:cubicBezTo>
                    <a:pt x="4213" y="2826"/>
                    <a:pt x="4210" y="2823"/>
                    <a:pt x="4210" y="2823"/>
                  </a:cubicBezTo>
                  <a:close/>
                  <a:moveTo>
                    <a:pt x="1536" y="0"/>
                  </a:moveTo>
                  <a:cubicBezTo>
                    <a:pt x="1060" y="0"/>
                    <a:pt x="958" y="773"/>
                    <a:pt x="1020" y="1548"/>
                  </a:cubicBezTo>
                  <a:cubicBezTo>
                    <a:pt x="948" y="1223"/>
                    <a:pt x="854" y="992"/>
                    <a:pt x="775" y="992"/>
                  </a:cubicBezTo>
                  <a:cubicBezTo>
                    <a:pt x="772" y="992"/>
                    <a:pt x="770" y="992"/>
                    <a:pt x="767" y="993"/>
                  </a:cubicBezTo>
                  <a:cubicBezTo>
                    <a:pt x="633" y="1020"/>
                    <a:pt x="460" y="1712"/>
                    <a:pt x="418" y="2355"/>
                  </a:cubicBezTo>
                  <a:cubicBezTo>
                    <a:pt x="353" y="2254"/>
                    <a:pt x="302" y="2193"/>
                    <a:pt x="284" y="2193"/>
                  </a:cubicBezTo>
                  <a:cubicBezTo>
                    <a:pt x="281" y="2193"/>
                    <a:pt x="279" y="2195"/>
                    <a:pt x="278" y="2197"/>
                  </a:cubicBezTo>
                  <a:cubicBezTo>
                    <a:pt x="69" y="2725"/>
                    <a:pt x="1" y="3709"/>
                    <a:pt x="269" y="3840"/>
                  </a:cubicBezTo>
                  <a:cubicBezTo>
                    <a:pt x="351" y="3879"/>
                    <a:pt x="427" y="3897"/>
                    <a:pt x="495" y="3897"/>
                  </a:cubicBezTo>
                  <a:cubicBezTo>
                    <a:pt x="603" y="3897"/>
                    <a:pt x="693" y="3854"/>
                    <a:pt x="764" y="3786"/>
                  </a:cubicBezTo>
                  <a:lnTo>
                    <a:pt x="764" y="3899"/>
                  </a:lnTo>
                  <a:lnTo>
                    <a:pt x="847" y="3899"/>
                  </a:lnTo>
                  <a:lnTo>
                    <a:pt x="847" y="3676"/>
                  </a:lnTo>
                  <a:cubicBezTo>
                    <a:pt x="850" y="3670"/>
                    <a:pt x="853" y="3661"/>
                    <a:pt x="856" y="3652"/>
                  </a:cubicBezTo>
                  <a:cubicBezTo>
                    <a:pt x="871" y="3667"/>
                    <a:pt x="886" y="3676"/>
                    <a:pt x="901" y="3685"/>
                  </a:cubicBezTo>
                  <a:cubicBezTo>
                    <a:pt x="1012" y="3744"/>
                    <a:pt x="1116" y="3770"/>
                    <a:pt x="1210" y="3770"/>
                  </a:cubicBezTo>
                  <a:cubicBezTo>
                    <a:pt x="1327" y="3770"/>
                    <a:pt x="1430" y="3730"/>
                    <a:pt x="1515" y="3667"/>
                  </a:cubicBezTo>
                  <a:lnTo>
                    <a:pt x="1515" y="3744"/>
                  </a:lnTo>
                  <a:lnTo>
                    <a:pt x="1598" y="3744"/>
                  </a:lnTo>
                  <a:lnTo>
                    <a:pt x="1598" y="3578"/>
                  </a:lnTo>
                  <a:cubicBezTo>
                    <a:pt x="1613" y="3548"/>
                    <a:pt x="1625" y="3518"/>
                    <a:pt x="1631" y="3485"/>
                  </a:cubicBezTo>
                  <a:cubicBezTo>
                    <a:pt x="1686" y="3518"/>
                    <a:pt x="1738" y="3533"/>
                    <a:pt x="1786" y="3533"/>
                  </a:cubicBezTo>
                  <a:cubicBezTo>
                    <a:pt x="1883" y="3533"/>
                    <a:pt x="1965" y="3475"/>
                    <a:pt x="2031" y="3390"/>
                  </a:cubicBezTo>
                  <a:cubicBezTo>
                    <a:pt x="2045" y="3375"/>
                    <a:pt x="2054" y="3354"/>
                    <a:pt x="2063" y="3336"/>
                  </a:cubicBezTo>
                  <a:cubicBezTo>
                    <a:pt x="2199" y="3433"/>
                    <a:pt x="2326" y="3475"/>
                    <a:pt x="2444" y="3475"/>
                  </a:cubicBezTo>
                  <a:cubicBezTo>
                    <a:pt x="2626" y="3475"/>
                    <a:pt x="2784" y="3374"/>
                    <a:pt x="2913" y="3220"/>
                  </a:cubicBezTo>
                  <a:cubicBezTo>
                    <a:pt x="2919" y="3271"/>
                    <a:pt x="2934" y="3321"/>
                    <a:pt x="2961" y="3369"/>
                  </a:cubicBezTo>
                  <a:cubicBezTo>
                    <a:pt x="3049" y="3497"/>
                    <a:pt x="3140" y="3551"/>
                    <a:pt x="3228" y="3551"/>
                  </a:cubicBezTo>
                  <a:cubicBezTo>
                    <a:pt x="3332" y="3551"/>
                    <a:pt x="3433" y="3475"/>
                    <a:pt x="3524" y="3357"/>
                  </a:cubicBezTo>
                  <a:cubicBezTo>
                    <a:pt x="3533" y="3345"/>
                    <a:pt x="3542" y="3330"/>
                    <a:pt x="3551" y="3318"/>
                  </a:cubicBezTo>
                  <a:cubicBezTo>
                    <a:pt x="3581" y="3417"/>
                    <a:pt x="3622" y="3488"/>
                    <a:pt x="3682" y="3515"/>
                  </a:cubicBezTo>
                  <a:cubicBezTo>
                    <a:pt x="3764" y="3555"/>
                    <a:pt x="3840" y="3572"/>
                    <a:pt x="3908" y="3572"/>
                  </a:cubicBezTo>
                  <a:cubicBezTo>
                    <a:pt x="3984" y="3572"/>
                    <a:pt x="4050" y="3551"/>
                    <a:pt x="4108" y="3515"/>
                  </a:cubicBezTo>
                  <a:cubicBezTo>
                    <a:pt x="4108" y="3515"/>
                    <a:pt x="4111" y="3518"/>
                    <a:pt x="4111" y="3521"/>
                  </a:cubicBezTo>
                  <a:cubicBezTo>
                    <a:pt x="4219" y="3634"/>
                    <a:pt x="4332" y="3679"/>
                    <a:pt x="4440" y="3679"/>
                  </a:cubicBezTo>
                  <a:cubicBezTo>
                    <a:pt x="4520" y="3679"/>
                    <a:pt x="4597" y="3654"/>
                    <a:pt x="4669" y="3613"/>
                  </a:cubicBezTo>
                  <a:lnTo>
                    <a:pt x="4669" y="3613"/>
                  </a:lnTo>
                  <a:cubicBezTo>
                    <a:pt x="4621" y="3804"/>
                    <a:pt x="4612" y="3956"/>
                    <a:pt x="4669" y="4031"/>
                  </a:cubicBezTo>
                  <a:cubicBezTo>
                    <a:pt x="4762" y="4149"/>
                    <a:pt x="4864" y="4197"/>
                    <a:pt x="4967" y="4197"/>
                  </a:cubicBezTo>
                  <a:cubicBezTo>
                    <a:pt x="5057" y="4197"/>
                    <a:pt x="5148" y="4159"/>
                    <a:pt x="5232" y="4099"/>
                  </a:cubicBezTo>
                  <a:cubicBezTo>
                    <a:pt x="5622" y="3826"/>
                    <a:pt x="5509" y="2161"/>
                    <a:pt x="5434" y="2161"/>
                  </a:cubicBezTo>
                  <a:cubicBezTo>
                    <a:pt x="5432" y="2161"/>
                    <a:pt x="5431" y="2163"/>
                    <a:pt x="5429" y="2165"/>
                  </a:cubicBezTo>
                  <a:cubicBezTo>
                    <a:pt x="5235" y="2397"/>
                    <a:pt x="5026" y="2743"/>
                    <a:pt x="4871" y="3080"/>
                  </a:cubicBezTo>
                  <a:cubicBezTo>
                    <a:pt x="4877" y="2990"/>
                    <a:pt x="4877" y="2895"/>
                    <a:pt x="4877" y="2803"/>
                  </a:cubicBezTo>
                  <a:cubicBezTo>
                    <a:pt x="5092" y="2519"/>
                    <a:pt x="5158" y="632"/>
                    <a:pt x="4701" y="376"/>
                  </a:cubicBezTo>
                  <a:cubicBezTo>
                    <a:pt x="4664" y="355"/>
                    <a:pt x="4628" y="345"/>
                    <a:pt x="4594" y="345"/>
                  </a:cubicBezTo>
                  <a:cubicBezTo>
                    <a:pt x="4353" y="345"/>
                    <a:pt x="4209" y="847"/>
                    <a:pt x="4141" y="1399"/>
                  </a:cubicBezTo>
                  <a:cubicBezTo>
                    <a:pt x="4099" y="1199"/>
                    <a:pt x="4034" y="1044"/>
                    <a:pt x="3935" y="990"/>
                  </a:cubicBezTo>
                  <a:cubicBezTo>
                    <a:pt x="3906" y="973"/>
                    <a:pt x="3879" y="965"/>
                    <a:pt x="3853" y="965"/>
                  </a:cubicBezTo>
                  <a:cubicBezTo>
                    <a:pt x="3774" y="965"/>
                    <a:pt x="3709" y="1038"/>
                    <a:pt x="3655" y="1154"/>
                  </a:cubicBezTo>
                  <a:cubicBezTo>
                    <a:pt x="3622" y="822"/>
                    <a:pt x="3582" y="591"/>
                    <a:pt x="3559" y="591"/>
                  </a:cubicBezTo>
                  <a:cubicBezTo>
                    <a:pt x="3557" y="591"/>
                    <a:pt x="3555" y="593"/>
                    <a:pt x="3554" y="597"/>
                  </a:cubicBezTo>
                  <a:cubicBezTo>
                    <a:pt x="3497" y="716"/>
                    <a:pt x="3441" y="853"/>
                    <a:pt x="3384" y="999"/>
                  </a:cubicBezTo>
                  <a:cubicBezTo>
                    <a:pt x="3319" y="644"/>
                    <a:pt x="3217" y="382"/>
                    <a:pt x="3078" y="382"/>
                  </a:cubicBezTo>
                  <a:cubicBezTo>
                    <a:pt x="3076" y="382"/>
                    <a:pt x="3073" y="382"/>
                    <a:pt x="3071" y="382"/>
                  </a:cubicBezTo>
                  <a:cubicBezTo>
                    <a:pt x="2931" y="391"/>
                    <a:pt x="2838" y="674"/>
                    <a:pt x="2788" y="1050"/>
                  </a:cubicBezTo>
                  <a:cubicBezTo>
                    <a:pt x="2621" y="481"/>
                    <a:pt x="2434" y="31"/>
                    <a:pt x="2383" y="31"/>
                  </a:cubicBezTo>
                  <a:cubicBezTo>
                    <a:pt x="2379" y="31"/>
                    <a:pt x="2376" y="34"/>
                    <a:pt x="2373" y="39"/>
                  </a:cubicBezTo>
                  <a:cubicBezTo>
                    <a:pt x="2275" y="272"/>
                    <a:pt x="2195" y="513"/>
                    <a:pt x="2129" y="758"/>
                  </a:cubicBezTo>
                  <a:cubicBezTo>
                    <a:pt x="1989" y="346"/>
                    <a:pt x="1759" y="30"/>
                    <a:pt x="1610" y="6"/>
                  </a:cubicBezTo>
                  <a:cubicBezTo>
                    <a:pt x="1584" y="2"/>
                    <a:pt x="1560" y="0"/>
                    <a:pt x="15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9" name="Google Shape;219;p7"/>
            <p:cNvGrpSpPr/>
            <p:nvPr/>
          </p:nvGrpSpPr>
          <p:grpSpPr>
            <a:xfrm flipH="1">
              <a:off x="-104236" y="4057253"/>
              <a:ext cx="9262884" cy="1585293"/>
              <a:chOff x="-89548" y="4056178"/>
              <a:chExt cx="9262884" cy="1585293"/>
            </a:xfrm>
          </p:grpSpPr>
          <p:sp>
            <p:nvSpPr>
              <p:cNvPr id="220" name="Google Shape;220;p7"/>
              <p:cNvSpPr/>
              <p:nvPr/>
            </p:nvSpPr>
            <p:spPr>
              <a:xfrm flipH="1" rot="125670">
                <a:off x="-60719" y="4223579"/>
                <a:ext cx="9205225" cy="1250493"/>
              </a:xfrm>
              <a:custGeom>
                <a:rect b="b" l="l" r="r" t="t"/>
                <a:pathLst>
                  <a:path extrusionOk="0" h="25296" w="78285">
                    <a:moveTo>
                      <a:pt x="8782" y="0"/>
                    </a:moveTo>
                    <a:cubicBezTo>
                      <a:pt x="8473" y="0"/>
                      <a:pt x="8165" y="1"/>
                      <a:pt x="7858" y="3"/>
                    </a:cubicBezTo>
                    <a:cubicBezTo>
                      <a:pt x="5161" y="18"/>
                      <a:pt x="2540" y="62"/>
                      <a:pt x="1" y="137"/>
                    </a:cubicBezTo>
                    <a:lnTo>
                      <a:pt x="1" y="25296"/>
                    </a:lnTo>
                    <a:lnTo>
                      <a:pt x="78285" y="25296"/>
                    </a:lnTo>
                    <a:lnTo>
                      <a:pt x="78285" y="6203"/>
                    </a:lnTo>
                    <a:cubicBezTo>
                      <a:pt x="66054" y="3628"/>
                      <a:pt x="48723" y="1580"/>
                      <a:pt x="29380" y="685"/>
                    </a:cubicBezTo>
                    <a:cubicBezTo>
                      <a:pt x="22199" y="352"/>
                      <a:pt x="15304" y="0"/>
                      <a:pt x="87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7"/>
              <p:cNvSpPr/>
              <p:nvPr/>
            </p:nvSpPr>
            <p:spPr>
              <a:xfrm flipH="1" rot="126382">
                <a:off x="3531680" y="4343736"/>
                <a:ext cx="3720756" cy="958568"/>
              </a:xfrm>
              <a:custGeom>
                <a:rect b="b" l="l" r="r" t="t"/>
                <a:pathLst>
                  <a:path extrusionOk="0" h="19391" w="31822">
                    <a:moveTo>
                      <a:pt x="29944" y="0"/>
                    </a:moveTo>
                    <a:cubicBezTo>
                      <a:pt x="23836" y="1228"/>
                      <a:pt x="10920" y="4296"/>
                      <a:pt x="1" y="19143"/>
                    </a:cubicBezTo>
                    <a:lnTo>
                      <a:pt x="3172" y="19391"/>
                    </a:lnTo>
                    <a:cubicBezTo>
                      <a:pt x="3172" y="19391"/>
                      <a:pt x="14187" y="2957"/>
                      <a:pt x="31822" y="122"/>
                    </a:cubicBezTo>
                    <a:lnTo>
                      <a:pt x="2994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2" name="Shape 222"/>
        <p:cNvGrpSpPr/>
        <p:nvPr/>
      </p:nvGrpSpPr>
      <p:grpSpPr>
        <a:xfrm>
          <a:off x="0" y="0"/>
          <a:ext cx="0" cy="0"/>
          <a:chOff x="0" y="0"/>
          <a:chExt cx="0" cy="0"/>
        </a:xfrm>
      </p:grpSpPr>
      <p:grpSp>
        <p:nvGrpSpPr>
          <p:cNvPr id="223" name="Google Shape;223;p8"/>
          <p:cNvGrpSpPr/>
          <p:nvPr/>
        </p:nvGrpSpPr>
        <p:grpSpPr>
          <a:xfrm>
            <a:off x="-104236" y="3590967"/>
            <a:ext cx="9334100" cy="2852556"/>
            <a:chOff x="-104236" y="3590967"/>
            <a:chExt cx="9334100" cy="2852556"/>
          </a:xfrm>
        </p:grpSpPr>
        <p:sp>
          <p:nvSpPr>
            <p:cNvPr id="224" name="Google Shape;224;p8"/>
            <p:cNvSpPr/>
            <p:nvPr/>
          </p:nvSpPr>
          <p:spPr>
            <a:xfrm>
              <a:off x="50" y="3667950"/>
              <a:ext cx="9144025" cy="1235099"/>
            </a:xfrm>
            <a:custGeom>
              <a:rect b="b" l="l" r="r" t="t"/>
              <a:pathLst>
                <a:path extrusionOk="0" h="10652" w="51007">
                  <a:moveTo>
                    <a:pt x="18461" y="803"/>
                  </a:moveTo>
                  <a:lnTo>
                    <a:pt x="18470" y="806"/>
                  </a:lnTo>
                  <a:lnTo>
                    <a:pt x="18461" y="809"/>
                  </a:lnTo>
                  <a:lnTo>
                    <a:pt x="18461" y="803"/>
                  </a:lnTo>
                  <a:close/>
                  <a:moveTo>
                    <a:pt x="16920" y="913"/>
                  </a:moveTo>
                  <a:cubicBezTo>
                    <a:pt x="16938" y="916"/>
                    <a:pt x="16962" y="919"/>
                    <a:pt x="16983" y="922"/>
                  </a:cubicBezTo>
                  <a:cubicBezTo>
                    <a:pt x="16968" y="925"/>
                    <a:pt x="16953" y="931"/>
                    <a:pt x="16938" y="937"/>
                  </a:cubicBezTo>
                  <a:cubicBezTo>
                    <a:pt x="16935" y="928"/>
                    <a:pt x="16929" y="919"/>
                    <a:pt x="16920" y="913"/>
                  </a:cubicBezTo>
                  <a:close/>
                  <a:moveTo>
                    <a:pt x="47605" y="940"/>
                  </a:moveTo>
                  <a:cubicBezTo>
                    <a:pt x="47617" y="946"/>
                    <a:pt x="47635" y="955"/>
                    <a:pt x="47653" y="961"/>
                  </a:cubicBezTo>
                  <a:cubicBezTo>
                    <a:pt x="47635" y="964"/>
                    <a:pt x="47614" y="967"/>
                    <a:pt x="47597" y="970"/>
                  </a:cubicBezTo>
                  <a:lnTo>
                    <a:pt x="47576" y="967"/>
                  </a:lnTo>
                  <a:cubicBezTo>
                    <a:pt x="47585" y="961"/>
                    <a:pt x="47597" y="949"/>
                    <a:pt x="47605" y="940"/>
                  </a:cubicBezTo>
                  <a:close/>
                  <a:moveTo>
                    <a:pt x="25055" y="1005"/>
                  </a:moveTo>
                  <a:lnTo>
                    <a:pt x="25049" y="1008"/>
                  </a:lnTo>
                  <a:lnTo>
                    <a:pt x="25034" y="1005"/>
                  </a:lnTo>
                  <a:close/>
                  <a:moveTo>
                    <a:pt x="16744" y="1017"/>
                  </a:moveTo>
                  <a:lnTo>
                    <a:pt x="16727" y="1026"/>
                  </a:lnTo>
                  <a:lnTo>
                    <a:pt x="16697" y="1023"/>
                  </a:lnTo>
                  <a:cubicBezTo>
                    <a:pt x="16712" y="1020"/>
                    <a:pt x="16730" y="1020"/>
                    <a:pt x="16744" y="1017"/>
                  </a:cubicBezTo>
                  <a:close/>
                  <a:moveTo>
                    <a:pt x="33941" y="1068"/>
                  </a:moveTo>
                  <a:lnTo>
                    <a:pt x="33935" y="1071"/>
                  </a:lnTo>
                  <a:lnTo>
                    <a:pt x="33935" y="1068"/>
                  </a:lnTo>
                  <a:close/>
                  <a:moveTo>
                    <a:pt x="44097" y="1348"/>
                  </a:moveTo>
                  <a:lnTo>
                    <a:pt x="44079" y="1360"/>
                  </a:lnTo>
                  <a:lnTo>
                    <a:pt x="44064" y="1357"/>
                  </a:lnTo>
                  <a:lnTo>
                    <a:pt x="44097" y="1348"/>
                  </a:lnTo>
                  <a:close/>
                  <a:moveTo>
                    <a:pt x="50652" y="1"/>
                  </a:moveTo>
                  <a:cubicBezTo>
                    <a:pt x="50464" y="1"/>
                    <a:pt x="50300" y="63"/>
                    <a:pt x="50229" y="153"/>
                  </a:cubicBezTo>
                  <a:cubicBezTo>
                    <a:pt x="50181" y="150"/>
                    <a:pt x="50136" y="147"/>
                    <a:pt x="50089" y="147"/>
                  </a:cubicBezTo>
                  <a:cubicBezTo>
                    <a:pt x="49847" y="147"/>
                    <a:pt x="49641" y="215"/>
                    <a:pt x="49561" y="308"/>
                  </a:cubicBezTo>
                  <a:cubicBezTo>
                    <a:pt x="49501" y="283"/>
                    <a:pt x="49436" y="269"/>
                    <a:pt x="49368" y="269"/>
                  </a:cubicBezTo>
                  <a:cubicBezTo>
                    <a:pt x="49362" y="269"/>
                    <a:pt x="49356" y="269"/>
                    <a:pt x="49349" y="269"/>
                  </a:cubicBezTo>
                  <a:cubicBezTo>
                    <a:pt x="49200" y="269"/>
                    <a:pt x="49072" y="323"/>
                    <a:pt x="49033" y="397"/>
                  </a:cubicBezTo>
                  <a:cubicBezTo>
                    <a:pt x="48953" y="382"/>
                    <a:pt x="48875" y="376"/>
                    <a:pt x="48795" y="376"/>
                  </a:cubicBezTo>
                  <a:cubicBezTo>
                    <a:pt x="48500" y="376"/>
                    <a:pt x="48261" y="469"/>
                    <a:pt x="48252" y="585"/>
                  </a:cubicBezTo>
                  <a:lnTo>
                    <a:pt x="48160" y="585"/>
                  </a:lnTo>
                  <a:cubicBezTo>
                    <a:pt x="47856" y="585"/>
                    <a:pt x="47600" y="654"/>
                    <a:pt x="47522" y="752"/>
                  </a:cubicBezTo>
                  <a:cubicBezTo>
                    <a:pt x="47430" y="710"/>
                    <a:pt x="47332" y="689"/>
                    <a:pt x="47232" y="689"/>
                  </a:cubicBezTo>
                  <a:cubicBezTo>
                    <a:pt x="47225" y="689"/>
                    <a:pt x="47219" y="689"/>
                    <a:pt x="47212" y="689"/>
                  </a:cubicBezTo>
                  <a:cubicBezTo>
                    <a:pt x="47048" y="689"/>
                    <a:pt x="46908" y="731"/>
                    <a:pt x="46839" y="794"/>
                  </a:cubicBezTo>
                  <a:cubicBezTo>
                    <a:pt x="46759" y="776"/>
                    <a:pt x="46678" y="767"/>
                    <a:pt x="46595" y="767"/>
                  </a:cubicBezTo>
                  <a:cubicBezTo>
                    <a:pt x="46482" y="767"/>
                    <a:pt x="46365" y="785"/>
                    <a:pt x="46255" y="821"/>
                  </a:cubicBezTo>
                  <a:cubicBezTo>
                    <a:pt x="46142" y="800"/>
                    <a:pt x="46029" y="791"/>
                    <a:pt x="45915" y="791"/>
                  </a:cubicBezTo>
                  <a:cubicBezTo>
                    <a:pt x="45653" y="791"/>
                    <a:pt x="45432" y="832"/>
                    <a:pt x="45343" y="895"/>
                  </a:cubicBezTo>
                  <a:cubicBezTo>
                    <a:pt x="45274" y="883"/>
                    <a:pt x="45209" y="880"/>
                    <a:pt x="45140" y="880"/>
                  </a:cubicBezTo>
                  <a:cubicBezTo>
                    <a:pt x="44875" y="880"/>
                    <a:pt x="44657" y="952"/>
                    <a:pt x="44619" y="1044"/>
                  </a:cubicBezTo>
                  <a:cubicBezTo>
                    <a:pt x="44574" y="1038"/>
                    <a:pt x="44529" y="1038"/>
                    <a:pt x="44485" y="1038"/>
                  </a:cubicBezTo>
                  <a:cubicBezTo>
                    <a:pt x="44477" y="1038"/>
                    <a:pt x="44469" y="1038"/>
                    <a:pt x="44461" y="1038"/>
                  </a:cubicBezTo>
                  <a:cubicBezTo>
                    <a:pt x="44358" y="1038"/>
                    <a:pt x="44256" y="1056"/>
                    <a:pt x="44160" y="1089"/>
                  </a:cubicBezTo>
                  <a:cubicBezTo>
                    <a:pt x="44030" y="1056"/>
                    <a:pt x="43900" y="1038"/>
                    <a:pt x="43767" y="1038"/>
                  </a:cubicBezTo>
                  <a:cubicBezTo>
                    <a:pt x="43757" y="1038"/>
                    <a:pt x="43747" y="1038"/>
                    <a:pt x="43736" y="1038"/>
                  </a:cubicBezTo>
                  <a:cubicBezTo>
                    <a:pt x="43725" y="1038"/>
                    <a:pt x="43714" y="1038"/>
                    <a:pt x="43703" y="1038"/>
                  </a:cubicBezTo>
                  <a:cubicBezTo>
                    <a:pt x="43583" y="1038"/>
                    <a:pt x="43463" y="1053"/>
                    <a:pt x="43343" y="1080"/>
                  </a:cubicBezTo>
                  <a:cubicBezTo>
                    <a:pt x="43250" y="1032"/>
                    <a:pt x="43146" y="1008"/>
                    <a:pt x="43042" y="1008"/>
                  </a:cubicBezTo>
                  <a:cubicBezTo>
                    <a:pt x="43036" y="1008"/>
                    <a:pt x="43030" y="1008"/>
                    <a:pt x="43024" y="1008"/>
                  </a:cubicBezTo>
                  <a:cubicBezTo>
                    <a:pt x="42839" y="1008"/>
                    <a:pt x="42681" y="1065"/>
                    <a:pt x="42633" y="1145"/>
                  </a:cubicBezTo>
                  <a:cubicBezTo>
                    <a:pt x="42547" y="1133"/>
                    <a:pt x="42460" y="1128"/>
                    <a:pt x="42374" y="1128"/>
                  </a:cubicBezTo>
                  <a:cubicBezTo>
                    <a:pt x="42361" y="1127"/>
                    <a:pt x="42348" y="1127"/>
                    <a:pt x="42335" y="1127"/>
                  </a:cubicBezTo>
                  <a:cubicBezTo>
                    <a:pt x="42244" y="1127"/>
                    <a:pt x="42153" y="1136"/>
                    <a:pt x="42064" y="1154"/>
                  </a:cubicBezTo>
                  <a:cubicBezTo>
                    <a:pt x="41778" y="1092"/>
                    <a:pt x="41489" y="1062"/>
                    <a:pt x="41200" y="1062"/>
                  </a:cubicBezTo>
                  <a:cubicBezTo>
                    <a:pt x="41137" y="1062"/>
                    <a:pt x="41074" y="1062"/>
                    <a:pt x="41012" y="1068"/>
                  </a:cubicBezTo>
                  <a:cubicBezTo>
                    <a:pt x="40928" y="1029"/>
                    <a:pt x="40836" y="1005"/>
                    <a:pt x="40743" y="1002"/>
                  </a:cubicBezTo>
                  <a:cubicBezTo>
                    <a:pt x="40699" y="949"/>
                    <a:pt x="40556" y="907"/>
                    <a:pt x="40371" y="889"/>
                  </a:cubicBezTo>
                  <a:cubicBezTo>
                    <a:pt x="40380" y="877"/>
                    <a:pt x="40389" y="862"/>
                    <a:pt x="40389" y="847"/>
                  </a:cubicBezTo>
                  <a:cubicBezTo>
                    <a:pt x="40389" y="779"/>
                    <a:pt x="40252" y="722"/>
                    <a:pt x="40085" y="722"/>
                  </a:cubicBezTo>
                  <a:cubicBezTo>
                    <a:pt x="40055" y="722"/>
                    <a:pt x="40028" y="725"/>
                    <a:pt x="39998" y="728"/>
                  </a:cubicBezTo>
                  <a:cubicBezTo>
                    <a:pt x="39793" y="642"/>
                    <a:pt x="39572" y="588"/>
                    <a:pt x="39348" y="573"/>
                  </a:cubicBezTo>
                  <a:cubicBezTo>
                    <a:pt x="39298" y="522"/>
                    <a:pt x="39131" y="484"/>
                    <a:pt x="38928" y="484"/>
                  </a:cubicBezTo>
                  <a:cubicBezTo>
                    <a:pt x="38845" y="484"/>
                    <a:pt x="38764" y="490"/>
                    <a:pt x="38684" y="505"/>
                  </a:cubicBezTo>
                  <a:cubicBezTo>
                    <a:pt x="38663" y="373"/>
                    <a:pt x="38377" y="269"/>
                    <a:pt x="38028" y="269"/>
                  </a:cubicBezTo>
                  <a:cubicBezTo>
                    <a:pt x="37754" y="269"/>
                    <a:pt x="37518" y="332"/>
                    <a:pt x="37420" y="424"/>
                  </a:cubicBezTo>
                  <a:cubicBezTo>
                    <a:pt x="37307" y="397"/>
                    <a:pt x="37193" y="382"/>
                    <a:pt x="37077" y="376"/>
                  </a:cubicBezTo>
                  <a:cubicBezTo>
                    <a:pt x="37077" y="317"/>
                    <a:pt x="36943" y="269"/>
                    <a:pt x="36779" y="269"/>
                  </a:cubicBezTo>
                  <a:cubicBezTo>
                    <a:pt x="36612" y="269"/>
                    <a:pt x="36478" y="317"/>
                    <a:pt x="36478" y="376"/>
                  </a:cubicBezTo>
                  <a:cubicBezTo>
                    <a:pt x="36478" y="400"/>
                    <a:pt x="36499" y="424"/>
                    <a:pt x="36534" y="439"/>
                  </a:cubicBezTo>
                  <a:cubicBezTo>
                    <a:pt x="36517" y="445"/>
                    <a:pt x="36502" y="451"/>
                    <a:pt x="36487" y="457"/>
                  </a:cubicBezTo>
                  <a:cubicBezTo>
                    <a:pt x="36415" y="439"/>
                    <a:pt x="36344" y="430"/>
                    <a:pt x="36269" y="430"/>
                  </a:cubicBezTo>
                  <a:cubicBezTo>
                    <a:pt x="36099" y="430"/>
                    <a:pt x="35956" y="475"/>
                    <a:pt x="35920" y="531"/>
                  </a:cubicBezTo>
                  <a:cubicBezTo>
                    <a:pt x="35879" y="528"/>
                    <a:pt x="35837" y="525"/>
                    <a:pt x="35792" y="525"/>
                  </a:cubicBezTo>
                  <a:cubicBezTo>
                    <a:pt x="35512" y="525"/>
                    <a:pt x="35286" y="615"/>
                    <a:pt x="35286" y="725"/>
                  </a:cubicBezTo>
                  <a:cubicBezTo>
                    <a:pt x="35286" y="752"/>
                    <a:pt x="35300" y="782"/>
                    <a:pt x="35324" y="800"/>
                  </a:cubicBezTo>
                  <a:cubicBezTo>
                    <a:pt x="35283" y="797"/>
                    <a:pt x="35238" y="794"/>
                    <a:pt x="35190" y="794"/>
                  </a:cubicBezTo>
                  <a:cubicBezTo>
                    <a:pt x="34999" y="794"/>
                    <a:pt x="34832" y="832"/>
                    <a:pt x="34752" y="889"/>
                  </a:cubicBezTo>
                  <a:cubicBezTo>
                    <a:pt x="34686" y="871"/>
                    <a:pt x="34618" y="862"/>
                    <a:pt x="34549" y="862"/>
                  </a:cubicBezTo>
                  <a:cubicBezTo>
                    <a:pt x="34469" y="862"/>
                    <a:pt x="34388" y="874"/>
                    <a:pt x="34311" y="901"/>
                  </a:cubicBezTo>
                  <a:cubicBezTo>
                    <a:pt x="34260" y="856"/>
                    <a:pt x="34141" y="826"/>
                    <a:pt x="34001" y="826"/>
                  </a:cubicBezTo>
                  <a:cubicBezTo>
                    <a:pt x="33813" y="826"/>
                    <a:pt x="33664" y="880"/>
                    <a:pt x="33661" y="949"/>
                  </a:cubicBezTo>
                  <a:lnTo>
                    <a:pt x="33616" y="949"/>
                  </a:lnTo>
                  <a:cubicBezTo>
                    <a:pt x="33473" y="949"/>
                    <a:pt x="33354" y="984"/>
                    <a:pt x="33312" y="1032"/>
                  </a:cubicBezTo>
                  <a:cubicBezTo>
                    <a:pt x="33256" y="1011"/>
                    <a:pt x="33195" y="999"/>
                    <a:pt x="33135" y="999"/>
                  </a:cubicBezTo>
                  <a:cubicBezTo>
                    <a:pt x="33129" y="999"/>
                    <a:pt x="33122" y="999"/>
                    <a:pt x="33115" y="999"/>
                  </a:cubicBezTo>
                  <a:cubicBezTo>
                    <a:pt x="33108" y="999"/>
                    <a:pt x="33100" y="999"/>
                    <a:pt x="33092" y="999"/>
                  </a:cubicBezTo>
                  <a:cubicBezTo>
                    <a:pt x="33038" y="999"/>
                    <a:pt x="32986" y="1008"/>
                    <a:pt x="32937" y="1026"/>
                  </a:cubicBezTo>
                  <a:cubicBezTo>
                    <a:pt x="32871" y="984"/>
                    <a:pt x="32796" y="964"/>
                    <a:pt x="32719" y="964"/>
                  </a:cubicBezTo>
                  <a:cubicBezTo>
                    <a:pt x="32597" y="964"/>
                    <a:pt x="32492" y="1011"/>
                    <a:pt x="32460" y="1074"/>
                  </a:cubicBezTo>
                  <a:cubicBezTo>
                    <a:pt x="32376" y="1056"/>
                    <a:pt x="32293" y="1047"/>
                    <a:pt x="32209" y="1047"/>
                  </a:cubicBezTo>
                  <a:cubicBezTo>
                    <a:pt x="32001" y="1047"/>
                    <a:pt x="31819" y="1098"/>
                    <a:pt x="31744" y="1169"/>
                  </a:cubicBezTo>
                  <a:cubicBezTo>
                    <a:pt x="31643" y="1133"/>
                    <a:pt x="31539" y="1119"/>
                    <a:pt x="31431" y="1119"/>
                  </a:cubicBezTo>
                  <a:cubicBezTo>
                    <a:pt x="31424" y="1118"/>
                    <a:pt x="31416" y="1118"/>
                    <a:pt x="31409" y="1118"/>
                  </a:cubicBezTo>
                  <a:cubicBezTo>
                    <a:pt x="31297" y="1118"/>
                    <a:pt x="31189" y="1139"/>
                    <a:pt x="31088" y="1181"/>
                  </a:cubicBezTo>
                  <a:cubicBezTo>
                    <a:pt x="31079" y="1163"/>
                    <a:pt x="31068" y="1148"/>
                    <a:pt x="31050" y="1136"/>
                  </a:cubicBezTo>
                  <a:cubicBezTo>
                    <a:pt x="31082" y="1119"/>
                    <a:pt x="31103" y="1098"/>
                    <a:pt x="31103" y="1074"/>
                  </a:cubicBezTo>
                  <a:cubicBezTo>
                    <a:pt x="31103" y="1014"/>
                    <a:pt x="30984" y="964"/>
                    <a:pt x="30838" y="964"/>
                  </a:cubicBezTo>
                  <a:cubicBezTo>
                    <a:pt x="30833" y="963"/>
                    <a:pt x="30827" y="963"/>
                    <a:pt x="30822" y="963"/>
                  </a:cubicBezTo>
                  <a:cubicBezTo>
                    <a:pt x="30753" y="963"/>
                    <a:pt x="30684" y="981"/>
                    <a:pt x="30620" y="1011"/>
                  </a:cubicBezTo>
                  <a:cubicBezTo>
                    <a:pt x="30483" y="990"/>
                    <a:pt x="30325" y="973"/>
                    <a:pt x="30149" y="961"/>
                  </a:cubicBezTo>
                  <a:cubicBezTo>
                    <a:pt x="30141" y="937"/>
                    <a:pt x="30054" y="919"/>
                    <a:pt x="29944" y="919"/>
                  </a:cubicBezTo>
                  <a:cubicBezTo>
                    <a:pt x="29914" y="919"/>
                    <a:pt x="29884" y="919"/>
                    <a:pt x="29854" y="922"/>
                  </a:cubicBezTo>
                  <a:cubicBezTo>
                    <a:pt x="29836" y="916"/>
                    <a:pt x="29819" y="910"/>
                    <a:pt x="29801" y="907"/>
                  </a:cubicBezTo>
                  <a:cubicBezTo>
                    <a:pt x="29762" y="862"/>
                    <a:pt x="29646" y="829"/>
                    <a:pt x="29506" y="829"/>
                  </a:cubicBezTo>
                  <a:cubicBezTo>
                    <a:pt x="29389" y="829"/>
                    <a:pt x="29291" y="850"/>
                    <a:pt x="29237" y="886"/>
                  </a:cubicBezTo>
                  <a:cubicBezTo>
                    <a:pt x="29213" y="880"/>
                    <a:pt x="29190" y="874"/>
                    <a:pt x="29163" y="871"/>
                  </a:cubicBezTo>
                  <a:cubicBezTo>
                    <a:pt x="29142" y="869"/>
                    <a:pt x="29121" y="868"/>
                    <a:pt x="29100" y="868"/>
                  </a:cubicBezTo>
                  <a:cubicBezTo>
                    <a:pt x="29059" y="868"/>
                    <a:pt x="29018" y="872"/>
                    <a:pt x="28978" y="880"/>
                  </a:cubicBezTo>
                  <a:cubicBezTo>
                    <a:pt x="28917" y="847"/>
                    <a:pt x="28849" y="829"/>
                    <a:pt x="28779" y="829"/>
                  </a:cubicBezTo>
                  <a:cubicBezTo>
                    <a:pt x="28774" y="829"/>
                    <a:pt x="28769" y="829"/>
                    <a:pt x="28763" y="829"/>
                  </a:cubicBezTo>
                  <a:cubicBezTo>
                    <a:pt x="28757" y="829"/>
                    <a:pt x="28751" y="829"/>
                    <a:pt x="28745" y="829"/>
                  </a:cubicBezTo>
                  <a:cubicBezTo>
                    <a:pt x="28680" y="829"/>
                    <a:pt x="28615" y="844"/>
                    <a:pt x="28558" y="874"/>
                  </a:cubicBezTo>
                  <a:cubicBezTo>
                    <a:pt x="28543" y="868"/>
                    <a:pt x="28528" y="865"/>
                    <a:pt x="28510" y="865"/>
                  </a:cubicBezTo>
                  <a:cubicBezTo>
                    <a:pt x="28471" y="865"/>
                    <a:pt x="28441" y="883"/>
                    <a:pt x="28441" y="907"/>
                  </a:cubicBezTo>
                  <a:cubicBezTo>
                    <a:pt x="28424" y="904"/>
                    <a:pt x="28409" y="904"/>
                    <a:pt x="28391" y="904"/>
                  </a:cubicBezTo>
                  <a:cubicBezTo>
                    <a:pt x="28385" y="904"/>
                    <a:pt x="28380" y="904"/>
                    <a:pt x="28374" y="904"/>
                  </a:cubicBezTo>
                  <a:cubicBezTo>
                    <a:pt x="28326" y="904"/>
                    <a:pt x="28279" y="915"/>
                    <a:pt x="28236" y="937"/>
                  </a:cubicBezTo>
                  <a:cubicBezTo>
                    <a:pt x="28203" y="931"/>
                    <a:pt x="28173" y="925"/>
                    <a:pt x="28140" y="925"/>
                  </a:cubicBezTo>
                  <a:cubicBezTo>
                    <a:pt x="28135" y="925"/>
                    <a:pt x="28129" y="924"/>
                    <a:pt x="28123" y="924"/>
                  </a:cubicBezTo>
                  <a:cubicBezTo>
                    <a:pt x="28072" y="924"/>
                    <a:pt x="28022" y="936"/>
                    <a:pt x="27973" y="955"/>
                  </a:cubicBezTo>
                  <a:cubicBezTo>
                    <a:pt x="27944" y="946"/>
                    <a:pt x="27914" y="943"/>
                    <a:pt x="27881" y="943"/>
                  </a:cubicBezTo>
                  <a:cubicBezTo>
                    <a:pt x="27806" y="943"/>
                    <a:pt x="27750" y="964"/>
                    <a:pt x="27744" y="987"/>
                  </a:cubicBezTo>
                  <a:lnTo>
                    <a:pt x="27705" y="987"/>
                  </a:lnTo>
                  <a:cubicBezTo>
                    <a:pt x="27654" y="987"/>
                    <a:pt x="27607" y="993"/>
                    <a:pt x="27562" y="1011"/>
                  </a:cubicBezTo>
                  <a:cubicBezTo>
                    <a:pt x="27517" y="993"/>
                    <a:pt x="27473" y="987"/>
                    <a:pt x="27428" y="987"/>
                  </a:cubicBezTo>
                  <a:cubicBezTo>
                    <a:pt x="27347" y="987"/>
                    <a:pt x="27279" y="1008"/>
                    <a:pt x="27261" y="1035"/>
                  </a:cubicBezTo>
                  <a:cubicBezTo>
                    <a:pt x="27246" y="1035"/>
                    <a:pt x="27231" y="1041"/>
                    <a:pt x="27216" y="1041"/>
                  </a:cubicBezTo>
                  <a:cubicBezTo>
                    <a:pt x="27207" y="1032"/>
                    <a:pt x="27198" y="1023"/>
                    <a:pt x="27183" y="1020"/>
                  </a:cubicBezTo>
                  <a:cubicBezTo>
                    <a:pt x="27166" y="993"/>
                    <a:pt x="27103" y="976"/>
                    <a:pt x="27025" y="976"/>
                  </a:cubicBezTo>
                  <a:cubicBezTo>
                    <a:pt x="26996" y="976"/>
                    <a:pt x="26969" y="978"/>
                    <a:pt x="26939" y="984"/>
                  </a:cubicBezTo>
                  <a:cubicBezTo>
                    <a:pt x="26945" y="976"/>
                    <a:pt x="26945" y="970"/>
                    <a:pt x="26948" y="961"/>
                  </a:cubicBezTo>
                  <a:cubicBezTo>
                    <a:pt x="26948" y="922"/>
                    <a:pt x="26879" y="886"/>
                    <a:pt x="26793" y="880"/>
                  </a:cubicBezTo>
                  <a:cubicBezTo>
                    <a:pt x="26799" y="877"/>
                    <a:pt x="26802" y="868"/>
                    <a:pt x="26802" y="862"/>
                  </a:cubicBezTo>
                  <a:cubicBezTo>
                    <a:pt x="26802" y="826"/>
                    <a:pt x="26710" y="797"/>
                    <a:pt x="26590" y="797"/>
                  </a:cubicBezTo>
                  <a:cubicBezTo>
                    <a:pt x="26599" y="773"/>
                    <a:pt x="26575" y="749"/>
                    <a:pt x="26525" y="734"/>
                  </a:cubicBezTo>
                  <a:cubicBezTo>
                    <a:pt x="26501" y="726"/>
                    <a:pt x="26477" y="723"/>
                    <a:pt x="26453" y="723"/>
                  </a:cubicBezTo>
                  <a:cubicBezTo>
                    <a:pt x="26411" y="723"/>
                    <a:pt x="26369" y="734"/>
                    <a:pt x="26331" y="755"/>
                  </a:cubicBezTo>
                  <a:cubicBezTo>
                    <a:pt x="26310" y="767"/>
                    <a:pt x="26304" y="782"/>
                    <a:pt x="26310" y="797"/>
                  </a:cubicBezTo>
                  <a:lnTo>
                    <a:pt x="26283" y="797"/>
                  </a:lnTo>
                  <a:cubicBezTo>
                    <a:pt x="26197" y="797"/>
                    <a:pt x="26125" y="821"/>
                    <a:pt x="26116" y="850"/>
                  </a:cubicBezTo>
                  <a:cubicBezTo>
                    <a:pt x="26092" y="847"/>
                    <a:pt x="26072" y="844"/>
                    <a:pt x="26048" y="844"/>
                  </a:cubicBezTo>
                  <a:cubicBezTo>
                    <a:pt x="25946" y="844"/>
                    <a:pt x="25863" y="871"/>
                    <a:pt x="25863" y="901"/>
                  </a:cubicBezTo>
                  <a:cubicBezTo>
                    <a:pt x="25863" y="907"/>
                    <a:pt x="25863" y="910"/>
                    <a:pt x="25869" y="916"/>
                  </a:cubicBezTo>
                  <a:cubicBezTo>
                    <a:pt x="25821" y="928"/>
                    <a:pt x="25794" y="946"/>
                    <a:pt x="25794" y="970"/>
                  </a:cubicBezTo>
                  <a:lnTo>
                    <a:pt x="25794" y="973"/>
                  </a:lnTo>
                  <a:cubicBezTo>
                    <a:pt x="25774" y="970"/>
                    <a:pt x="25753" y="970"/>
                    <a:pt x="25732" y="970"/>
                  </a:cubicBezTo>
                  <a:cubicBezTo>
                    <a:pt x="25708" y="970"/>
                    <a:pt x="25684" y="970"/>
                    <a:pt x="25660" y="973"/>
                  </a:cubicBezTo>
                  <a:cubicBezTo>
                    <a:pt x="25607" y="936"/>
                    <a:pt x="25541" y="916"/>
                    <a:pt x="25474" y="916"/>
                  </a:cubicBezTo>
                  <a:cubicBezTo>
                    <a:pt x="25470" y="916"/>
                    <a:pt x="25465" y="916"/>
                    <a:pt x="25461" y="916"/>
                  </a:cubicBezTo>
                  <a:cubicBezTo>
                    <a:pt x="25368" y="916"/>
                    <a:pt x="25291" y="943"/>
                    <a:pt x="25255" y="976"/>
                  </a:cubicBezTo>
                  <a:lnTo>
                    <a:pt x="25237" y="976"/>
                  </a:lnTo>
                  <a:cubicBezTo>
                    <a:pt x="25237" y="976"/>
                    <a:pt x="25240" y="973"/>
                    <a:pt x="25240" y="970"/>
                  </a:cubicBezTo>
                  <a:cubicBezTo>
                    <a:pt x="25240" y="946"/>
                    <a:pt x="25165" y="928"/>
                    <a:pt x="25076" y="928"/>
                  </a:cubicBezTo>
                  <a:cubicBezTo>
                    <a:pt x="24990" y="928"/>
                    <a:pt x="24915" y="946"/>
                    <a:pt x="24915" y="970"/>
                  </a:cubicBezTo>
                  <a:cubicBezTo>
                    <a:pt x="24915" y="976"/>
                    <a:pt x="24921" y="978"/>
                    <a:pt x="24927" y="984"/>
                  </a:cubicBezTo>
                  <a:cubicBezTo>
                    <a:pt x="24897" y="978"/>
                    <a:pt x="24867" y="978"/>
                    <a:pt x="24838" y="976"/>
                  </a:cubicBezTo>
                  <a:cubicBezTo>
                    <a:pt x="24843" y="967"/>
                    <a:pt x="24849" y="958"/>
                    <a:pt x="24849" y="946"/>
                  </a:cubicBezTo>
                  <a:cubicBezTo>
                    <a:pt x="24849" y="904"/>
                    <a:pt x="24784" y="865"/>
                    <a:pt x="24700" y="865"/>
                  </a:cubicBezTo>
                  <a:cubicBezTo>
                    <a:pt x="24626" y="865"/>
                    <a:pt x="24566" y="895"/>
                    <a:pt x="24557" y="934"/>
                  </a:cubicBezTo>
                  <a:cubicBezTo>
                    <a:pt x="24530" y="931"/>
                    <a:pt x="24504" y="928"/>
                    <a:pt x="24477" y="928"/>
                  </a:cubicBezTo>
                  <a:cubicBezTo>
                    <a:pt x="24459" y="928"/>
                    <a:pt x="24441" y="928"/>
                    <a:pt x="24420" y="931"/>
                  </a:cubicBezTo>
                  <a:lnTo>
                    <a:pt x="24411" y="931"/>
                  </a:lnTo>
                  <a:lnTo>
                    <a:pt x="24411" y="928"/>
                  </a:lnTo>
                  <a:cubicBezTo>
                    <a:pt x="24411" y="883"/>
                    <a:pt x="24328" y="847"/>
                    <a:pt x="24226" y="847"/>
                  </a:cubicBezTo>
                  <a:cubicBezTo>
                    <a:pt x="24222" y="847"/>
                    <a:pt x="24217" y="847"/>
                    <a:pt x="24212" y="847"/>
                  </a:cubicBezTo>
                  <a:cubicBezTo>
                    <a:pt x="24161" y="847"/>
                    <a:pt x="24112" y="862"/>
                    <a:pt x="24068" y="889"/>
                  </a:cubicBezTo>
                  <a:cubicBezTo>
                    <a:pt x="24027" y="871"/>
                    <a:pt x="23982" y="862"/>
                    <a:pt x="23934" y="862"/>
                  </a:cubicBezTo>
                  <a:cubicBezTo>
                    <a:pt x="23899" y="862"/>
                    <a:pt x="23863" y="868"/>
                    <a:pt x="23830" y="877"/>
                  </a:cubicBezTo>
                  <a:lnTo>
                    <a:pt x="23714" y="868"/>
                  </a:lnTo>
                  <a:cubicBezTo>
                    <a:pt x="23717" y="865"/>
                    <a:pt x="23720" y="859"/>
                    <a:pt x="23720" y="853"/>
                  </a:cubicBezTo>
                  <a:cubicBezTo>
                    <a:pt x="23720" y="818"/>
                    <a:pt x="23642" y="788"/>
                    <a:pt x="23544" y="788"/>
                  </a:cubicBezTo>
                  <a:cubicBezTo>
                    <a:pt x="23490" y="788"/>
                    <a:pt x="23437" y="800"/>
                    <a:pt x="23389" y="826"/>
                  </a:cubicBezTo>
                  <a:cubicBezTo>
                    <a:pt x="23335" y="815"/>
                    <a:pt x="23279" y="812"/>
                    <a:pt x="23225" y="812"/>
                  </a:cubicBezTo>
                  <a:cubicBezTo>
                    <a:pt x="23162" y="812"/>
                    <a:pt x="23097" y="818"/>
                    <a:pt x="23037" y="832"/>
                  </a:cubicBezTo>
                  <a:lnTo>
                    <a:pt x="22873" y="826"/>
                  </a:lnTo>
                  <a:cubicBezTo>
                    <a:pt x="22852" y="823"/>
                    <a:pt x="22831" y="821"/>
                    <a:pt x="22811" y="821"/>
                  </a:cubicBezTo>
                  <a:cubicBezTo>
                    <a:pt x="22796" y="797"/>
                    <a:pt x="22751" y="779"/>
                    <a:pt x="22694" y="779"/>
                  </a:cubicBezTo>
                  <a:cubicBezTo>
                    <a:pt x="22694" y="779"/>
                    <a:pt x="22694" y="776"/>
                    <a:pt x="22694" y="773"/>
                  </a:cubicBezTo>
                  <a:cubicBezTo>
                    <a:pt x="22694" y="701"/>
                    <a:pt x="22563" y="642"/>
                    <a:pt x="22402" y="642"/>
                  </a:cubicBezTo>
                  <a:cubicBezTo>
                    <a:pt x="22289" y="642"/>
                    <a:pt x="22188" y="671"/>
                    <a:pt x="22143" y="716"/>
                  </a:cubicBezTo>
                  <a:cubicBezTo>
                    <a:pt x="22077" y="701"/>
                    <a:pt x="22012" y="695"/>
                    <a:pt x="21946" y="695"/>
                  </a:cubicBezTo>
                  <a:cubicBezTo>
                    <a:pt x="21901" y="695"/>
                    <a:pt x="21860" y="698"/>
                    <a:pt x="21815" y="704"/>
                  </a:cubicBezTo>
                  <a:cubicBezTo>
                    <a:pt x="21764" y="668"/>
                    <a:pt x="21648" y="645"/>
                    <a:pt x="21517" y="645"/>
                  </a:cubicBezTo>
                  <a:cubicBezTo>
                    <a:pt x="21368" y="645"/>
                    <a:pt x="21243" y="677"/>
                    <a:pt x="21201" y="719"/>
                  </a:cubicBezTo>
                  <a:cubicBezTo>
                    <a:pt x="21133" y="706"/>
                    <a:pt x="21066" y="698"/>
                    <a:pt x="20998" y="698"/>
                  </a:cubicBezTo>
                  <a:cubicBezTo>
                    <a:pt x="20988" y="698"/>
                    <a:pt x="20978" y="698"/>
                    <a:pt x="20968" y="698"/>
                  </a:cubicBezTo>
                  <a:cubicBezTo>
                    <a:pt x="20958" y="698"/>
                    <a:pt x="20948" y="698"/>
                    <a:pt x="20937" y="698"/>
                  </a:cubicBezTo>
                  <a:cubicBezTo>
                    <a:pt x="20868" y="698"/>
                    <a:pt x="20800" y="706"/>
                    <a:pt x="20733" y="719"/>
                  </a:cubicBezTo>
                  <a:cubicBezTo>
                    <a:pt x="20668" y="706"/>
                    <a:pt x="20603" y="698"/>
                    <a:pt x="20536" y="698"/>
                  </a:cubicBezTo>
                  <a:cubicBezTo>
                    <a:pt x="20526" y="698"/>
                    <a:pt x="20516" y="698"/>
                    <a:pt x="20506" y="698"/>
                  </a:cubicBezTo>
                  <a:cubicBezTo>
                    <a:pt x="20292" y="698"/>
                    <a:pt x="20113" y="752"/>
                    <a:pt x="20113" y="823"/>
                  </a:cubicBezTo>
                  <a:cubicBezTo>
                    <a:pt x="20113" y="832"/>
                    <a:pt x="20119" y="844"/>
                    <a:pt x="20125" y="853"/>
                  </a:cubicBezTo>
                  <a:lnTo>
                    <a:pt x="20098" y="853"/>
                  </a:lnTo>
                  <a:cubicBezTo>
                    <a:pt x="20056" y="853"/>
                    <a:pt x="20014" y="853"/>
                    <a:pt x="19976" y="859"/>
                  </a:cubicBezTo>
                  <a:cubicBezTo>
                    <a:pt x="19982" y="853"/>
                    <a:pt x="19982" y="847"/>
                    <a:pt x="19985" y="838"/>
                  </a:cubicBezTo>
                  <a:cubicBezTo>
                    <a:pt x="19985" y="788"/>
                    <a:pt x="19830" y="743"/>
                    <a:pt x="19633" y="737"/>
                  </a:cubicBezTo>
                  <a:cubicBezTo>
                    <a:pt x="19633" y="734"/>
                    <a:pt x="19633" y="734"/>
                    <a:pt x="19633" y="731"/>
                  </a:cubicBezTo>
                  <a:cubicBezTo>
                    <a:pt x="19633" y="683"/>
                    <a:pt x="19517" y="648"/>
                    <a:pt x="19377" y="648"/>
                  </a:cubicBezTo>
                  <a:cubicBezTo>
                    <a:pt x="19335" y="648"/>
                    <a:pt x="19293" y="651"/>
                    <a:pt x="19254" y="657"/>
                  </a:cubicBezTo>
                  <a:cubicBezTo>
                    <a:pt x="19130" y="623"/>
                    <a:pt x="19000" y="606"/>
                    <a:pt x="18873" y="606"/>
                  </a:cubicBezTo>
                  <a:cubicBezTo>
                    <a:pt x="18863" y="606"/>
                    <a:pt x="18853" y="606"/>
                    <a:pt x="18843" y="606"/>
                  </a:cubicBezTo>
                  <a:cubicBezTo>
                    <a:pt x="18602" y="606"/>
                    <a:pt x="18396" y="648"/>
                    <a:pt x="18348" y="704"/>
                  </a:cubicBezTo>
                  <a:cubicBezTo>
                    <a:pt x="18221" y="665"/>
                    <a:pt x="18091" y="647"/>
                    <a:pt x="17958" y="647"/>
                  </a:cubicBezTo>
                  <a:cubicBezTo>
                    <a:pt x="17948" y="647"/>
                    <a:pt x="17938" y="647"/>
                    <a:pt x="17928" y="648"/>
                  </a:cubicBezTo>
                  <a:cubicBezTo>
                    <a:pt x="17918" y="647"/>
                    <a:pt x="17908" y="647"/>
                    <a:pt x="17898" y="647"/>
                  </a:cubicBezTo>
                  <a:cubicBezTo>
                    <a:pt x="17792" y="647"/>
                    <a:pt x="17685" y="662"/>
                    <a:pt x="17579" y="683"/>
                  </a:cubicBezTo>
                  <a:lnTo>
                    <a:pt x="17549" y="683"/>
                  </a:lnTo>
                  <a:cubicBezTo>
                    <a:pt x="17397" y="683"/>
                    <a:pt x="17272" y="716"/>
                    <a:pt x="17251" y="758"/>
                  </a:cubicBezTo>
                  <a:lnTo>
                    <a:pt x="17248" y="758"/>
                  </a:lnTo>
                  <a:cubicBezTo>
                    <a:pt x="16989" y="758"/>
                    <a:pt x="16780" y="800"/>
                    <a:pt x="16780" y="853"/>
                  </a:cubicBezTo>
                  <a:cubicBezTo>
                    <a:pt x="16780" y="865"/>
                    <a:pt x="16786" y="874"/>
                    <a:pt x="16798" y="880"/>
                  </a:cubicBezTo>
                  <a:cubicBezTo>
                    <a:pt x="16718" y="865"/>
                    <a:pt x="16634" y="859"/>
                    <a:pt x="16554" y="859"/>
                  </a:cubicBezTo>
                  <a:cubicBezTo>
                    <a:pt x="16342" y="859"/>
                    <a:pt x="16169" y="898"/>
                    <a:pt x="16169" y="949"/>
                  </a:cubicBezTo>
                  <a:cubicBezTo>
                    <a:pt x="16169" y="955"/>
                    <a:pt x="16172" y="961"/>
                    <a:pt x="16175" y="964"/>
                  </a:cubicBezTo>
                  <a:cubicBezTo>
                    <a:pt x="16101" y="952"/>
                    <a:pt x="16023" y="943"/>
                    <a:pt x="15949" y="943"/>
                  </a:cubicBezTo>
                  <a:cubicBezTo>
                    <a:pt x="15853" y="943"/>
                    <a:pt x="15758" y="955"/>
                    <a:pt x="15668" y="976"/>
                  </a:cubicBezTo>
                  <a:cubicBezTo>
                    <a:pt x="15650" y="910"/>
                    <a:pt x="15487" y="859"/>
                    <a:pt x="15284" y="859"/>
                  </a:cubicBezTo>
                  <a:cubicBezTo>
                    <a:pt x="15206" y="859"/>
                    <a:pt x="15126" y="868"/>
                    <a:pt x="15051" y="886"/>
                  </a:cubicBezTo>
                  <a:cubicBezTo>
                    <a:pt x="15013" y="812"/>
                    <a:pt x="14837" y="758"/>
                    <a:pt x="14625" y="758"/>
                  </a:cubicBezTo>
                  <a:cubicBezTo>
                    <a:pt x="14586" y="758"/>
                    <a:pt x="14545" y="761"/>
                    <a:pt x="14509" y="764"/>
                  </a:cubicBezTo>
                  <a:cubicBezTo>
                    <a:pt x="14551" y="746"/>
                    <a:pt x="14577" y="719"/>
                    <a:pt x="14577" y="692"/>
                  </a:cubicBezTo>
                  <a:cubicBezTo>
                    <a:pt x="14577" y="627"/>
                    <a:pt x="14410" y="573"/>
                    <a:pt x="14208" y="573"/>
                  </a:cubicBezTo>
                  <a:lnTo>
                    <a:pt x="14184" y="573"/>
                  </a:lnTo>
                  <a:cubicBezTo>
                    <a:pt x="14142" y="540"/>
                    <a:pt x="14044" y="519"/>
                    <a:pt x="13930" y="519"/>
                  </a:cubicBezTo>
                  <a:cubicBezTo>
                    <a:pt x="13895" y="519"/>
                    <a:pt x="13856" y="522"/>
                    <a:pt x="13820" y="528"/>
                  </a:cubicBezTo>
                  <a:cubicBezTo>
                    <a:pt x="13761" y="445"/>
                    <a:pt x="13543" y="385"/>
                    <a:pt x="13281" y="385"/>
                  </a:cubicBezTo>
                  <a:cubicBezTo>
                    <a:pt x="13057" y="385"/>
                    <a:pt x="12866" y="427"/>
                    <a:pt x="12777" y="493"/>
                  </a:cubicBezTo>
                  <a:cubicBezTo>
                    <a:pt x="12679" y="469"/>
                    <a:pt x="12577" y="460"/>
                    <a:pt x="12476" y="460"/>
                  </a:cubicBezTo>
                  <a:cubicBezTo>
                    <a:pt x="12419" y="460"/>
                    <a:pt x="12360" y="463"/>
                    <a:pt x="12303" y="469"/>
                  </a:cubicBezTo>
                  <a:cubicBezTo>
                    <a:pt x="12303" y="466"/>
                    <a:pt x="12303" y="463"/>
                    <a:pt x="12303" y="460"/>
                  </a:cubicBezTo>
                  <a:cubicBezTo>
                    <a:pt x="12303" y="355"/>
                    <a:pt x="12088" y="275"/>
                    <a:pt x="11826" y="275"/>
                  </a:cubicBezTo>
                  <a:cubicBezTo>
                    <a:pt x="11793" y="275"/>
                    <a:pt x="11763" y="275"/>
                    <a:pt x="11734" y="278"/>
                  </a:cubicBezTo>
                  <a:cubicBezTo>
                    <a:pt x="11620" y="233"/>
                    <a:pt x="11441" y="203"/>
                    <a:pt x="11239" y="203"/>
                  </a:cubicBezTo>
                  <a:cubicBezTo>
                    <a:pt x="10976" y="203"/>
                    <a:pt x="10750" y="254"/>
                    <a:pt x="10663" y="323"/>
                  </a:cubicBezTo>
                  <a:cubicBezTo>
                    <a:pt x="10586" y="311"/>
                    <a:pt x="10508" y="305"/>
                    <a:pt x="10431" y="305"/>
                  </a:cubicBezTo>
                  <a:cubicBezTo>
                    <a:pt x="10181" y="305"/>
                    <a:pt x="9966" y="364"/>
                    <a:pt x="9885" y="445"/>
                  </a:cubicBezTo>
                  <a:cubicBezTo>
                    <a:pt x="9802" y="427"/>
                    <a:pt x="9719" y="421"/>
                    <a:pt x="9632" y="421"/>
                  </a:cubicBezTo>
                  <a:cubicBezTo>
                    <a:pt x="9619" y="420"/>
                    <a:pt x="9606" y="420"/>
                    <a:pt x="9593" y="420"/>
                  </a:cubicBezTo>
                  <a:cubicBezTo>
                    <a:pt x="9478" y="420"/>
                    <a:pt x="9363" y="444"/>
                    <a:pt x="9253" y="490"/>
                  </a:cubicBezTo>
                  <a:cubicBezTo>
                    <a:pt x="9191" y="481"/>
                    <a:pt x="9128" y="478"/>
                    <a:pt x="9066" y="478"/>
                  </a:cubicBezTo>
                  <a:cubicBezTo>
                    <a:pt x="9056" y="477"/>
                    <a:pt x="9047" y="477"/>
                    <a:pt x="9038" y="477"/>
                  </a:cubicBezTo>
                  <a:cubicBezTo>
                    <a:pt x="8916" y="477"/>
                    <a:pt x="8794" y="496"/>
                    <a:pt x="8678" y="534"/>
                  </a:cubicBezTo>
                  <a:cubicBezTo>
                    <a:pt x="8583" y="496"/>
                    <a:pt x="8484" y="481"/>
                    <a:pt x="8383" y="481"/>
                  </a:cubicBezTo>
                  <a:cubicBezTo>
                    <a:pt x="8148" y="481"/>
                    <a:pt x="7957" y="567"/>
                    <a:pt x="7957" y="671"/>
                  </a:cubicBezTo>
                  <a:cubicBezTo>
                    <a:pt x="7957" y="680"/>
                    <a:pt x="7960" y="692"/>
                    <a:pt x="7963" y="701"/>
                  </a:cubicBezTo>
                  <a:cubicBezTo>
                    <a:pt x="7861" y="689"/>
                    <a:pt x="7757" y="686"/>
                    <a:pt x="7644" y="686"/>
                  </a:cubicBezTo>
                  <a:lnTo>
                    <a:pt x="7593" y="686"/>
                  </a:lnTo>
                  <a:cubicBezTo>
                    <a:pt x="7569" y="603"/>
                    <a:pt x="7411" y="537"/>
                    <a:pt x="7221" y="537"/>
                  </a:cubicBezTo>
                  <a:cubicBezTo>
                    <a:pt x="7045" y="537"/>
                    <a:pt x="6899" y="591"/>
                    <a:pt x="6857" y="663"/>
                  </a:cubicBezTo>
                  <a:cubicBezTo>
                    <a:pt x="6803" y="655"/>
                    <a:pt x="6749" y="650"/>
                    <a:pt x="6695" y="650"/>
                  </a:cubicBezTo>
                  <a:cubicBezTo>
                    <a:pt x="6683" y="650"/>
                    <a:pt x="6672" y="650"/>
                    <a:pt x="6660" y="651"/>
                  </a:cubicBezTo>
                  <a:cubicBezTo>
                    <a:pt x="6437" y="651"/>
                    <a:pt x="6252" y="701"/>
                    <a:pt x="6180" y="773"/>
                  </a:cubicBezTo>
                  <a:lnTo>
                    <a:pt x="6147" y="773"/>
                  </a:lnTo>
                  <a:cubicBezTo>
                    <a:pt x="6055" y="773"/>
                    <a:pt x="5963" y="779"/>
                    <a:pt x="5873" y="794"/>
                  </a:cubicBezTo>
                  <a:cubicBezTo>
                    <a:pt x="5882" y="776"/>
                    <a:pt x="5885" y="758"/>
                    <a:pt x="5885" y="740"/>
                  </a:cubicBezTo>
                  <a:cubicBezTo>
                    <a:pt x="5885" y="677"/>
                    <a:pt x="5837" y="621"/>
                    <a:pt x="5757" y="576"/>
                  </a:cubicBezTo>
                  <a:cubicBezTo>
                    <a:pt x="5817" y="546"/>
                    <a:pt x="5849" y="513"/>
                    <a:pt x="5849" y="478"/>
                  </a:cubicBezTo>
                  <a:cubicBezTo>
                    <a:pt x="5849" y="382"/>
                    <a:pt x="5614" y="305"/>
                    <a:pt x="5325" y="305"/>
                  </a:cubicBezTo>
                  <a:cubicBezTo>
                    <a:pt x="5247" y="305"/>
                    <a:pt x="5173" y="311"/>
                    <a:pt x="5098" y="323"/>
                  </a:cubicBezTo>
                  <a:lnTo>
                    <a:pt x="5077" y="317"/>
                  </a:lnTo>
                  <a:cubicBezTo>
                    <a:pt x="5089" y="308"/>
                    <a:pt x="5098" y="290"/>
                    <a:pt x="5098" y="275"/>
                  </a:cubicBezTo>
                  <a:cubicBezTo>
                    <a:pt x="5098" y="195"/>
                    <a:pt x="4878" y="129"/>
                    <a:pt x="4606" y="129"/>
                  </a:cubicBezTo>
                  <a:cubicBezTo>
                    <a:pt x="4365" y="129"/>
                    <a:pt x="4165" y="180"/>
                    <a:pt x="4120" y="248"/>
                  </a:cubicBezTo>
                  <a:lnTo>
                    <a:pt x="4111" y="248"/>
                  </a:lnTo>
                  <a:cubicBezTo>
                    <a:pt x="4100" y="248"/>
                    <a:pt x="4089" y="248"/>
                    <a:pt x="4078" y="248"/>
                  </a:cubicBezTo>
                  <a:cubicBezTo>
                    <a:pt x="3955" y="248"/>
                    <a:pt x="3835" y="263"/>
                    <a:pt x="3715" y="293"/>
                  </a:cubicBezTo>
                  <a:cubicBezTo>
                    <a:pt x="3664" y="197"/>
                    <a:pt x="3500" y="129"/>
                    <a:pt x="3304" y="129"/>
                  </a:cubicBezTo>
                  <a:cubicBezTo>
                    <a:pt x="3101" y="129"/>
                    <a:pt x="2931" y="203"/>
                    <a:pt x="2889" y="305"/>
                  </a:cubicBezTo>
                  <a:cubicBezTo>
                    <a:pt x="2696" y="308"/>
                    <a:pt x="2505" y="341"/>
                    <a:pt x="2320" y="400"/>
                  </a:cubicBezTo>
                  <a:cubicBezTo>
                    <a:pt x="2296" y="400"/>
                    <a:pt x="2272" y="397"/>
                    <a:pt x="2245" y="397"/>
                  </a:cubicBezTo>
                  <a:cubicBezTo>
                    <a:pt x="2046" y="397"/>
                    <a:pt x="1879" y="439"/>
                    <a:pt x="1852" y="493"/>
                  </a:cubicBezTo>
                  <a:cubicBezTo>
                    <a:pt x="1727" y="499"/>
                    <a:pt x="1608" y="510"/>
                    <a:pt x="1494" y="525"/>
                  </a:cubicBezTo>
                  <a:cubicBezTo>
                    <a:pt x="1386" y="495"/>
                    <a:pt x="1276" y="477"/>
                    <a:pt x="1165" y="477"/>
                  </a:cubicBezTo>
                  <a:cubicBezTo>
                    <a:pt x="1157" y="477"/>
                    <a:pt x="1148" y="477"/>
                    <a:pt x="1140" y="478"/>
                  </a:cubicBezTo>
                  <a:cubicBezTo>
                    <a:pt x="925" y="478"/>
                    <a:pt x="740" y="522"/>
                    <a:pt x="654" y="588"/>
                  </a:cubicBezTo>
                  <a:cubicBezTo>
                    <a:pt x="454" y="615"/>
                    <a:pt x="305" y="698"/>
                    <a:pt x="269" y="797"/>
                  </a:cubicBezTo>
                  <a:cubicBezTo>
                    <a:pt x="180" y="809"/>
                    <a:pt x="90" y="823"/>
                    <a:pt x="1" y="847"/>
                  </a:cubicBezTo>
                  <a:lnTo>
                    <a:pt x="13" y="10619"/>
                  </a:lnTo>
                  <a:lnTo>
                    <a:pt x="51007" y="10651"/>
                  </a:lnTo>
                  <a:lnTo>
                    <a:pt x="51007" y="31"/>
                  </a:lnTo>
                  <a:cubicBezTo>
                    <a:pt x="50890" y="13"/>
                    <a:pt x="50771" y="1"/>
                    <a:pt x="506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5" name="Google Shape;225;p8"/>
            <p:cNvGrpSpPr/>
            <p:nvPr/>
          </p:nvGrpSpPr>
          <p:grpSpPr>
            <a:xfrm>
              <a:off x="-104236" y="3590967"/>
              <a:ext cx="9334100" cy="2852556"/>
              <a:chOff x="-104236" y="3590967"/>
              <a:chExt cx="9334100" cy="2852556"/>
            </a:xfrm>
          </p:grpSpPr>
          <p:sp>
            <p:nvSpPr>
              <p:cNvPr id="226" name="Google Shape;226;p8"/>
              <p:cNvSpPr/>
              <p:nvPr/>
            </p:nvSpPr>
            <p:spPr>
              <a:xfrm flipH="1" rot="142635">
                <a:off x="-51258" y="3781408"/>
                <a:ext cx="9233834" cy="2471674"/>
              </a:xfrm>
              <a:custGeom>
                <a:rect b="b" l="l" r="r" t="t"/>
                <a:pathLst>
                  <a:path extrusionOk="0" h="20955" w="78285">
                    <a:moveTo>
                      <a:pt x="6935" y="0"/>
                    </a:moveTo>
                    <a:cubicBezTo>
                      <a:pt x="4513" y="0"/>
                      <a:pt x="2199" y="31"/>
                      <a:pt x="1" y="92"/>
                    </a:cubicBezTo>
                    <a:lnTo>
                      <a:pt x="1" y="14784"/>
                    </a:lnTo>
                    <a:cubicBezTo>
                      <a:pt x="7250" y="16132"/>
                      <a:pt x="15859" y="17381"/>
                      <a:pt x="25639" y="18418"/>
                    </a:cubicBezTo>
                    <a:cubicBezTo>
                      <a:pt x="41766" y="20131"/>
                      <a:pt x="57207" y="20955"/>
                      <a:pt x="69878" y="20955"/>
                    </a:cubicBezTo>
                    <a:cubicBezTo>
                      <a:pt x="72841" y="20955"/>
                      <a:pt x="75652" y="20910"/>
                      <a:pt x="78285" y="20821"/>
                    </a:cubicBezTo>
                    <a:lnTo>
                      <a:pt x="78285" y="6650"/>
                    </a:lnTo>
                    <a:cubicBezTo>
                      <a:pt x="59523" y="2891"/>
                      <a:pt x="32838" y="369"/>
                      <a:pt x="11647" y="38"/>
                    </a:cubicBezTo>
                    <a:cubicBezTo>
                      <a:pt x="10035" y="13"/>
                      <a:pt x="8464" y="0"/>
                      <a:pt x="693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7" name="Google Shape;227;p8"/>
              <p:cNvGrpSpPr/>
              <p:nvPr/>
            </p:nvGrpSpPr>
            <p:grpSpPr>
              <a:xfrm>
                <a:off x="-104236" y="4057253"/>
                <a:ext cx="9262884" cy="1585293"/>
                <a:chOff x="-89548" y="4056178"/>
                <a:chExt cx="9262884" cy="1585293"/>
              </a:xfrm>
            </p:grpSpPr>
            <p:sp>
              <p:nvSpPr>
                <p:cNvPr id="228" name="Google Shape;228;p8"/>
                <p:cNvSpPr/>
                <p:nvPr/>
              </p:nvSpPr>
              <p:spPr>
                <a:xfrm flipH="1" rot="125670">
                  <a:off x="-60719" y="4223579"/>
                  <a:ext cx="9205225" cy="1250493"/>
                </a:xfrm>
                <a:custGeom>
                  <a:rect b="b" l="l" r="r" t="t"/>
                  <a:pathLst>
                    <a:path extrusionOk="0" h="25296" w="78285">
                      <a:moveTo>
                        <a:pt x="8782" y="0"/>
                      </a:moveTo>
                      <a:cubicBezTo>
                        <a:pt x="8473" y="0"/>
                        <a:pt x="8165" y="1"/>
                        <a:pt x="7858" y="3"/>
                      </a:cubicBezTo>
                      <a:cubicBezTo>
                        <a:pt x="5161" y="18"/>
                        <a:pt x="2540" y="62"/>
                        <a:pt x="1" y="137"/>
                      </a:cubicBezTo>
                      <a:lnTo>
                        <a:pt x="1" y="25296"/>
                      </a:lnTo>
                      <a:lnTo>
                        <a:pt x="78285" y="25296"/>
                      </a:lnTo>
                      <a:lnTo>
                        <a:pt x="78285" y="6203"/>
                      </a:lnTo>
                      <a:cubicBezTo>
                        <a:pt x="66054" y="3628"/>
                        <a:pt x="48723" y="1580"/>
                        <a:pt x="29380" y="685"/>
                      </a:cubicBezTo>
                      <a:cubicBezTo>
                        <a:pt x="22199" y="352"/>
                        <a:pt x="15304" y="0"/>
                        <a:pt x="87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8"/>
                <p:cNvSpPr/>
                <p:nvPr/>
              </p:nvSpPr>
              <p:spPr>
                <a:xfrm flipH="1" rot="126382">
                  <a:off x="3531680" y="4343736"/>
                  <a:ext cx="3720756" cy="958568"/>
                </a:xfrm>
                <a:custGeom>
                  <a:rect b="b" l="l" r="r" t="t"/>
                  <a:pathLst>
                    <a:path extrusionOk="0" h="19391" w="31822">
                      <a:moveTo>
                        <a:pt x="29944" y="0"/>
                      </a:moveTo>
                      <a:cubicBezTo>
                        <a:pt x="23836" y="1228"/>
                        <a:pt x="10920" y="4296"/>
                        <a:pt x="1" y="19143"/>
                      </a:cubicBezTo>
                      <a:lnTo>
                        <a:pt x="3172" y="19391"/>
                      </a:lnTo>
                      <a:cubicBezTo>
                        <a:pt x="3172" y="19391"/>
                        <a:pt x="14187" y="2957"/>
                        <a:pt x="31822" y="122"/>
                      </a:cubicBezTo>
                      <a:lnTo>
                        <a:pt x="2994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230" name="Google Shape;230;p8"/>
          <p:cNvSpPr txBox="1"/>
          <p:nvPr>
            <p:ph type="title"/>
          </p:nvPr>
        </p:nvSpPr>
        <p:spPr>
          <a:xfrm>
            <a:off x="1388175" y="534600"/>
            <a:ext cx="6367800" cy="23868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231" name="Google Shape;231;p8"/>
          <p:cNvGrpSpPr/>
          <p:nvPr/>
        </p:nvGrpSpPr>
        <p:grpSpPr>
          <a:xfrm flipH="1">
            <a:off x="305375" y="-131510"/>
            <a:ext cx="1467275" cy="586785"/>
            <a:chOff x="7355500" y="520515"/>
            <a:chExt cx="1467275" cy="586785"/>
          </a:xfrm>
        </p:grpSpPr>
        <p:sp>
          <p:nvSpPr>
            <p:cNvPr id="232" name="Google Shape;232;p8"/>
            <p:cNvSpPr/>
            <p:nvPr/>
          </p:nvSpPr>
          <p:spPr>
            <a:xfrm>
              <a:off x="8732191" y="1032539"/>
              <a:ext cx="90585" cy="61359"/>
            </a:xfrm>
            <a:custGeom>
              <a:rect b="b" l="l" r="r" t="t"/>
              <a:pathLst>
                <a:path extrusionOk="0" h="380" w="561">
                  <a:moveTo>
                    <a:pt x="561" y="1"/>
                  </a:moveTo>
                  <a:lnTo>
                    <a:pt x="289" y="275"/>
                  </a:lnTo>
                  <a:lnTo>
                    <a:pt x="0" y="275"/>
                  </a:lnTo>
                  <a:lnTo>
                    <a:pt x="358" y="379"/>
                  </a:lnTo>
                  <a:lnTo>
                    <a:pt x="56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8"/>
            <p:cNvSpPr/>
            <p:nvPr/>
          </p:nvSpPr>
          <p:spPr>
            <a:xfrm>
              <a:off x="8692146" y="869454"/>
              <a:ext cx="91231" cy="60713"/>
            </a:xfrm>
            <a:custGeom>
              <a:rect b="b" l="l" r="r" t="t"/>
              <a:pathLst>
                <a:path extrusionOk="0" h="376" w="565">
                  <a:moveTo>
                    <a:pt x="564" y="0"/>
                  </a:moveTo>
                  <a:lnTo>
                    <a:pt x="290" y="272"/>
                  </a:lnTo>
                  <a:lnTo>
                    <a:pt x="1" y="272"/>
                  </a:lnTo>
                  <a:lnTo>
                    <a:pt x="359" y="376"/>
                  </a:lnTo>
                  <a:lnTo>
                    <a:pt x="56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8"/>
            <p:cNvSpPr/>
            <p:nvPr/>
          </p:nvSpPr>
          <p:spPr>
            <a:xfrm>
              <a:off x="8607536" y="619658"/>
              <a:ext cx="75245" cy="67979"/>
            </a:xfrm>
            <a:custGeom>
              <a:rect b="b" l="l" r="r" t="t"/>
              <a:pathLst>
                <a:path extrusionOk="0" h="421" w="466">
                  <a:moveTo>
                    <a:pt x="465" y="0"/>
                  </a:moveTo>
                  <a:lnTo>
                    <a:pt x="277" y="340"/>
                  </a:lnTo>
                  <a:lnTo>
                    <a:pt x="0" y="418"/>
                  </a:lnTo>
                  <a:lnTo>
                    <a:pt x="373" y="421"/>
                  </a:lnTo>
                  <a:lnTo>
                    <a:pt x="46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8"/>
            <p:cNvSpPr/>
            <p:nvPr/>
          </p:nvSpPr>
          <p:spPr>
            <a:xfrm>
              <a:off x="8340788" y="1045618"/>
              <a:ext cx="90746" cy="61682"/>
            </a:xfrm>
            <a:custGeom>
              <a:rect b="b" l="l" r="r" t="t"/>
              <a:pathLst>
                <a:path extrusionOk="0" h="382" w="562">
                  <a:moveTo>
                    <a:pt x="561" y="0"/>
                  </a:moveTo>
                  <a:lnTo>
                    <a:pt x="290" y="278"/>
                  </a:lnTo>
                  <a:lnTo>
                    <a:pt x="1" y="278"/>
                  </a:lnTo>
                  <a:lnTo>
                    <a:pt x="359" y="382"/>
                  </a:lnTo>
                  <a:lnTo>
                    <a:pt x="56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8"/>
            <p:cNvSpPr/>
            <p:nvPr/>
          </p:nvSpPr>
          <p:spPr>
            <a:xfrm>
              <a:off x="7710249" y="806318"/>
              <a:ext cx="88324" cy="63296"/>
            </a:xfrm>
            <a:custGeom>
              <a:rect b="b" l="l" r="r" t="t"/>
              <a:pathLst>
                <a:path extrusionOk="0" h="392" w="547">
                  <a:moveTo>
                    <a:pt x="546" y="1"/>
                  </a:moveTo>
                  <a:lnTo>
                    <a:pt x="290" y="293"/>
                  </a:lnTo>
                  <a:lnTo>
                    <a:pt x="1" y="308"/>
                  </a:lnTo>
                  <a:lnTo>
                    <a:pt x="365" y="391"/>
                  </a:lnTo>
                  <a:lnTo>
                    <a:pt x="54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8"/>
            <p:cNvSpPr/>
            <p:nvPr/>
          </p:nvSpPr>
          <p:spPr>
            <a:xfrm>
              <a:off x="7690065" y="587848"/>
              <a:ext cx="71370" cy="71370"/>
            </a:xfrm>
            <a:custGeom>
              <a:rect b="b" l="l" r="r" t="t"/>
              <a:pathLst>
                <a:path extrusionOk="0" h="442" w="442">
                  <a:moveTo>
                    <a:pt x="442" y="1"/>
                  </a:moveTo>
                  <a:lnTo>
                    <a:pt x="275" y="349"/>
                  </a:lnTo>
                  <a:lnTo>
                    <a:pt x="1" y="442"/>
                  </a:lnTo>
                  <a:lnTo>
                    <a:pt x="373" y="424"/>
                  </a:lnTo>
                  <a:lnTo>
                    <a:pt x="44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8"/>
            <p:cNvSpPr/>
            <p:nvPr/>
          </p:nvSpPr>
          <p:spPr>
            <a:xfrm>
              <a:off x="8256662" y="775639"/>
              <a:ext cx="90585" cy="61197"/>
            </a:xfrm>
            <a:custGeom>
              <a:rect b="b" l="l" r="r" t="t"/>
              <a:pathLst>
                <a:path extrusionOk="0" h="379" w="561">
                  <a:moveTo>
                    <a:pt x="561" y="0"/>
                  </a:moveTo>
                  <a:lnTo>
                    <a:pt x="289" y="274"/>
                  </a:lnTo>
                  <a:lnTo>
                    <a:pt x="0" y="274"/>
                  </a:lnTo>
                  <a:lnTo>
                    <a:pt x="358" y="379"/>
                  </a:lnTo>
                  <a:lnTo>
                    <a:pt x="56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8"/>
            <p:cNvSpPr/>
            <p:nvPr/>
          </p:nvSpPr>
          <p:spPr>
            <a:xfrm>
              <a:off x="7355500" y="873329"/>
              <a:ext cx="91231" cy="61197"/>
            </a:xfrm>
            <a:custGeom>
              <a:rect b="b" l="l" r="r" t="t"/>
              <a:pathLst>
                <a:path extrusionOk="0" h="379" w="565">
                  <a:moveTo>
                    <a:pt x="564" y="0"/>
                  </a:moveTo>
                  <a:lnTo>
                    <a:pt x="290" y="274"/>
                  </a:lnTo>
                  <a:lnTo>
                    <a:pt x="1" y="274"/>
                  </a:lnTo>
                  <a:lnTo>
                    <a:pt x="362" y="379"/>
                  </a:lnTo>
                  <a:lnTo>
                    <a:pt x="56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8"/>
            <p:cNvSpPr/>
            <p:nvPr/>
          </p:nvSpPr>
          <p:spPr>
            <a:xfrm>
              <a:off x="8048689" y="928229"/>
              <a:ext cx="90100" cy="58775"/>
            </a:xfrm>
            <a:custGeom>
              <a:rect b="b" l="l" r="r" t="t"/>
              <a:pathLst>
                <a:path extrusionOk="0" h="364" w="558">
                  <a:moveTo>
                    <a:pt x="558" y="0"/>
                  </a:moveTo>
                  <a:lnTo>
                    <a:pt x="290" y="262"/>
                  </a:lnTo>
                  <a:lnTo>
                    <a:pt x="0" y="262"/>
                  </a:lnTo>
                  <a:lnTo>
                    <a:pt x="358" y="364"/>
                  </a:lnTo>
                  <a:lnTo>
                    <a:pt x="55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8"/>
            <p:cNvSpPr/>
            <p:nvPr/>
          </p:nvSpPr>
          <p:spPr>
            <a:xfrm>
              <a:off x="8014942" y="704753"/>
              <a:ext cx="84449" cy="65234"/>
            </a:xfrm>
            <a:custGeom>
              <a:rect b="b" l="l" r="r" t="t"/>
              <a:pathLst>
                <a:path extrusionOk="0" h="404" w="523">
                  <a:moveTo>
                    <a:pt x="522" y="1"/>
                  </a:moveTo>
                  <a:lnTo>
                    <a:pt x="290" y="308"/>
                  </a:lnTo>
                  <a:lnTo>
                    <a:pt x="1" y="347"/>
                  </a:lnTo>
                  <a:lnTo>
                    <a:pt x="370" y="403"/>
                  </a:lnTo>
                  <a:lnTo>
                    <a:pt x="52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8"/>
            <p:cNvSpPr/>
            <p:nvPr/>
          </p:nvSpPr>
          <p:spPr>
            <a:xfrm>
              <a:off x="8488533" y="916119"/>
              <a:ext cx="90746" cy="61359"/>
            </a:xfrm>
            <a:custGeom>
              <a:rect b="b" l="l" r="r" t="t"/>
              <a:pathLst>
                <a:path extrusionOk="0" h="380" w="562">
                  <a:moveTo>
                    <a:pt x="561" y="0"/>
                  </a:moveTo>
                  <a:lnTo>
                    <a:pt x="290" y="275"/>
                  </a:lnTo>
                  <a:lnTo>
                    <a:pt x="1" y="275"/>
                  </a:lnTo>
                  <a:lnTo>
                    <a:pt x="359" y="379"/>
                  </a:lnTo>
                  <a:lnTo>
                    <a:pt x="56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8"/>
            <p:cNvSpPr/>
            <p:nvPr/>
          </p:nvSpPr>
          <p:spPr>
            <a:xfrm>
              <a:off x="8355320" y="520515"/>
              <a:ext cx="98335" cy="52639"/>
            </a:xfrm>
            <a:custGeom>
              <a:rect b="b" l="l" r="r" t="t"/>
              <a:pathLst>
                <a:path extrusionOk="0" h="326" w="609">
                  <a:moveTo>
                    <a:pt x="608" y="0"/>
                  </a:moveTo>
                  <a:lnTo>
                    <a:pt x="283" y="212"/>
                  </a:lnTo>
                  <a:lnTo>
                    <a:pt x="0" y="149"/>
                  </a:lnTo>
                  <a:lnTo>
                    <a:pt x="328" y="325"/>
                  </a:lnTo>
                  <a:lnTo>
                    <a:pt x="60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4" name="Google Shape;244;p8"/>
          <p:cNvGrpSpPr/>
          <p:nvPr/>
        </p:nvGrpSpPr>
        <p:grpSpPr>
          <a:xfrm>
            <a:off x="-2261065" y="1445205"/>
            <a:ext cx="12882462" cy="434925"/>
            <a:chOff x="-2261065" y="1445205"/>
            <a:chExt cx="12882462" cy="434925"/>
          </a:xfrm>
        </p:grpSpPr>
        <p:sp>
          <p:nvSpPr>
            <p:cNvPr id="245" name="Google Shape;245;p8"/>
            <p:cNvSpPr/>
            <p:nvPr/>
          </p:nvSpPr>
          <p:spPr>
            <a:xfrm>
              <a:off x="-2261065" y="1445205"/>
              <a:ext cx="3649243" cy="434925"/>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8"/>
            <p:cNvSpPr/>
            <p:nvPr/>
          </p:nvSpPr>
          <p:spPr>
            <a:xfrm flipH="1">
              <a:off x="7479074" y="1493473"/>
              <a:ext cx="3142324" cy="338400"/>
            </a:xfrm>
            <a:custGeom>
              <a:rect b="b" l="l" r="r" t="t"/>
              <a:pathLst>
                <a:path extrusionOk="0" h="4084" w="37921">
                  <a:moveTo>
                    <a:pt x="8455" y="0"/>
                  </a:moveTo>
                  <a:cubicBezTo>
                    <a:pt x="8425" y="0"/>
                    <a:pt x="8395" y="1"/>
                    <a:pt x="8365" y="3"/>
                  </a:cubicBezTo>
                  <a:cubicBezTo>
                    <a:pt x="7441" y="72"/>
                    <a:pt x="4946" y="2174"/>
                    <a:pt x="4541" y="2627"/>
                  </a:cubicBezTo>
                  <a:cubicBezTo>
                    <a:pt x="4541" y="2627"/>
                    <a:pt x="1" y="3667"/>
                    <a:pt x="3998" y="3804"/>
                  </a:cubicBezTo>
                  <a:cubicBezTo>
                    <a:pt x="4359" y="3816"/>
                    <a:pt x="4700" y="3822"/>
                    <a:pt x="5025" y="3822"/>
                  </a:cubicBezTo>
                  <a:cubicBezTo>
                    <a:pt x="8303" y="3822"/>
                    <a:pt x="9856" y="3262"/>
                    <a:pt x="11459" y="3262"/>
                  </a:cubicBezTo>
                  <a:cubicBezTo>
                    <a:pt x="13049" y="3262"/>
                    <a:pt x="15242" y="3755"/>
                    <a:pt x="16908" y="3755"/>
                  </a:cubicBezTo>
                  <a:cubicBezTo>
                    <a:pt x="17092" y="3755"/>
                    <a:pt x="17269" y="3749"/>
                    <a:pt x="17439" y="3736"/>
                  </a:cubicBezTo>
                  <a:cubicBezTo>
                    <a:pt x="19141" y="3601"/>
                    <a:pt x="21636" y="3464"/>
                    <a:pt x="23347" y="3396"/>
                  </a:cubicBezTo>
                  <a:cubicBezTo>
                    <a:pt x="23698" y="3382"/>
                    <a:pt x="24053" y="3374"/>
                    <a:pt x="24411" y="3374"/>
                  </a:cubicBezTo>
                  <a:cubicBezTo>
                    <a:pt x="25802" y="3374"/>
                    <a:pt x="27251" y="3494"/>
                    <a:pt x="28760" y="3873"/>
                  </a:cubicBezTo>
                  <a:cubicBezTo>
                    <a:pt x="29393" y="4031"/>
                    <a:pt x="29875" y="4083"/>
                    <a:pt x="30353" y="4083"/>
                  </a:cubicBezTo>
                  <a:cubicBezTo>
                    <a:pt x="31307" y="4083"/>
                    <a:pt x="32242" y="3873"/>
                    <a:pt x="34323" y="3873"/>
                  </a:cubicBezTo>
                  <a:cubicBezTo>
                    <a:pt x="37444" y="3873"/>
                    <a:pt x="37920" y="2990"/>
                    <a:pt x="36835" y="2627"/>
                  </a:cubicBezTo>
                  <a:cubicBezTo>
                    <a:pt x="36036" y="2359"/>
                    <a:pt x="31552" y="2131"/>
                    <a:pt x="28645" y="2131"/>
                  </a:cubicBezTo>
                  <a:cubicBezTo>
                    <a:pt x="27605" y="2131"/>
                    <a:pt x="26768" y="2160"/>
                    <a:pt x="26373" y="2227"/>
                  </a:cubicBezTo>
                  <a:cubicBezTo>
                    <a:pt x="26237" y="2250"/>
                    <a:pt x="26107" y="2261"/>
                    <a:pt x="25980" y="2261"/>
                  </a:cubicBezTo>
                  <a:cubicBezTo>
                    <a:pt x="24711" y="2261"/>
                    <a:pt x="23784" y="1201"/>
                    <a:pt x="20822" y="954"/>
                  </a:cubicBezTo>
                  <a:cubicBezTo>
                    <a:pt x="19737" y="864"/>
                    <a:pt x="18780" y="834"/>
                    <a:pt x="17889" y="834"/>
                  </a:cubicBezTo>
                  <a:cubicBezTo>
                    <a:pt x="16107" y="834"/>
                    <a:pt x="14591" y="954"/>
                    <a:pt x="12848" y="954"/>
                  </a:cubicBezTo>
                  <a:cubicBezTo>
                    <a:pt x="10322" y="954"/>
                    <a:pt x="9353" y="0"/>
                    <a:pt x="8455"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7" name="Shape 247"/>
        <p:cNvGrpSpPr/>
        <p:nvPr/>
      </p:nvGrpSpPr>
      <p:grpSpPr>
        <a:xfrm>
          <a:off x="0" y="0"/>
          <a:ext cx="0" cy="0"/>
          <a:chOff x="0" y="0"/>
          <a:chExt cx="0" cy="0"/>
        </a:xfrm>
      </p:grpSpPr>
      <p:grpSp>
        <p:nvGrpSpPr>
          <p:cNvPr id="248" name="Google Shape;248;p9"/>
          <p:cNvGrpSpPr/>
          <p:nvPr/>
        </p:nvGrpSpPr>
        <p:grpSpPr>
          <a:xfrm>
            <a:off x="-620216" y="267943"/>
            <a:ext cx="9859255" cy="6506705"/>
            <a:chOff x="-620216" y="267943"/>
            <a:chExt cx="9859255" cy="6506705"/>
          </a:xfrm>
        </p:grpSpPr>
        <p:sp>
          <p:nvSpPr>
            <p:cNvPr id="249" name="Google Shape;249;p9"/>
            <p:cNvSpPr/>
            <p:nvPr/>
          </p:nvSpPr>
          <p:spPr>
            <a:xfrm>
              <a:off x="-620216" y="267943"/>
              <a:ext cx="3649243" cy="434925"/>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9"/>
            <p:cNvSpPr/>
            <p:nvPr/>
          </p:nvSpPr>
          <p:spPr>
            <a:xfrm>
              <a:off x="9225" y="3999075"/>
              <a:ext cx="9144025" cy="1235099"/>
            </a:xfrm>
            <a:custGeom>
              <a:rect b="b" l="l" r="r" t="t"/>
              <a:pathLst>
                <a:path extrusionOk="0" h="10652" w="51007">
                  <a:moveTo>
                    <a:pt x="18461" y="803"/>
                  </a:moveTo>
                  <a:lnTo>
                    <a:pt x="18470" y="806"/>
                  </a:lnTo>
                  <a:lnTo>
                    <a:pt x="18461" y="809"/>
                  </a:lnTo>
                  <a:lnTo>
                    <a:pt x="18461" y="803"/>
                  </a:lnTo>
                  <a:close/>
                  <a:moveTo>
                    <a:pt x="16920" y="913"/>
                  </a:moveTo>
                  <a:cubicBezTo>
                    <a:pt x="16938" y="916"/>
                    <a:pt x="16962" y="919"/>
                    <a:pt x="16983" y="922"/>
                  </a:cubicBezTo>
                  <a:cubicBezTo>
                    <a:pt x="16968" y="925"/>
                    <a:pt x="16953" y="931"/>
                    <a:pt x="16938" y="937"/>
                  </a:cubicBezTo>
                  <a:cubicBezTo>
                    <a:pt x="16935" y="928"/>
                    <a:pt x="16929" y="919"/>
                    <a:pt x="16920" y="913"/>
                  </a:cubicBezTo>
                  <a:close/>
                  <a:moveTo>
                    <a:pt x="47605" y="940"/>
                  </a:moveTo>
                  <a:cubicBezTo>
                    <a:pt x="47617" y="946"/>
                    <a:pt x="47635" y="955"/>
                    <a:pt x="47653" y="961"/>
                  </a:cubicBezTo>
                  <a:cubicBezTo>
                    <a:pt x="47635" y="964"/>
                    <a:pt x="47614" y="967"/>
                    <a:pt x="47597" y="970"/>
                  </a:cubicBezTo>
                  <a:lnTo>
                    <a:pt x="47576" y="967"/>
                  </a:lnTo>
                  <a:cubicBezTo>
                    <a:pt x="47585" y="961"/>
                    <a:pt x="47597" y="949"/>
                    <a:pt x="47605" y="940"/>
                  </a:cubicBezTo>
                  <a:close/>
                  <a:moveTo>
                    <a:pt x="25055" y="1005"/>
                  </a:moveTo>
                  <a:lnTo>
                    <a:pt x="25049" y="1008"/>
                  </a:lnTo>
                  <a:lnTo>
                    <a:pt x="25034" y="1005"/>
                  </a:lnTo>
                  <a:close/>
                  <a:moveTo>
                    <a:pt x="16744" y="1017"/>
                  </a:moveTo>
                  <a:lnTo>
                    <a:pt x="16727" y="1026"/>
                  </a:lnTo>
                  <a:lnTo>
                    <a:pt x="16697" y="1023"/>
                  </a:lnTo>
                  <a:cubicBezTo>
                    <a:pt x="16712" y="1020"/>
                    <a:pt x="16730" y="1020"/>
                    <a:pt x="16744" y="1017"/>
                  </a:cubicBezTo>
                  <a:close/>
                  <a:moveTo>
                    <a:pt x="33941" y="1068"/>
                  </a:moveTo>
                  <a:lnTo>
                    <a:pt x="33935" y="1071"/>
                  </a:lnTo>
                  <a:lnTo>
                    <a:pt x="33935" y="1068"/>
                  </a:lnTo>
                  <a:close/>
                  <a:moveTo>
                    <a:pt x="44097" y="1348"/>
                  </a:moveTo>
                  <a:lnTo>
                    <a:pt x="44079" y="1360"/>
                  </a:lnTo>
                  <a:lnTo>
                    <a:pt x="44064" y="1357"/>
                  </a:lnTo>
                  <a:lnTo>
                    <a:pt x="44097" y="1348"/>
                  </a:lnTo>
                  <a:close/>
                  <a:moveTo>
                    <a:pt x="50652" y="1"/>
                  </a:moveTo>
                  <a:cubicBezTo>
                    <a:pt x="50464" y="1"/>
                    <a:pt x="50300" y="63"/>
                    <a:pt x="50229" y="153"/>
                  </a:cubicBezTo>
                  <a:cubicBezTo>
                    <a:pt x="50181" y="150"/>
                    <a:pt x="50136" y="147"/>
                    <a:pt x="50089" y="147"/>
                  </a:cubicBezTo>
                  <a:cubicBezTo>
                    <a:pt x="49847" y="147"/>
                    <a:pt x="49641" y="215"/>
                    <a:pt x="49561" y="308"/>
                  </a:cubicBezTo>
                  <a:cubicBezTo>
                    <a:pt x="49501" y="283"/>
                    <a:pt x="49436" y="269"/>
                    <a:pt x="49368" y="269"/>
                  </a:cubicBezTo>
                  <a:cubicBezTo>
                    <a:pt x="49362" y="269"/>
                    <a:pt x="49356" y="269"/>
                    <a:pt x="49349" y="269"/>
                  </a:cubicBezTo>
                  <a:cubicBezTo>
                    <a:pt x="49200" y="269"/>
                    <a:pt x="49072" y="323"/>
                    <a:pt x="49033" y="397"/>
                  </a:cubicBezTo>
                  <a:cubicBezTo>
                    <a:pt x="48953" y="382"/>
                    <a:pt x="48875" y="376"/>
                    <a:pt x="48795" y="376"/>
                  </a:cubicBezTo>
                  <a:cubicBezTo>
                    <a:pt x="48500" y="376"/>
                    <a:pt x="48261" y="469"/>
                    <a:pt x="48252" y="585"/>
                  </a:cubicBezTo>
                  <a:lnTo>
                    <a:pt x="48160" y="585"/>
                  </a:lnTo>
                  <a:cubicBezTo>
                    <a:pt x="47856" y="585"/>
                    <a:pt x="47600" y="654"/>
                    <a:pt x="47522" y="752"/>
                  </a:cubicBezTo>
                  <a:cubicBezTo>
                    <a:pt x="47430" y="710"/>
                    <a:pt x="47332" y="689"/>
                    <a:pt x="47232" y="689"/>
                  </a:cubicBezTo>
                  <a:cubicBezTo>
                    <a:pt x="47225" y="689"/>
                    <a:pt x="47219" y="689"/>
                    <a:pt x="47212" y="689"/>
                  </a:cubicBezTo>
                  <a:cubicBezTo>
                    <a:pt x="47048" y="689"/>
                    <a:pt x="46908" y="731"/>
                    <a:pt x="46839" y="794"/>
                  </a:cubicBezTo>
                  <a:cubicBezTo>
                    <a:pt x="46759" y="776"/>
                    <a:pt x="46678" y="767"/>
                    <a:pt x="46595" y="767"/>
                  </a:cubicBezTo>
                  <a:cubicBezTo>
                    <a:pt x="46482" y="767"/>
                    <a:pt x="46365" y="785"/>
                    <a:pt x="46255" y="821"/>
                  </a:cubicBezTo>
                  <a:cubicBezTo>
                    <a:pt x="46142" y="800"/>
                    <a:pt x="46029" y="791"/>
                    <a:pt x="45915" y="791"/>
                  </a:cubicBezTo>
                  <a:cubicBezTo>
                    <a:pt x="45653" y="791"/>
                    <a:pt x="45432" y="832"/>
                    <a:pt x="45343" y="895"/>
                  </a:cubicBezTo>
                  <a:cubicBezTo>
                    <a:pt x="45274" y="883"/>
                    <a:pt x="45209" y="880"/>
                    <a:pt x="45140" y="880"/>
                  </a:cubicBezTo>
                  <a:cubicBezTo>
                    <a:pt x="44875" y="880"/>
                    <a:pt x="44657" y="952"/>
                    <a:pt x="44619" y="1044"/>
                  </a:cubicBezTo>
                  <a:cubicBezTo>
                    <a:pt x="44574" y="1038"/>
                    <a:pt x="44529" y="1038"/>
                    <a:pt x="44485" y="1038"/>
                  </a:cubicBezTo>
                  <a:cubicBezTo>
                    <a:pt x="44477" y="1038"/>
                    <a:pt x="44469" y="1038"/>
                    <a:pt x="44461" y="1038"/>
                  </a:cubicBezTo>
                  <a:cubicBezTo>
                    <a:pt x="44358" y="1038"/>
                    <a:pt x="44256" y="1056"/>
                    <a:pt x="44160" y="1089"/>
                  </a:cubicBezTo>
                  <a:cubicBezTo>
                    <a:pt x="44030" y="1056"/>
                    <a:pt x="43900" y="1038"/>
                    <a:pt x="43767" y="1038"/>
                  </a:cubicBezTo>
                  <a:cubicBezTo>
                    <a:pt x="43757" y="1038"/>
                    <a:pt x="43747" y="1038"/>
                    <a:pt x="43736" y="1038"/>
                  </a:cubicBezTo>
                  <a:cubicBezTo>
                    <a:pt x="43725" y="1038"/>
                    <a:pt x="43714" y="1038"/>
                    <a:pt x="43703" y="1038"/>
                  </a:cubicBezTo>
                  <a:cubicBezTo>
                    <a:pt x="43583" y="1038"/>
                    <a:pt x="43463" y="1053"/>
                    <a:pt x="43343" y="1080"/>
                  </a:cubicBezTo>
                  <a:cubicBezTo>
                    <a:pt x="43250" y="1032"/>
                    <a:pt x="43146" y="1008"/>
                    <a:pt x="43042" y="1008"/>
                  </a:cubicBezTo>
                  <a:cubicBezTo>
                    <a:pt x="43036" y="1008"/>
                    <a:pt x="43030" y="1008"/>
                    <a:pt x="43024" y="1008"/>
                  </a:cubicBezTo>
                  <a:cubicBezTo>
                    <a:pt x="42839" y="1008"/>
                    <a:pt x="42681" y="1065"/>
                    <a:pt x="42633" y="1145"/>
                  </a:cubicBezTo>
                  <a:cubicBezTo>
                    <a:pt x="42547" y="1133"/>
                    <a:pt x="42460" y="1128"/>
                    <a:pt x="42374" y="1128"/>
                  </a:cubicBezTo>
                  <a:cubicBezTo>
                    <a:pt x="42361" y="1127"/>
                    <a:pt x="42348" y="1127"/>
                    <a:pt x="42335" y="1127"/>
                  </a:cubicBezTo>
                  <a:cubicBezTo>
                    <a:pt x="42244" y="1127"/>
                    <a:pt x="42153" y="1136"/>
                    <a:pt x="42064" y="1154"/>
                  </a:cubicBezTo>
                  <a:cubicBezTo>
                    <a:pt x="41778" y="1092"/>
                    <a:pt x="41489" y="1062"/>
                    <a:pt x="41200" y="1062"/>
                  </a:cubicBezTo>
                  <a:cubicBezTo>
                    <a:pt x="41137" y="1062"/>
                    <a:pt x="41074" y="1062"/>
                    <a:pt x="41012" y="1068"/>
                  </a:cubicBezTo>
                  <a:cubicBezTo>
                    <a:pt x="40928" y="1029"/>
                    <a:pt x="40836" y="1005"/>
                    <a:pt x="40743" y="1002"/>
                  </a:cubicBezTo>
                  <a:cubicBezTo>
                    <a:pt x="40699" y="949"/>
                    <a:pt x="40556" y="907"/>
                    <a:pt x="40371" y="889"/>
                  </a:cubicBezTo>
                  <a:cubicBezTo>
                    <a:pt x="40380" y="877"/>
                    <a:pt x="40389" y="862"/>
                    <a:pt x="40389" y="847"/>
                  </a:cubicBezTo>
                  <a:cubicBezTo>
                    <a:pt x="40389" y="779"/>
                    <a:pt x="40252" y="722"/>
                    <a:pt x="40085" y="722"/>
                  </a:cubicBezTo>
                  <a:cubicBezTo>
                    <a:pt x="40055" y="722"/>
                    <a:pt x="40028" y="725"/>
                    <a:pt x="39998" y="728"/>
                  </a:cubicBezTo>
                  <a:cubicBezTo>
                    <a:pt x="39793" y="642"/>
                    <a:pt x="39572" y="588"/>
                    <a:pt x="39348" y="573"/>
                  </a:cubicBezTo>
                  <a:cubicBezTo>
                    <a:pt x="39298" y="522"/>
                    <a:pt x="39131" y="484"/>
                    <a:pt x="38928" y="484"/>
                  </a:cubicBezTo>
                  <a:cubicBezTo>
                    <a:pt x="38845" y="484"/>
                    <a:pt x="38764" y="490"/>
                    <a:pt x="38684" y="505"/>
                  </a:cubicBezTo>
                  <a:cubicBezTo>
                    <a:pt x="38663" y="373"/>
                    <a:pt x="38377" y="269"/>
                    <a:pt x="38028" y="269"/>
                  </a:cubicBezTo>
                  <a:cubicBezTo>
                    <a:pt x="37754" y="269"/>
                    <a:pt x="37518" y="332"/>
                    <a:pt x="37420" y="424"/>
                  </a:cubicBezTo>
                  <a:cubicBezTo>
                    <a:pt x="37307" y="397"/>
                    <a:pt x="37193" y="382"/>
                    <a:pt x="37077" y="376"/>
                  </a:cubicBezTo>
                  <a:cubicBezTo>
                    <a:pt x="37077" y="317"/>
                    <a:pt x="36943" y="269"/>
                    <a:pt x="36779" y="269"/>
                  </a:cubicBezTo>
                  <a:cubicBezTo>
                    <a:pt x="36612" y="269"/>
                    <a:pt x="36478" y="317"/>
                    <a:pt x="36478" y="376"/>
                  </a:cubicBezTo>
                  <a:cubicBezTo>
                    <a:pt x="36478" y="400"/>
                    <a:pt x="36499" y="424"/>
                    <a:pt x="36534" y="439"/>
                  </a:cubicBezTo>
                  <a:cubicBezTo>
                    <a:pt x="36517" y="445"/>
                    <a:pt x="36502" y="451"/>
                    <a:pt x="36487" y="457"/>
                  </a:cubicBezTo>
                  <a:cubicBezTo>
                    <a:pt x="36415" y="439"/>
                    <a:pt x="36344" y="430"/>
                    <a:pt x="36269" y="430"/>
                  </a:cubicBezTo>
                  <a:cubicBezTo>
                    <a:pt x="36099" y="430"/>
                    <a:pt x="35956" y="475"/>
                    <a:pt x="35920" y="531"/>
                  </a:cubicBezTo>
                  <a:cubicBezTo>
                    <a:pt x="35879" y="528"/>
                    <a:pt x="35837" y="525"/>
                    <a:pt x="35792" y="525"/>
                  </a:cubicBezTo>
                  <a:cubicBezTo>
                    <a:pt x="35512" y="525"/>
                    <a:pt x="35286" y="615"/>
                    <a:pt x="35286" y="725"/>
                  </a:cubicBezTo>
                  <a:cubicBezTo>
                    <a:pt x="35286" y="752"/>
                    <a:pt x="35300" y="782"/>
                    <a:pt x="35324" y="800"/>
                  </a:cubicBezTo>
                  <a:cubicBezTo>
                    <a:pt x="35283" y="797"/>
                    <a:pt x="35238" y="794"/>
                    <a:pt x="35190" y="794"/>
                  </a:cubicBezTo>
                  <a:cubicBezTo>
                    <a:pt x="34999" y="794"/>
                    <a:pt x="34832" y="832"/>
                    <a:pt x="34752" y="889"/>
                  </a:cubicBezTo>
                  <a:cubicBezTo>
                    <a:pt x="34686" y="871"/>
                    <a:pt x="34618" y="862"/>
                    <a:pt x="34549" y="862"/>
                  </a:cubicBezTo>
                  <a:cubicBezTo>
                    <a:pt x="34469" y="862"/>
                    <a:pt x="34388" y="874"/>
                    <a:pt x="34311" y="901"/>
                  </a:cubicBezTo>
                  <a:cubicBezTo>
                    <a:pt x="34260" y="856"/>
                    <a:pt x="34141" y="826"/>
                    <a:pt x="34001" y="826"/>
                  </a:cubicBezTo>
                  <a:cubicBezTo>
                    <a:pt x="33813" y="826"/>
                    <a:pt x="33664" y="880"/>
                    <a:pt x="33661" y="949"/>
                  </a:cubicBezTo>
                  <a:lnTo>
                    <a:pt x="33616" y="949"/>
                  </a:lnTo>
                  <a:cubicBezTo>
                    <a:pt x="33473" y="949"/>
                    <a:pt x="33354" y="984"/>
                    <a:pt x="33312" y="1032"/>
                  </a:cubicBezTo>
                  <a:cubicBezTo>
                    <a:pt x="33256" y="1011"/>
                    <a:pt x="33195" y="999"/>
                    <a:pt x="33135" y="999"/>
                  </a:cubicBezTo>
                  <a:cubicBezTo>
                    <a:pt x="33129" y="999"/>
                    <a:pt x="33122" y="999"/>
                    <a:pt x="33115" y="999"/>
                  </a:cubicBezTo>
                  <a:cubicBezTo>
                    <a:pt x="33108" y="999"/>
                    <a:pt x="33100" y="999"/>
                    <a:pt x="33092" y="999"/>
                  </a:cubicBezTo>
                  <a:cubicBezTo>
                    <a:pt x="33038" y="999"/>
                    <a:pt x="32986" y="1008"/>
                    <a:pt x="32937" y="1026"/>
                  </a:cubicBezTo>
                  <a:cubicBezTo>
                    <a:pt x="32871" y="984"/>
                    <a:pt x="32796" y="964"/>
                    <a:pt x="32719" y="964"/>
                  </a:cubicBezTo>
                  <a:cubicBezTo>
                    <a:pt x="32597" y="964"/>
                    <a:pt x="32492" y="1011"/>
                    <a:pt x="32460" y="1074"/>
                  </a:cubicBezTo>
                  <a:cubicBezTo>
                    <a:pt x="32376" y="1056"/>
                    <a:pt x="32293" y="1047"/>
                    <a:pt x="32209" y="1047"/>
                  </a:cubicBezTo>
                  <a:cubicBezTo>
                    <a:pt x="32001" y="1047"/>
                    <a:pt x="31819" y="1098"/>
                    <a:pt x="31744" y="1169"/>
                  </a:cubicBezTo>
                  <a:cubicBezTo>
                    <a:pt x="31643" y="1133"/>
                    <a:pt x="31539" y="1119"/>
                    <a:pt x="31431" y="1119"/>
                  </a:cubicBezTo>
                  <a:cubicBezTo>
                    <a:pt x="31424" y="1118"/>
                    <a:pt x="31416" y="1118"/>
                    <a:pt x="31409" y="1118"/>
                  </a:cubicBezTo>
                  <a:cubicBezTo>
                    <a:pt x="31297" y="1118"/>
                    <a:pt x="31189" y="1139"/>
                    <a:pt x="31088" y="1181"/>
                  </a:cubicBezTo>
                  <a:cubicBezTo>
                    <a:pt x="31079" y="1163"/>
                    <a:pt x="31068" y="1148"/>
                    <a:pt x="31050" y="1136"/>
                  </a:cubicBezTo>
                  <a:cubicBezTo>
                    <a:pt x="31082" y="1119"/>
                    <a:pt x="31103" y="1098"/>
                    <a:pt x="31103" y="1074"/>
                  </a:cubicBezTo>
                  <a:cubicBezTo>
                    <a:pt x="31103" y="1014"/>
                    <a:pt x="30984" y="964"/>
                    <a:pt x="30838" y="964"/>
                  </a:cubicBezTo>
                  <a:cubicBezTo>
                    <a:pt x="30833" y="963"/>
                    <a:pt x="30827" y="963"/>
                    <a:pt x="30822" y="963"/>
                  </a:cubicBezTo>
                  <a:cubicBezTo>
                    <a:pt x="30753" y="963"/>
                    <a:pt x="30684" y="981"/>
                    <a:pt x="30620" y="1011"/>
                  </a:cubicBezTo>
                  <a:cubicBezTo>
                    <a:pt x="30483" y="990"/>
                    <a:pt x="30325" y="973"/>
                    <a:pt x="30149" y="961"/>
                  </a:cubicBezTo>
                  <a:cubicBezTo>
                    <a:pt x="30141" y="937"/>
                    <a:pt x="30054" y="919"/>
                    <a:pt x="29944" y="919"/>
                  </a:cubicBezTo>
                  <a:cubicBezTo>
                    <a:pt x="29914" y="919"/>
                    <a:pt x="29884" y="919"/>
                    <a:pt x="29854" y="922"/>
                  </a:cubicBezTo>
                  <a:cubicBezTo>
                    <a:pt x="29836" y="916"/>
                    <a:pt x="29819" y="910"/>
                    <a:pt x="29801" y="907"/>
                  </a:cubicBezTo>
                  <a:cubicBezTo>
                    <a:pt x="29762" y="862"/>
                    <a:pt x="29646" y="829"/>
                    <a:pt x="29506" y="829"/>
                  </a:cubicBezTo>
                  <a:cubicBezTo>
                    <a:pt x="29389" y="829"/>
                    <a:pt x="29291" y="850"/>
                    <a:pt x="29237" y="886"/>
                  </a:cubicBezTo>
                  <a:cubicBezTo>
                    <a:pt x="29213" y="880"/>
                    <a:pt x="29190" y="874"/>
                    <a:pt x="29163" y="871"/>
                  </a:cubicBezTo>
                  <a:cubicBezTo>
                    <a:pt x="29142" y="869"/>
                    <a:pt x="29121" y="868"/>
                    <a:pt x="29100" y="868"/>
                  </a:cubicBezTo>
                  <a:cubicBezTo>
                    <a:pt x="29059" y="868"/>
                    <a:pt x="29018" y="872"/>
                    <a:pt x="28978" y="880"/>
                  </a:cubicBezTo>
                  <a:cubicBezTo>
                    <a:pt x="28917" y="847"/>
                    <a:pt x="28849" y="829"/>
                    <a:pt x="28779" y="829"/>
                  </a:cubicBezTo>
                  <a:cubicBezTo>
                    <a:pt x="28774" y="829"/>
                    <a:pt x="28769" y="829"/>
                    <a:pt x="28763" y="829"/>
                  </a:cubicBezTo>
                  <a:cubicBezTo>
                    <a:pt x="28757" y="829"/>
                    <a:pt x="28751" y="829"/>
                    <a:pt x="28745" y="829"/>
                  </a:cubicBezTo>
                  <a:cubicBezTo>
                    <a:pt x="28680" y="829"/>
                    <a:pt x="28615" y="844"/>
                    <a:pt x="28558" y="874"/>
                  </a:cubicBezTo>
                  <a:cubicBezTo>
                    <a:pt x="28543" y="868"/>
                    <a:pt x="28528" y="865"/>
                    <a:pt x="28510" y="865"/>
                  </a:cubicBezTo>
                  <a:cubicBezTo>
                    <a:pt x="28471" y="865"/>
                    <a:pt x="28441" y="883"/>
                    <a:pt x="28441" y="907"/>
                  </a:cubicBezTo>
                  <a:cubicBezTo>
                    <a:pt x="28424" y="904"/>
                    <a:pt x="28409" y="904"/>
                    <a:pt x="28391" y="904"/>
                  </a:cubicBezTo>
                  <a:cubicBezTo>
                    <a:pt x="28385" y="904"/>
                    <a:pt x="28380" y="904"/>
                    <a:pt x="28374" y="904"/>
                  </a:cubicBezTo>
                  <a:cubicBezTo>
                    <a:pt x="28326" y="904"/>
                    <a:pt x="28279" y="915"/>
                    <a:pt x="28236" y="937"/>
                  </a:cubicBezTo>
                  <a:cubicBezTo>
                    <a:pt x="28203" y="931"/>
                    <a:pt x="28173" y="925"/>
                    <a:pt x="28140" y="925"/>
                  </a:cubicBezTo>
                  <a:cubicBezTo>
                    <a:pt x="28135" y="925"/>
                    <a:pt x="28129" y="924"/>
                    <a:pt x="28123" y="924"/>
                  </a:cubicBezTo>
                  <a:cubicBezTo>
                    <a:pt x="28072" y="924"/>
                    <a:pt x="28022" y="936"/>
                    <a:pt x="27973" y="955"/>
                  </a:cubicBezTo>
                  <a:cubicBezTo>
                    <a:pt x="27944" y="946"/>
                    <a:pt x="27914" y="943"/>
                    <a:pt x="27881" y="943"/>
                  </a:cubicBezTo>
                  <a:cubicBezTo>
                    <a:pt x="27806" y="943"/>
                    <a:pt x="27750" y="964"/>
                    <a:pt x="27744" y="987"/>
                  </a:cubicBezTo>
                  <a:lnTo>
                    <a:pt x="27705" y="987"/>
                  </a:lnTo>
                  <a:cubicBezTo>
                    <a:pt x="27654" y="987"/>
                    <a:pt x="27607" y="993"/>
                    <a:pt x="27562" y="1011"/>
                  </a:cubicBezTo>
                  <a:cubicBezTo>
                    <a:pt x="27517" y="993"/>
                    <a:pt x="27473" y="987"/>
                    <a:pt x="27428" y="987"/>
                  </a:cubicBezTo>
                  <a:cubicBezTo>
                    <a:pt x="27347" y="987"/>
                    <a:pt x="27279" y="1008"/>
                    <a:pt x="27261" y="1035"/>
                  </a:cubicBezTo>
                  <a:cubicBezTo>
                    <a:pt x="27246" y="1035"/>
                    <a:pt x="27231" y="1041"/>
                    <a:pt x="27216" y="1041"/>
                  </a:cubicBezTo>
                  <a:cubicBezTo>
                    <a:pt x="27207" y="1032"/>
                    <a:pt x="27198" y="1023"/>
                    <a:pt x="27183" y="1020"/>
                  </a:cubicBezTo>
                  <a:cubicBezTo>
                    <a:pt x="27166" y="993"/>
                    <a:pt x="27103" y="976"/>
                    <a:pt x="27025" y="976"/>
                  </a:cubicBezTo>
                  <a:cubicBezTo>
                    <a:pt x="26996" y="976"/>
                    <a:pt x="26969" y="978"/>
                    <a:pt x="26939" y="984"/>
                  </a:cubicBezTo>
                  <a:cubicBezTo>
                    <a:pt x="26945" y="976"/>
                    <a:pt x="26945" y="970"/>
                    <a:pt x="26948" y="961"/>
                  </a:cubicBezTo>
                  <a:cubicBezTo>
                    <a:pt x="26948" y="922"/>
                    <a:pt x="26879" y="886"/>
                    <a:pt x="26793" y="880"/>
                  </a:cubicBezTo>
                  <a:cubicBezTo>
                    <a:pt x="26799" y="877"/>
                    <a:pt x="26802" y="868"/>
                    <a:pt x="26802" y="862"/>
                  </a:cubicBezTo>
                  <a:cubicBezTo>
                    <a:pt x="26802" y="826"/>
                    <a:pt x="26710" y="797"/>
                    <a:pt x="26590" y="797"/>
                  </a:cubicBezTo>
                  <a:cubicBezTo>
                    <a:pt x="26599" y="773"/>
                    <a:pt x="26575" y="749"/>
                    <a:pt x="26525" y="734"/>
                  </a:cubicBezTo>
                  <a:cubicBezTo>
                    <a:pt x="26501" y="726"/>
                    <a:pt x="26477" y="723"/>
                    <a:pt x="26453" y="723"/>
                  </a:cubicBezTo>
                  <a:cubicBezTo>
                    <a:pt x="26411" y="723"/>
                    <a:pt x="26369" y="734"/>
                    <a:pt x="26331" y="755"/>
                  </a:cubicBezTo>
                  <a:cubicBezTo>
                    <a:pt x="26310" y="767"/>
                    <a:pt x="26304" y="782"/>
                    <a:pt x="26310" y="797"/>
                  </a:cubicBezTo>
                  <a:lnTo>
                    <a:pt x="26283" y="797"/>
                  </a:lnTo>
                  <a:cubicBezTo>
                    <a:pt x="26197" y="797"/>
                    <a:pt x="26125" y="821"/>
                    <a:pt x="26116" y="850"/>
                  </a:cubicBezTo>
                  <a:cubicBezTo>
                    <a:pt x="26092" y="847"/>
                    <a:pt x="26072" y="844"/>
                    <a:pt x="26048" y="844"/>
                  </a:cubicBezTo>
                  <a:cubicBezTo>
                    <a:pt x="25946" y="844"/>
                    <a:pt x="25863" y="871"/>
                    <a:pt x="25863" y="901"/>
                  </a:cubicBezTo>
                  <a:cubicBezTo>
                    <a:pt x="25863" y="907"/>
                    <a:pt x="25863" y="910"/>
                    <a:pt x="25869" y="916"/>
                  </a:cubicBezTo>
                  <a:cubicBezTo>
                    <a:pt x="25821" y="928"/>
                    <a:pt x="25794" y="946"/>
                    <a:pt x="25794" y="970"/>
                  </a:cubicBezTo>
                  <a:lnTo>
                    <a:pt x="25794" y="973"/>
                  </a:lnTo>
                  <a:cubicBezTo>
                    <a:pt x="25774" y="970"/>
                    <a:pt x="25753" y="970"/>
                    <a:pt x="25732" y="970"/>
                  </a:cubicBezTo>
                  <a:cubicBezTo>
                    <a:pt x="25708" y="970"/>
                    <a:pt x="25684" y="970"/>
                    <a:pt x="25660" y="973"/>
                  </a:cubicBezTo>
                  <a:cubicBezTo>
                    <a:pt x="25607" y="936"/>
                    <a:pt x="25541" y="916"/>
                    <a:pt x="25474" y="916"/>
                  </a:cubicBezTo>
                  <a:cubicBezTo>
                    <a:pt x="25470" y="916"/>
                    <a:pt x="25465" y="916"/>
                    <a:pt x="25461" y="916"/>
                  </a:cubicBezTo>
                  <a:cubicBezTo>
                    <a:pt x="25368" y="916"/>
                    <a:pt x="25291" y="943"/>
                    <a:pt x="25255" y="976"/>
                  </a:cubicBezTo>
                  <a:lnTo>
                    <a:pt x="25237" y="976"/>
                  </a:lnTo>
                  <a:cubicBezTo>
                    <a:pt x="25237" y="976"/>
                    <a:pt x="25240" y="973"/>
                    <a:pt x="25240" y="970"/>
                  </a:cubicBezTo>
                  <a:cubicBezTo>
                    <a:pt x="25240" y="946"/>
                    <a:pt x="25165" y="928"/>
                    <a:pt x="25076" y="928"/>
                  </a:cubicBezTo>
                  <a:cubicBezTo>
                    <a:pt x="24990" y="928"/>
                    <a:pt x="24915" y="946"/>
                    <a:pt x="24915" y="970"/>
                  </a:cubicBezTo>
                  <a:cubicBezTo>
                    <a:pt x="24915" y="976"/>
                    <a:pt x="24921" y="978"/>
                    <a:pt x="24927" y="984"/>
                  </a:cubicBezTo>
                  <a:cubicBezTo>
                    <a:pt x="24897" y="978"/>
                    <a:pt x="24867" y="978"/>
                    <a:pt x="24838" y="976"/>
                  </a:cubicBezTo>
                  <a:cubicBezTo>
                    <a:pt x="24843" y="967"/>
                    <a:pt x="24849" y="958"/>
                    <a:pt x="24849" y="946"/>
                  </a:cubicBezTo>
                  <a:cubicBezTo>
                    <a:pt x="24849" y="904"/>
                    <a:pt x="24784" y="865"/>
                    <a:pt x="24700" y="865"/>
                  </a:cubicBezTo>
                  <a:cubicBezTo>
                    <a:pt x="24626" y="865"/>
                    <a:pt x="24566" y="895"/>
                    <a:pt x="24557" y="934"/>
                  </a:cubicBezTo>
                  <a:cubicBezTo>
                    <a:pt x="24530" y="931"/>
                    <a:pt x="24504" y="928"/>
                    <a:pt x="24477" y="928"/>
                  </a:cubicBezTo>
                  <a:cubicBezTo>
                    <a:pt x="24459" y="928"/>
                    <a:pt x="24441" y="928"/>
                    <a:pt x="24420" y="931"/>
                  </a:cubicBezTo>
                  <a:lnTo>
                    <a:pt x="24411" y="931"/>
                  </a:lnTo>
                  <a:lnTo>
                    <a:pt x="24411" y="928"/>
                  </a:lnTo>
                  <a:cubicBezTo>
                    <a:pt x="24411" y="883"/>
                    <a:pt x="24328" y="847"/>
                    <a:pt x="24226" y="847"/>
                  </a:cubicBezTo>
                  <a:cubicBezTo>
                    <a:pt x="24222" y="847"/>
                    <a:pt x="24217" y="847"/>
                    <a:pt x="24212" y="847"/>
                  </a:cubicBezTo>
                  <a:cubicBezTo>
                    <a:pt x="24161" y="847"/>
                    <a:pt x="24112" y="862"/>
                    <a:pt x="24068" y="889"/>
                  </a:cubicBezTo>
                  <a:cubicBezTo>
                    <a:pt x="24027" y="871"/>
                    <a:pt x="23982" y="862"/>
                    <a:pt x="23934" y="862"/>
                  </a:cubicBezTo>
                  <a:cubicBezTo>
                    <a:pt x="23899" y="862"/>
                    <a:pt x="23863" y="868"/>
                    <a:pt x="23830" y="877"/>
                  </a:cubicBezTo>
                  <a:lnTo>
                    <a:pt x="23714" y="868"/>
                  </a:lnTo>
                  <a:cubicBezTo>
                    <a:pt x="23717" y="865"/>
                    <a:pt x="23720" y="859"/>
                    <a:pt x="23720" y="853"/>
                  </a:cubicBezTo>
                  <a:cubicBezTo>
                    <a:pt x="23720" y="818"/>
                    <a:pt x="23642" y="788"/>
                    <a:pt x="23544" y="788"/>
                  </a:cubicBezTo>
                  <a:cubicBezTo>
                    <a:pt x="23490" y="788"/>
                    <a:pt x="23437" y="800"/>
                    <a:pt x="23389" y="826"/>
                  </a:cubicBezTo>
                  <a:cubicBezTo>
                    <a:pt x="23335" y="815"/>
                    <a:pt x="23279" y="812"/>
                    <a:pt x="23225" y="812"/>
                  </a:cubicBezTo>
                  <a:cubicBezTo>
                    <a:pt x="23162" y="812"/>
                    <a:pt x="23097" y="818"/>
                    <a:pt x="23037" y="832"/>
                  </a:cubicBezTo>
                  <a:lnTo>
                    <a:pt x="22873" y="826"/>
                  </a:lnTo>
                  <a:cubicBezTo>
                    <a:pt x="22852" y="823"/>
                    <a:pt x="22831" y="821"/>
                    <a:pt x="22811" y="821"/>
                  </a:cubicBezTo>
                  <a:cubicBezTo>
                    <a:pt x="22796" y="797"/>
                    <a:pt x="22751" y="779"/>
                    <a:pt x="22694" y="779"/>
                  </a:cubicBezTo>
                  <a:cubicBezTo>
                    <a:pt x="22694" y="779"/>
                    <a:pt x="22694" y="776"/>
                    <a:pt x="22694" y="773"/>
                  </a:cubicBezTo>
                  <a:cubicBezTo>
                    <a:pt x="22694" y="701"/>
                    <a:pt x="22563" y="642"/>
                    <a:pt x="22402" y="642"/>
                  </a:cubicBezTo>
                  <a:cubicBezTo>
                    <a:pt x="22289" y="642"/>
                    <a:pt x="22188" y="671"/>
                    <a:pt x="22143" y="716"/>
                  </a:cubicBezTo>
                  <a:cubicBezTo>
                    <a:pt x="22077" y="701"/>
                    <a:pt x="22012" y="695"/>
                    <a:pt x="21946" y="695"/>
                  </a:cubicBezTo>
                  <a:cubicBezTo>
                    <a:pt x="21901" y="695"/>
                    <a:pt x="21860" y="698"/>
                    <a:pt x="21815" y="704"/>
                  </a:cubicBezTo>
                  <a:cubicBezTo>
                    <a:pt x="21764" y="668"/>
                    <a:pt x="21648" y="645"/>
                    <a:pt x="21517" y="645"/>
                  </a:cubicBezTo>
                  <a:cubicBezTo>
                    <a:pt x="21368" y="645"/>
                    <a:pt x="21243" y="677"/>
                    <a:pt x="21201" y="719"/>
                  </a:cubicBezTo>
                  <a:cubicBezTo>
                    <a:pt x="21133" y="706"/>
                    <a:pt x="21066" y="698"/>
                    <a:pt x="20998" y="698"/>
                  </a:cubicBezTo>
                  <a:cubicBezTo>
                    <a:pt x="20988" y="698"/>
                    <a:pt x="20978" y="698"/>
                    <a:pt x="20968" y="698"/>
                  </a:cubicBezTo>
                  <a:cubicBezTo>
                    <a:pt x="20958" y="698"/>
                    <a:pt x="20948" y="698"/>
                    <a:pt x="20937" y="698"/>
                  </a:cubicBezTo>
                  <a:cubicBezTo>
                    <a:pt x="20868" y="698"/>
                    <a:pt x="20800" y="706"/>
                    <a:pt x="20733" y="719"/>
                  </a:cubicBezTo>
                  <a:cubicBezTo>
                    <a:pt x="20668" y="706"/>
                    <a:pt x="20603" y="698"/>
                    <a:pt x="20536" y="698"/>
                  </a:cubicBezTo>
                  <a:cubicBezTo>
                    <a:pt x="20526" y="698"/>
                    <a:pt x="20516" y="698"/>
                    <a:pt x="20506" y="698"/>
                  </a:cubicBezTo>
                  <a:cubicBezTo>
                    <a:pt x="20292" y="698"/>
                    <a:pt x="20113" y="752"/>
                    <a:pt x="20113" y="823"/>
                  </a:cubicBezTo>
                  <a:cubicBezTo>
                    <a:pt x="20113" y="832"/>
                    <a:pt x="20119" y="844"/>
                    <a:pt x="20125" y="853"/>
                  </a:cubicBezTo>
                  <a:lnTo>
                    <a:pt x="20098" y="853"/>
                  </a:lnTo>
                  <a:cubicBezTo>
                    <a:pt x="20056" y="853"/>
                    <a:pt x="20014" y="853"/>
                    <a:pt x="19976" y="859"/>
                  </a:cubicBezTo>
                  <a:cubicBezTo>
                    <a:pt x="19982" y="853"/>
                    <a:pt x="19982" y="847"/>
                    <a:pt x="19985" y="838"/>
                  </a:cubicBezTo>
                  <a:cubicBezTo>
                    <a:pt x="19985" y="788"/>
                    <a:pt x="19830" y="743"/>
                    <a:pt x="19633" y="737"/>
                  </a:cubicBezTo>
                  <a:cubicBezTo>
                    <a:pt x="19633" y="734"/>
                    <a:pt x="19633" y="734"/>
                    <a:pt x="19633" y="731"/>
                  </a:cubicBezTo>
                  <a:cubicBezTo>
                    <a:pt x="19633" y="683"/>
                    <a:pt x="19517" y="648"/>
                    <a:pt x="19377" y="648"/>
                  </a:cubicBezTo>
                  <a:cubicBezTo>
                    <a:pt x="19335" y="648"/>
                    <a:pt x="19293" y="651"/>
                    <a:pt x="19254" y="657"/>
                  </a:cubicBezTo>
                  <a:cubicBezTo>
                    <a:pt x="19130" y="623"/>
                    <a:pt x="19000" y="606"/>
                    <a:pt x="18873" y="606"/>
                  </a:cubicBezTo>
                  <a:cubicBezTo>
                    <a:pt x="18863" y="606"/>
                    <a:pt x="18853" y="606"/>
                    <a:pt x="18843" y="606"/>
                  </a:cubicBezTo>
                  <a:cubicBezTo>
                    <a:pt x="18602" y="606"/>
                    <a:pt x="18396" y="648"/>
                    <a:pt x="18348" y="704"/>
                  </a:cubicBezTo>
                  <a:cubicBezTo>
                    <a:pt x="18221" y="665"/>
                    <a:pt x="18091" y="647"/>
                    <a:pt x="17958" y="647"/>
                  </a:cubicBezTo>
                  <a:cubicBezTo>
                    <a:pt x="17948" y="647"/>
                    <a:pt x="17938" y="647"/>
                    <a:pt x="17928" y="648"/>
                  </a:cubicBezTo>
                  <a:cubicBezTo>
                    <a:pt x="17918" y="647"/>
                    <a:pt x="17908" y="647"/>
                    <a:pt x="17898" y="647"/>
                  </a:cubicBezTo>
                  <a:cubicBezTo>
                    <a:pt x="17792" y="647"/>
                    <a:pt x="17685" y="662"/>
                    <a:pt x="17579" y="683"/>
                  </a:cubicBezTo>
                  <a:lnTo>
                    <a:pt x="17549" y="683"/>
                  </a:lnTo>
                  <a:cubicBezTo>
                    <a:pt x="17397" y="683"/>
                    <a:pt x="17272" y="716"/>
                    <a:pt x="17251" y="758"/>
                  </a:cubicBezTo>
                  <a:lnTo>
                    <a:pt x="17248" y="758"/>
                  </a:lnTo>
                  <a:cubicBezTo>
                    <a:pt x="16989" y="758"/>
                    <a:pt x="16780" y="800"/>
                    <a:pt x="16780" y="853"/>
                  </a:cubicBezTo>
                  <a:cubicBezTo>
                    <a:pt x="16780" y="865"/>
                    <a:pt x="16786" y="874"/>
                    <a:pt x="16798" y="880"/>
                  </a:cubicBezTo>
                  <a:cubicBezTo>
                    <a:pt x="16718" y="865"/>
                    <a:pt x="16634" y="859"/>
                    <a:pt x="16554" y="859"/>
                  </a:cubicBezTo>
                  <a:cubicBezTo>
                    <a:pt x="16342" y="859"/>
                    <a:pt x="16169" y="898"/>
                    <a:pt x="16169" y="949"/>
                  </a:cubicBezTo>
                  <a:cubicBezTo>
                    <a:pt x="16169" y="955"/>
                    <a:pt x="16172" y="961"/>
                    <a:pt x="16175" y="964"/>
                  </a:cubicBezTo>
                  <a:cubicBezTo>
                    <a:pt x="16101" y="952"/>
                    <a:pt x="16023" y="943"/>
                    <a:pt x="15949" y="943"/>
                  </a:cubicBezTo>
                  <a:cubicBezTo>
                    <a:pt x="15853" y="943"/>
                    <a:pt x="15758" y="955"/>
                    <a:pt x="15668" y="976"/>
                  </a:cubicBezTo>
                  <a:cubicBezTo>
                    <a:pt x="15650" y="910"/>
                    <a:pt x="15487" y="859"/>
                    <a:pt x="15284" y="859"/>
                  </a:cubicBezTo>
                  <a:cubicBezTo>
                    <a:pt x="15206" y="859"/>
                    <a:pt x="15126" y="868"/>
                    <a:pt x="15051" y="886"/>
                  </a:cubicBezTo>
                  <a:cubicBezTo>
                    <a:pt x="15013" y="812"/>
                    <a:pt x="14837" y="758"/>
                    <a:pt x="14625" y="758"/>
                  </a:cubicBezTo>
                  <a:cubicBezTo>
                    <a:pt x="14586" y="758"/>
                    <a:pt x="14545" y="761"/>
                    <a:pt x="14509" y="764"/>
                  </a:cubicBezTo>
                  <a:cubicBezTo>
                    <a:pt x="14551" y="746"/>
                    <a:pt x="14577" y="719"/>
                    <a:pt x="14577" y="692"/>
                  </a:cubicBezTo>
                  <a:cubicBezTo>
                    <a:pt x="14577" y="627"/>
                    <a:pt x="14410" y="573"/>
                    <a:pt x="14208" y="573"/>
                  </a:cubicBezTo>
                  <a:lnTo>
                    <a:pt x="14184" y="573"/>
                  </a:lnTo>
                  <a:cubicBezTo>
                    <a:pt x="14142" y="540"/>
                    <a:pt x="14044" y="519"/>
                    <a:pt x="13930" y="519"/>
                  </a:cubicBezTo>
                  <a:cubicBezTo>
                    <a:pt x="13895" y="519"/>
                    <a:pt x="13856" y="522"/>
                    <a:pt x="13820" y="528"/>
                  </a:cubicBezTo>
                  <a:cubicBezTo>
                    <a:pt x="13761" y="445"/>
                    <a:pt x="13543" y="385"/>
                    <a:pt x="13281" y="385"/>
                  </a:cubicBezTo>
                  <a:cubicBezTo>
                    <a:pt x="13057" y="385"/>
                    <a:pt x="12866" y="427"/>
                    <a:pt x="12777" y="493"/>
                  </a:cubicBezTo>
                  <a:cubicBezTo>
                    <a:pt x="12679" y="469"/>
                    <a:pt x="12577" y="460"/>
                    <a:pt x="12476" y="460"/>
                  </a:cubicBezTo>
                  <a:cubicBezTo>
                    <a:pt x="12419" y="460"/>
                    <a:pt x="12360" y="463"/>
                    <a:pt x="12303" y="469"/>
                  </a:cubicBezTo>
                  <a:cubicBezTo>
                    <a:pt x="12303" y="466"/>
                    <a:pt x="12303" y="463"/>
                    <a:pt x="12303" y="460"/>
                  </a:cubicBezTo>
                  <a:cubicBezTo>
                    <a:pt x="12303" y="355"/>
                    <a:pt x="12088" y="275"/>
                    <a:pt x="11826" y="275"/>
                  </a:cubicBezTo>
                  <a:cubicBezTo>
                    <a:pt x="11793" y="275"/>
                    <a:pt x="11763" y="275"/>
                    <a:pt x="11734" y="278"/>
                  </a:cubicBezTo>
                  <a:cubicBezTo>
                    <a:pt x="11620" y="233"/>
                    <a:pt x="11441" y="203"/>
                    <a:pt x="11239" y="203"/>
                  </a:cubicBezTo>
                  <a:cubicBezTo>
                    <a:pt x="10976" y="203"/>
                    <a:pt x="10750" y="254"/>
                    <a:pt x="10663" y="323"/>
                  </a:cubicBezTo>
                  <a:cubicBezTo>
                    <a:pt x="10586" y="311"/>
                    <a:pt x="10508" y="305"/>
                    <a:pt x="10431" y="305"/>
                  </a:cubicBezTo>
                  <a:cubicBezTo>
                    <a:pt x="10181" y="305"/>
                    <a:pt x="9966" y="364"/>
                    <a:pt x="9885" y="445"/>
                  </a:cubicBezTo>
                  <a:cubicBezTo>
                    <a:pt x="9802" y="427"/>
                    <a:pt x="9719" y="421"/>
                    <a:pt x="9632" y="421"/>
                  </a:cubicBezTo>
                  <a:cubicBezTo>
                    <a:pt x="9619" y="420"/>
                    <a:pt x="9606" y="420"/>
                    <a:pt x="9593" y="420"/>
                  </a:cubicBezTo>
                  <a:cubicBezTo>
                    <a:pt x="9478" y="420"/>
                    <a:pt x="9363" y="444"/>
                    <a:pt x="9253" y="490"/>
                  </a:cubicBezTo>
                  <a:cubicBezTo>
                    <a:pt x="9191" y="481"/>
                    <a:pt x="9128" y="478"/>
                    <a:pt x="9066" y="478"/>
                  </a:cubicBezTo>
                  <a:cubicBezTo>
                    <a:pt x="9056" y="477"/>
                    <a:pt x="9047" y="477"/>
                    <a:pt x="9038" y="477"/>
                  </a:cubicBezTo>
                  <a:cubicBezTo>
                    <a:pt x="8916" y="477"/>
                    <a:pt x="8794" y="496"/>
                    <a:pt x="8678" y="534"/>
                  </a:cubicBezTo>
                  <a:cubicBezTo>
                    <a:pt x="8583" y="496"/>
                    <a:pt x="8484" y="481"/>
                    <a:pt x="8383" y="481"/>
                  </a:cubicBezTo>
                  <a:cubicBezTo>
                    <a:pt x="8148" y="481"/>
                    <a:pt x="7957" y="567"/>
                    <a:pt x="7957" y="671"/>
                  </a:cubicBezTo>
                  <a:cubicBezTo>
                    <a:pt x="7957" y="680"/>
                    <a:pt x="7960" y="692"/>
                    <a:pt x="7963" y="701"/>
                  </a:cubicBezTo>
                  <a:cubicBezTo>
                    <a:pt x="7861" y="689"/>
                    <a:pt x="7757" y="686"/>
                    <a:pt x="7644" y="686"/>
                  </a:cubicBezTo>
                  <a:lnTo>
                    <a:pt x="7593" y="686"/>
                  </a:lnTo>
                  <a:cubicBezTo>
                    <a:pt x="7569" y="603"/>
                    <a:pt x="7411" y="537"/>
                    <a:pt x="7221" y="537"/>
                  </a:cubicBezTo>
                  <a:cubicBezTo>
                    <a:pt x="7045" y="537"/>
                    <a:pt x="6899" y="591"/>
                    <a:pt x="6857" y="663"/>
                  </a:cubicBezTo>
                  <a:cubicBezTo>
                    <a:pt x="6803" y="655"/>
                    <a:pt x="6749" y="650"/>
                    <a:pt x="6695" y="650"/>
                  </a:cubicBezTo>
                  <a:cubicBezTo>
                    <a:pt x="6683" y="650"/>
                    <a:pt x="6672" y="650"/>
                    <a:pt x="6660" y="651"/>
                  </a:cubicBezTo>
                  <a:cubicBezTo>
                    <a:pt x="6437" y="651"/>
                    <a:pt x="6252" y="701"/>
                    <a:pt x="6180" y="773"/>
                  </a:cubicBezTo>
                  <a:lnTo>
                    <a:pt x="6147" y="773"/>
                  </a:lnTo>
                  <a:cubicBezTo>
                    <a:pt x="6055" y="773"/>
                    <a:pt x="5963" y="779"/>
                    <a:pt x="5873" y="794"/>
                  </a:cubicBezTo>
                  <a:cubicBezTo>
                    <a:pt x="5882" y="776"/>
                    <a:pt x="5885" y="758"/>
                    <a:pt x="5885" y="740"/>
                  </a:cubicBezTo>
                  <a:cubicBezTo>
                    <a:pt x="5885" y="677"/>
                    <a:pt x="5837" y="621"/>
                    <a:pt x="5757" y="576"/>
                  </a:cubicBezTo>
                  <a:cubicBezTo>
                    <a:pt x="5817" y="546"/>
                    <a:pt x="5849" y="513"/>
                    <a:pt x="5849" y="478"/>
                  </a:cubicBezTo>
                  <a:cubicBezTo>
                    <a:pt x="5849" y="382"/>
                    <a:pt x="5614" y="305"/>
                    <a:pt x="5325" y="305"/>
                  </a:cubicBezTo>
                  <a:cubicBezTo>
                    <a:pt x="5247" y="305"/>
                    <a:pt x="5173" y="311"/>
                    <a:pt x="5098" y="323"/>
                  </a:cubicBezTo>
                  <a:lnTo>
                    <a:pt x="5077" y="317"/>
                  </a:lnTo>
                  <a:cubicBezTo>
                    <a:pt x="5089" y="308"/>
                    <a:pt x="5098" y="290"/>
                    <a:pt x="5098" y="275"/>
                  </a:cubicBezTo>
                  <a:cubicBezTo>
                    <a:pt x="5098" y="195"/>
                    <a:pt x="4878" y="129"/>
                    <a:pt x="4606" y="129"/>
                  </a:cubicBezTo>
                  <a:cubicBezTo>
                    <a:pt x="4365" y="129"/>
                    <a:pt x="4165" y="180"/>
                    <a:pt x="4120" y="248"/>
                  </a:cubicBezTo>
                  <a:lnTo>
                    <a:pt x="4111" y="248"/>
                  </a:lnTo>
                  <a:cubicBezTo>
                    <a:pt x="4100" y="248"/>
                    <a:pt x="4089" y="248"/>
                    <a:pt x="4078" y="248"/>
                  </a:cubicBezTo>
                  <a:cubicBezTo>
                    <a:pt x="3955" y="248"/>
                    <a:pt x="3835" y="263"/>
                    <a:pt x="3715" y="293"/>
                  </a:cubicBezTo>
                  <a:cubicBezTo>
                    <a:pt x="3664" y="197"/>
                    <a:pt x="3500" y="129"/>
                    <a:pt x="3304" y="129"/>
                  </a:cubicBezTo>
                  <a:cubicBezTo>
                    <a:pt x="3101" y="129"/>
                    <a:pt x="2931" y="203"/>
                    <a:pt x="2889" y="305"/>
                  </a:cubicBezTo>
                  <a:cubicBezTo>
                    <a:pt x="2696" y="308"/>
                    <a:pt x="2505" y="341"/>
                    <a:pt x="2320" y="400"/>
                  </a:cubicBezTo>
                  <a:cubicBezTo>
                    <a:pt x="2296" y="400"/>
                    <a:pt x="2272" y="397"/>
                    <a:pt x="2245" y="397"/>
                  </a:cubicBezTo>
                  <a:cubicBezTo>
                    <a:pt x="2046" y="397"/>
                    <a:pt x="1879" y="439"/>
                    <a:pt x="1852" y="493"/>
                  </a:cubicBezTo>
                  <a:cubicBezTo>
                    <a:pt x="1727" y="499"/>
                    <a:pt x="1608" y="510"/>
                    <a:pt x="1494" y="525"/>
                  </a:cubicBezTo>
                  <a:cubicBezTo>
                    <a:pt x="1386" y="495"/>
                    <a:pt x="1276" y="477"/>
                    <a:pt x="1165" y="477"/>
                  </a:cubicBezTo>
                  <a:cubicBezTo>
                    <a:pt x="1157" y="477"/>
                    <a:pt x="1148" y="477"/>
                    <a:pt x="1140" y="478"/>
                  </a:cubicBezTo>
                  <a:cubicBezTo>
                    <a:pt x="925" y="478"/>
                    <a:pt x="740" y="522"/>
                    <a:pt x="654" y="588"/>
                  </a:cubicBezTo>
                  <a:cubicBezTo>
                    <a:pt x="454" y="615"/>
                    <a:pt x="305" y="698"/>
                    <a:pt x="269" y="797"/>
                  </a:cubicBezTo>
                  <a:cubicBezTo>
                    <a:pt x="180" y="809"/>
                    <a:pt x="90" y="823"/>
                    <a:pt x="1" y="847"/>
                  </a:cubicBezTo>
                  <a:lnTo>
                    <a:pt x="13" y="10619"/>
                  </a:lnTo>
                  <a:lnTo>
                    <a:pt x="51007" y="10651"/>
                  </a:lnTo>
                  <a:lnTo>
                    <a:pt x="51007" y="31"/>
                  </a:lnTo>
                  <a:cubicBezTo>
                    <a:pt x="50890" y="13"/>
                    <a:pt x="50771" y="1"/>
                    <a:pt x="506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1" name="Google Shape;251;p9"/>
            <p:cNvGrpSpPr/>
            <p:nvPr/>
          </p:nvGrpSpPr>
          <p:grpSpPr>
            <a:xfrm>
              <a:off x="-95061" y="3922092"/>
              <a:ext cx="9334100" cy="2852556"/>
              <a:chOff x="-95061" y="3922092"/>
              <a:chExt cx="9334100" cy="2852556"/>
            </a:xfrm>
          </p:grpSpPr>
          <p:sp>
            <p:nvSpPr>
              <p:cNvPr id="252" name="Google Shape;252;p9"/>
              <p:cNvSpPr/>
              <p:nvPr/>
            </p:nvSpPr>
            <p:spPr>
              <a:xfrm flipH="1" rot="142635">
                <a:off x="-42083" y="4112533"/>
                <a:ext cx="9233834" cy="2471674"/>
              </a:xfrm>
              <a:custGeom>
                <a:rect b="b" l="l" r="r" t="t"/>
                <a:pathLst>
                  <a:path extrusionOk="0" h="20955" w="78285">
                    <a:moveTo>
                      <a:pt x="6935" y="0"/>
                    </a:moveTo>
                    <a:cubicBezTo>
                      <a:pt x="4513" y="0"/>
                      <a:pt x="2199" y="31"/>
                      <a:pt x="1" y="92"/>
                    </a:cubicBezTo>
                    <a:lnTo>
                      <a:pt x="1" y="14784"/>
                    </a:lnTo>
                    <a:cubicBezTo>
                      <a:pt x="7250" y="16132"/>
                      <a:pt x="15859" y="17381"/>
                      <a:pt x="25639" y="18418"/>
                    </a:cubicBezTo>
                    <a:cubicBezTo>
                      <a:pt x="41766" y="20131"/>
                      <a:pt x="57207" y="20955"/>
                      <a:pt x="69878" y="20955"/>
                    </a:cubicBezTo>
                    <a:cubicBezTo>
                      <a:pt x="72841" y="20955"/>
                      <a:pt x="75652" y="20910"/>
                      <a:pt x="78285" y="20821"/>
                    </a:cubicBezTo>
                    <a:lnTo>
                      <a:pt x="78285" y="6650"/>
                    </a:lnTo>
                    <a:cubicBezTo>
                      <a:pt x="59523" y="2891"/>
                      <a:pt x="32838" y="369"/>
                      <a:pt x="11647" y="38"/>
                    </a:cubicBezTo>
                    <a:cubicBezTo>
                      <a:pt x="10035" y="13"/>
                      <a:pt x="8464" y="0"/>
                      <a:pt x="693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3" name="Google Shape;253;p9"/>
              <p:cNvGrpSpPr/>
              <p:nvPr/>
            </p:nvGrpSpPr>
            <p:grpSpPr>
              <a:xfrm>
                <a:off x="-95061" y="4388378"/>
                <a:ext cx="9262884" cy="1585293"/>
                <a:chOff x="-89548" y="4056178"/>
                <a:chExt cx="9262884" cy="1585293"/>
              </a:xfrm>
            </p:grpSpPr>
            <p:sp>
              <p:nvSpPr>
                <p:cNvPr id="254" name="Google Shape;254;p9"/>
                <p:cNvSpPr/>
                <p:nvPr/>
              </p:nvSpPr>
              <p:spPr>
                <a:xfrm flipH="1" rot="125670">
                  <a:off x="-60719" y="4223579"/>
                  <a:ext cx="9205225" cy="1250493"/>
                </a:xfrm>
                <a:custGeom>
                  <a:rect b="b" l="l" r="r" t="t"/>
                  <a:pathLst>
                    <a:path extrusionOk="0" h="25296" w="78285">
                      <a:moveTo>
                        <a:pt x="8782" y="0"/>
                      </a:moveTo>
                      <a:cubicBezTo>
                        <a:pt x="8473" y="0"/>
                        <a:pt x="8165" y="1"/>
                        <a:pt x="7858" y="3"/>
                      </a:cubicBezTo>
                      <a:cubicBezTo>
                        <a:pt x="5161" y="18"/>
                        <a:pt x="2540" y="62"/>
                        <a:pt x="1" y="137"/>
                      </a:cubicBezTo>
                      <a:lnTo>
                        <a:pt x="1" y="25296"/>
                      </a:lnTo>
                      <a:lnTo>
                        <a:pt x="78285" y="25296"/>
                      </a:lnTo>
                      <a:lnTo>
                        <a:pt x="78285" y="6203"/>
                      </a:lnTo>
                      <a:cubicBezTo>
                        <a:pt x="66054" y="3628"/>
                        <a:pt x="48723" y="1580"/>
                        <a:pt x="29380" y="685"/>
                      </a:cubicBezTo>
                      <a:cubicBezTo>
                        <a:pt x="22199" y="352"/>
                        <a:pt x="15304" y="0"/>
                        <a:pt x="87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9"/>
                <p:cNvSpPr/>
                <p:nvPr/>
              </p:nvSpPr>
              <p:spPr>
                <a:xfrm flipH="1" rot="126382">
                  <a:off x="3531680" y="4343736"/>
                  <a:ext cx="3720756" cy="958568"/>
                </a:xfrm>
                <a:custGeom>
                  <a:rect b="b" l="l" r="r" t="t"/>
                  <a:pathLst>
                    <a:path extrusionOk="0" h="19391" w="31822">
                      <a:moveTo>
                        <a:pt x="29944" y="0"/>
                      </a:moveTo>
                      <a:cubicBezTo>
                        <a:pt x="23836" y="1228"/>
                        <a:pt x="10920" y="4296"/>
                        <a:pt x="1" y="19143"/>
                      </a:cubicBezTo>
                      <a:lnTo>
                        <a:pt x="3172" y="19391"/>
                      </a:lnTo>
                      <a:cubicBezTo>
                        <a:pt x="3172" y="19391"/>
                        <a:pt x="14187" y="2957"/>
                        <a:pt x="31822" y="122"/>
                      </a:cubicBezTo>
                      <a:lnTo>
                        <a:pt x="2994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6" name="Google Shape;256;p9"/>
            <p:cNvGrpSpPr/>
            <p:nvPr/>
          </p:nvGrpSpPr>
          <p:grpSpPr>
            <a:xfrm flipH="1">
              <a:off x="6730832" y="3999004"/>
              <a:ext cx="2479768" cy="1294235"/>
              <a:chOff x="0" y="3323599"/>
              <a:chExt cx="3523399" cy="1838925"/>
            </a:xfrm>
          </p:grpSpPr>
          <p:sp>
            <p:nvSpPr>
              <p:cNvPr id="257" name="Google Shape;257;p9"/>
              <p:cNvSpPr/>
              <p:nvPr/>
            </p:nvSpPr>
            <p:spPr>
              <a:xfrm>
                <a:off x="0" y="3806001"/>
                <a:ext cx="2393" cy="4900"/>
              </a:xfrm>
              <a:custGeom>
                <a:rect b="b" l="l" r="r" t="t"/>
                <a:pathLst>
                  <a:path extrusionOk="0" h="43" w="21">
                    <a:moveTo>
                      <a:pt x="11" y="0"/>
                    </a:moveTo>
                    <a:lnTo>
                      <a:pt x="11" y="22"/>
                    </a:lnTo>
                    <a:lnTo>
                      <a:pt x="11" y="22"/>
                    </a:lnTo>
                    <a:cubicBezTo>
                      <a:pt x="16" y="15"/>
                      <a:pt x="21" y="8"/>
                      <a:pt x="11" y="0"/>
                    </a:cubicBezTo>
                    <a:close/>
                    <a:moveTo>
                      <a:pt x="11" y="22"/>
                    </a:moveTo>
                    <a:cubicBezTo>
                      <a:pt x="5" y="30"/>
                      <a:pt x="0" y="36"/>
                      <a:pt x="11" y="42"/>
                    </a:cubicBezTo>
                    <a:lnTo>
                      <a:pt x="11" y="22"/>
                    </a:lnTo>
                    <a:close/>
                  </a:path>
                </a:pathLst>
              </a:custGeom>
              <a:solidFill>
                <a:srgbClr val="B8C1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9"/>
              <p:cNvSpPr/>
              <p:nvPr/>
            </p:nvSpPr>
            <p:spPr>
              <a:xfrm flipH="1">
                <a:off x="157861" y="3323599"/>
                <a:ext cx="1281820" cy="644075"/>
              </a:xfrm>
              <a:custGeom>
                <a:rect b="b" l="l" r="r" t="t"/>
                <a:pathLst>
                  <a:path extrusionOk="0" h="2747" w="5467">
                    <a:moveTo>
                      <a:pt x="2449" y="0"/>
                    </a:moveTo>
                    <a:lnTo>
                      <a:pt x="1973" y="38"/>
                    </a:lnTo>
                    <a:lnTo>
                      <a:pt x="1673" y="233"/>
                    </a:lnTo>
                    <a:lnTo>
                      <a:pt x="1173" y="741"/>
                    </a:lnTo>
                    <a:lnTo>
                      <a:pt x="1064" y="747"/>
                    </a:lnTo>
                    <a:lnTo>
                      <a:pt x="695" y="1123"/>
                    </a:lnTo>
                    <a:lnTo>
                      <a:pt x="695" y="1304"/>
                    </a:lnTo>
                    <a:cubicBezTo>
                      <a:pt x="695" y="1318"/>
                      <a:pt x="227" y="1822"/>
                      <a:pt x="227" y="1822"/>
                    </a:cubicBezTo>
                    <a:lnTo>
                      <a:pt x="1" y="2746"/>
                    </a:lnTo>
                    <a:lnTo>
                      <a:pt x="5467" y="2746"/>
                    </a:lnTo>
                    <a:lnTo>
                      <a:pt x="5396" y="2453"/>
                    </a:lnTo>
                    <a:lnTo>
                      <a:pt x="5454" y="2322"/>
                    </a:lnTo>
                    <a:lnTo>
                      <a:pt x="4980" y="2205"/>
                    </a:lnTo>
                    <a:cubicBezTo>
                      <a:pt x="4980" y="2205"/>
                      <a:pt x="4752" y="1715"/>
                      <a:pt x="4750" y="1715"/>
                    </a:cubicBezTo>
                    <a:lnTo>
                      <a:pt x="4750" y="1373"/>
                    </a:lnTo>
                    <a:cubicBezTo>
                      <a:pt x="4750" y="1373"/>
                      <a:pt x="4467" y="1172"/>
                      <a:pt x="4447" y="1122"/>
                    </a:cubicBezTo>
                    <a:cubicBezTo>
                      <a:pt x="4428" y="1071"/>
                      <a:pt x="4325" y="1049"/>
                      <a:pt x="4325" y="1049"/>
                    </a:cubicBezTo>
                    <a:lnTo>
                      <a:pt x="4325" y="944"/>
                    </a:lnTo>
                    <a:lnTo>
                      <a:pt x="4075" y="569"/>
                    </a:lnTo>
                    <a:lnTo>
                      <a:pt x="3686" y="405"/>
                    </a:lnTo>
                    <a:cubicBezTo>
                      <a:pt x="3686" y="405"/>
                      <a:pt x="3622" y="294"/>
                      <a:pt x="3583" y="229"/>
                    </a:cubicBezTo>
                    <a:cubicBezTo>
                      <a:pt x="3574" y="214"/>
                      <a:pt x="3566" y="201"/>
                      <a:pt x="3557" y="188"/>
                    </a:cubicBezTo>
                    <a:cubicBezTo>
                      <a:pt x="3551" y="180"/>
                      <a:pt x="3518" y="177"/>
                      <a:pt x="3478" y="177"/>
                    </a:cubicBezTo>
                    <a:cubicBezTo>
                      <a:pt x="3398" y="177"/>
                      <a:pt x="3286" y="188"/>
                      <a:pt x="3286" y="188"/>
                    </a:cubicBezTo>
                    <a:lnTo>
                      <a:pt x="2789" y="103"/>
                    </a:lnTo>
                    <a:lnTo>
                      <a:pt x="2518" y="132"/>
                    </a:lnTo>
                    <a:lnTo>
                      <a:pt x="244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9"/>
              <p:cNvSpPr/>
              <p:nvPr/>
            </p:nvSpPr>
            <p:spPr>
              <a:xfrm flipH="1">
                <a:off x="271564" y="3776355"/>
                <a:ext cx="242437" cy="191323"/>
              </a:xfrm>
              <a:custGeom>
                <a:rect b="b" l="l" r="r" t="t"/>
                <a:pathLst>
                  <a:path extrusionOk="0" h="816" w="1034">
                    <a:moveTo>
                      <a:pt x="905" y="1"/>
                    </a:moveTo>
                    <a:lnTo>
                      <a:pt x="708" y="167"/>
                    </a:lnTo>
                    <a:lnTo>
                      <a:pt x="1" y="394"/>
                    </a:lnTo>
                    <a:lnTo>
                      <a:pt x="190" y="815"/>
                    </a:lnTo>
                    <a:lnTo>
                      <a:pt x="645" y="815"/>
                    </a:lnTo>
                    <a:lnTo>
                      <a:pt x="645" y="679"/>
                    </a:lnTo>
                    <a:lnTo>
                      <a:pt x="756" y="235"/>
                    </a:lnTo>
                    <a:lnTo>
                      <a:pt x="1034" y="274"/>
                    </a:lnTo>
                    <a:lnTo>
                      <a:pt x="905" y="1"/>
                    </a:lnTo>
                    <a:close/>
                  </a:path>
                </a:pathLst>
              </a:custGeom>
              <a:solidFill>
                <a:srgbClr val="CECF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9"/>
              <p:cNvSpPr/>
              <p:nvPr/>
            </p:nvSpPr>
            <p:spPr>
              <a:xfrm flipH="1">
                <a:off x="325732" y="3545170"/>
                <a:ext cx="659081" cy="422506"/>
              </a:xfrm>
              <a:custGeom>
                <a:rect b="b" l="l" r="r" t="t"/>
                <a:pathLst>
                  <a:path extrusionOk="0" h="1802" w="2811">
                    <a:moveTo>
                      <a:pt x="1501" y="0"/>
                    </a:moveTo>
                    <a:lnTo>
                      <a:pt x="1095" y="220"/>
                    </a:lnTo>
                    <a:lnTo>
                      <a:pt x="986" y="545"/>
                    </a:lnTo>
                    <a:lnTo>
                      <a:pt x="1108" y="726"/>
                    </a:lnTo>
                    <a:lnTo>
                      <a:pt x="743" y="1220"/>
                    </a:lnTo>
                    <a:lnTo>
                      <a:pt x="875" y="1291"/>
                    </a:lnTo>
                    <a:lnTo>
                      <a:pt x="872" y="1419"/>
                    </a:lnTo>
                    <a:lnTo>
                      <a:pt x="287" y="1369"/>
                    </a:lnTo>
                    <a:cubicBezTo>
                      <a:pt x="287" y="1369"/>
                      <a:pt x="234" y="1442"/>
                      <a:pt x="224" y="1442"/>
                    </a:cubicBezTo>
                    <a:cubicBezTo>
                      <a:pt x="215" y="1442"/>
                      <a:pt x="1" y="1453"/>
                      <a:pt x="1" y="1453"/>
                    </a:cubicBezTo>
                    <a:lnTo>
                      <a:pt x="1" y="1555"/>
                    </a:lnTo>
                    <a:lnTo>
                      <a:pt x="62" y="1801"/>
                    </a:lnTo>
                    <a:lnTo>
                      <a:pt x="1095" y="1801"/>
                    </a:lnTo>
                    <a:lnTo>
                      <a:pt x="1142" y="1549"/>
                    </a:lnTo>
                    <a:lnTo>
                      <a:pt x="1494" y="945"/>
                    </a:lnTo>
                    <a:lnTo>
                      <a:pt x="2068" y="543"/>
                    </a:lnTo>
                    <a:lnTo>
                      <a:pt x="2275" y="629"/>
                    </a:lnTo>
                    <a:lnTo>
                      <a:pt x="2343" y="771"/>
                    </a:lnTo>
                    <a:lnTo>
                      <a:pt x="2525" y="790"/>
                    </a:lnTo>
                    <a:lnTo>
                      <a:pt x="2810" y="428"/>
                    </a:lnTo>
                    <a:cubicBezTo>
                      <a:pt x="2810" y="428"/>
                      <a:pt x="2527" y="227"/>
                      <a:pt x="2508" y="177"/>
                    </a:cubicBezTo>
                    <a:cubicBezTo>
                      <a:pt x="2488" y="126"/>
                      <a:pt x="2385" y="104"/>
                      <a:pt x="2385" y="104"/>
                    </a:cubicBezTo>
                    <a:lnTo>
                      <a:pt x="2135" y="197"/>
                    </a:lnTo>
                    <a:lnTo>
                      <a:pt x="2175" y="263"/>
                    </a:lnTo>
                    <a:cubicBezTo>
                      <a:pt x="2175" y="263"/>
                      <a:pt x="2395" y="396"/>
                      <a:pt x="2395" y="407"/>
                    </a:cubicBezTo>
                    <a:cubicBezTo>
                      <a:pt x="2395" y="417"/>
                      <a:pt x="2391" y="524"/>
                      <a:pt x="2391" y="524"/>
                    </a:cubicBezTo>
                    <a:lnTo>
                      <a:pt x="1895" y="428"/>
                    </a:lnTo>
                    <a:lnTo>
                      <a:pt x="1766" y="177"/>
                    </a:lnTo>
                    <a:lnTo>
                      <a:pt x="150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9"/>
              <p:cNvSpPr/>
              <p:nvPr/>
            </p:nvSpPr>
            <p:spPr>
              <a:xfrm flipH="1">
                <a:off x="543546" y="3377057"/>
                <a:ext cx="164126" cy="193434"/>
              </a:xfrm>
              <a:custGeom>
                <a:rect b="b" l="l" r="r" t="t"/>
                <a:pathLst>
                  <a:path extrusionOk="0" h="825" w="700">
                    <a:moveTo>
                      <a:pt x="462" y="1"/>
                    </a:moveTo>
                    <a:lnTo>
                      <a:pt x="1" y="176"/>
                    </a:lnTo>
                    <a:lnTo>
                      <a:pt x="73" y="263"/>
                    </a:lnTo>
                    <a:lnTo>
                      <a:pt x="153" y="607"/>
                    </a:lnTo>
                    <a:lnTo>
                      <a:pt x="543" y="785"/>
                    </a:lnTo>
                    <a:lnTo>
                      <a:pt x="642" y="824"/>
                    </a:lnTo>
                    <a:lnTo>
                      <a:pt x="457" y="345"/>
                    </a:lnTo>
                    <a:lnTo>
                      <a:pt x="700" y="235"/>
                    </a:lnTo>
                    <a:lnTo>
                      <a:pt x="565" y="177"/>
                    </a:lnTo>
                    <a:cubicBezTo>
                      <a:pt x="565" y="177"/>
                      <a:pt x="501" y="66"/>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9"/>
              <p:cNvSpPr/>
              <p:nvPr/>
            </p:nvSpPr>
            <p:spPr>
              <a:xfrm flipH="1">
                <a:off x="724327" y="3323599"/>
                <a:ext cx="603278" cy="644075"/>
              </a:xfrm>
              <a:custGeom>
                <a:rect b="b" l="l" r="r" t="t"/>
                <a:pathLst>
                  <a:path extrusionOk="0" h="2747" w="2573">
                    <a:moveTo>
                      <a:pt x="1971" y="0"/>
                    </a:moveTo>
                    <a:lnTo>
                      <a:pt x="1495" y="37"/>
                    </a:lnTo>
                    <a:lnTo>
                      <a:pt x="1197" y="232"/>
                    </a:lnTo>
                    <a:lnTo>
                      <a:pt x="695" y="741"/>
                    </a:lnTo>
                    <a:lnTo>
                      <a:pt x="586" y="747"/>
                    </a:lnTo>
                    <a:lnTo>
                      <a:pt x="615" y="835"/>
                    </a:lnTo>
                    <a:lnTo>
                      <a:pt x="1071" y="1271"/>
                    </a:lnTo>
                    <a:lnTo>
                      <a:pt x="688" y="1677"/>
                    </a:lnTo>
                    <a:lnTo>
                      <a:pt x="387" y="1622"/>
                    </a:lnTo>
                    <a:lnTo>
                      <a:pt x="65" y="1694"/>
                    </a:lnTo>
                    <a:lnTo>
                      <a:pt x="102" y="1995"/>
                    </a:lnTo>
                    <a:lnTo>
                      <a:pt x="0" y="2315"/>
                    </a:lnTo>
                    <a:lnTo>
                      <a:pt x="157" y="2562"/>
                    </a:lnTo>
                    <a:lnTo>
                      <a:pt x="2" y="2645"/>
                    </a:lnTo>
                    <a:lnTo>
                      <a:pt x="2" y="2746"/>
                    </a:lnTo>
                    <a:lnTo>
                      <a:pt x="776" y="2746"/>
                    </a:lnTo>
                    <a:lnTo>
                      <a:pt x="592" y="2494"/>
                    </a:lnTo>
                    <a:lnTo>
                      <a:pt x="776" y="2141"/>
                    </a:lnTo>
                    <a:lnTo>
                      <a:pt x="776" y="1997"/>
                    </a:lnTo>
                    <a:lnTo>
                      <a:pt x="1095" y="1932"/>
                    </a:lnTo>
                    <a:lnTo>
                      <a:pt x="1259" y="1846"/>
                    </a:lnTo>
                    <a:lnTo>
                      <a:pt x="1832" y="2078"/>
                    </a:lnTo>
                    <a:lnTo>
                      <a:pt x="1992" y="1754"/>
                    </a:lnTo>
                    <a:lnTo>
                      <a:pt x="2198" y="1543"/>
                    </a:lnTo>
                    <a:lnTo>
                      <a:pt x="2198" y="1250"/>
                    </a:lnTo>
                    <a:lnTo>
                      <a:pt x="1832" y="906"/>
                    </a:lnTo>
                    <a:lnTo>
                      <a:pt x="2068" y="685"/>
                    </a:lnTo>
                    <a:lnTo>
                      <a:pt x="1880" y="456"/>
                    </a:lnTo>
                    <a:lnTo>
                      <a:pt x="2254" y="413"/>
                    </a:lnTo>
                    <a:lnTo>
                      <a:pt x="2496" y="515"/>
                    </a:lnTo>
                    <a:lnTo>
                      <a:pt x="2309" y="258"/>
                    </a:lnTo>
                    <a:cubicBezTo>
                      <a:pt x="2309" y="258"/>
                      <a:pt x="2463" y="193"/>
                      <a:pt x="2573" y="148"/>
                    </a:cubicBezTo>
                    <a:lnTo>
                      <a:pt x="2312" y="102"/>
                    </a:lnTo>
                    <a:lnTo>
                      <a:pt x="2040" y="131"/>
                    </a:lnTo>
                    <a:lnTo>
                      <a:pt x="197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9"/>
              <p:cNvSpPr/>
              <p:nvPr/>
            </p:nvSpPr>
            <p:spPr>
              <a:xfrm flipH="1">
                <a:off x="2421" y="3616683"/>
                <a:ext cx="2231638" cy="1545593"/>
              </a:xfrm>
              <a:custGeom>
                <a:rect b="b" l="l" r="r" t="t"/>
                <a:pathLst>
                  <a:path extrusionOk="0" h="6592" w="9518">
                    <a:moveTo>
                      <a:pt x="6862" y="0"/>
                    </a:moveTo>
                    <a:lnTo>
                      <a:pt x="4889" y="734"/>
                    </a:lnTo>
                    <a:lnTo>
                      <a:pt x="4889" y="977"/>
                    </a:lnTo>
                    <a:lnTo>
                      <a:pt x="4360" y="1440"/>
                    </a:lnTo>
                    <a:lnTo>
                      <a:pt x="4637" y="2094"/>
                    </a:lnTo>
                    <a:lnTo>
                      <a:pt x="4012" y="3367"/>
                    </a:lnTo>
                    <a:lnTo>
                      <a:pt x="3473" y="3367"/>
                    </a:lnTo>
                    <a:lnTo>
                      <a:pt x="2587" y="4003"/>
                    </a:lnTo>
                    <a:lnTo>
                      <a:pt x="2682" y="4429"/>
                    </a:lnTo>
                    <a:lnTo>
                      <a:pt x="2239" y="4909"/>
                    </a:lnTo>
                    <a:lnTo>
                      <a:pt x="2067" y="4909"/>
                    </a:lnTo>
                    <a:lnTo>
                      <a:pt x="1623" y="5449"/>
                    </a:lnTo>
                    <a:lnTo>
                      <a:pt x="1332" y="5449"/>
                    </a:lnTo>
                    <a:lnTo>
                      <a:pt x="795" y="5768"/>
                    </a:lnTo>
                    <a:lnTo>
                      <a:pt x="794" y="5768"/>
                    </a:lnTo>
                    <a:lnTo>
                      <a:pt x="1" y="6240"/>
                    </a:lnTo>
                    <a:lnTo>
                      <a:pt x="1" y="6591"/>
                    </a:lnTo>
                    <a:lnTo>
                      <a:pt x="9517" y="6591"/>
                    </a:lnTo>
                    <a:lnTo>
                      <a:pt x="9517" y="1367"/>
                    </a:lnTo>
                    <a:lnTo>
                      <a:pt x="9098" y="1208"/>
                    </a:lnTo>
                    <a:lnTo>
                      <a:pt x="8982" y="912"/>
                    </a:lnTo>
                    <a:lnTo>
                      <a:pt x="8481" y="771"/>
                    </a:lnTo>
                    <a:lnTo>
                      <a:pt x="8198" y="154"/>
                    </a:lnTo>
                    <a:lnTo>
                      <a:pt x="8138" y="128"/>
                    </a:lnTo>
                    <a:lnTo>
                      <a:pt x="8137" y="126"/>
                    </a:lnTo>
                    <a:lnTo>
                      <a:pt x="785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9"/>
              <p:cNvSpPr/>
              <p:nvPr/>
            </p:nvSpPr>
            <p:spPr>
              <a:xfrm flipH="1">
                <a:off x="1342623" y="4405900"/>
                <a:ext cx="891436" cy="756619"/>
              </a:xfrm>
              <a:custGeom>
                <a:rect b="b" l="l" r="r" t="t"/>
                <a:pathLst>
                  <a:path extrusionOk="0" h="3227" w="3802">
                    <a:moveTo>
                      <a:pt x="3473" y="1"/>
                    </a:moveTo>
                    <a:lnTo>
                      <a:pt x="2587" y="637"/>
                    </a:lnTo>
                    <a:lnTo>
                      <a:pt x="2683" y="1063"/>
                    </a:lnTo>
                    <a:lnTo>
                      <a:pt x="2239" y="1543"/>
                    </a:lnTo>
                    <a:lnTo>
                      <a:pt x="2067" y="1543"/>
                    </a:lnTo>
                    <a:lnTo>
                      <a:pt x="1623" y="2083"/>
                    </a:lnTo>
                    <a:lnTo>
                      <a:pt x="1332" y="2083"/>
                    </a:lnTo>
                    <a:lnTo>
                      <a:pt x="1" y="2874"/>
                    </a:lnTo>
                    <a:lnTo>
                      <a:pt x="1" y="3227"/>
                    </a:lnTo>
                    <a:lnTo>
                      <a:pt x="1764" y="3227"/>
                    </a:lnTo>
                    <a:lnTo>
                      <a:pt x="2412" y="2803"/>
                    </a:lnTo>
                    <a:lnTo>
                      <a:pt x="3801" y="1429"/>
                    </a:lnTo>
                    <a:lnTo>
                      <a:pt x="3473" y="1209"/>
                    </a:lnTo>
                    <a:lnTo>
                      <a:pt x="3639" y="618"/>
                    </a:lnTo>
                    <a:lnTo>
                      <a:pt x="3473" y="232"/>
                    </a:lnTo>
                    <a:lnTo>
                      <a:pt x="3649" y="1"/>
                    </a:lnTo>
                    <a:close/>
                  </a:path>
                </a:pathLst>
              </a:custGeom>
              <a:solidFill>
                <a:srgbClr val="3E4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9"/>
              <p:cNvSpPr/>
              <p:nvPr/>
            </p:nvSpPr>
            <p:spPr>
              <a:xfrm flipH="1">
                <a:off x="694556" y="3773307"/>
                <a:ext cx="1125901" cy="1389205"/>
              </a:xfrm>
              <a:custGeom>
                <a:rect b="b" l="l" r="r" t="t"/>
                <a:pathLst>
                  <a:path extrusionOk="0" h="5925" w="4802">
                    <a:moveTo>
                      <a:pt x="4301" y="1"/>
                    </a:moveTo>
                    <a:lnTo>
                      <a:pt x="3125" y="251"/>
                    </a:lnTo>
                    <a:lnTo>
                      <a:pt x="3125" y="309"/>
                    </a:lnTo>
                    <a:lnTo>
                      <a:pt x="2596" y="772"/>
                    </a:lnTo>
                    <a:lnTo>
                      <a:pt x="2873" y="1427"/>
                    </a:lnTo>
                    <a:lnTo>
                      <a:pt x="2248" y="2699"/>
                    </a:lnTo>
                    <a:lnTo>
                      <a:pt x="1885" y="2699"/>
                    </a:lnTo>
                    <a:lnTo>
                      <a:pt x="1709" y="2930"/>
                    </a:lnTo>
                    <a:lnTo>
                      <a:pt x="1875" y="3316"/>
                    </a:lnTo>
                    <a:lnTo>
                      <a:pt x="1709" y="3907"/>
                    </a:lnTo>
                    <a:lnTo>
                      <a:pt x="2037" y="4127"/>
                    </a:lnTo>
                    <a:lnTo>
                      <a:pt x="648" y="5501"/>
                    </a:lnTo>
                    <a:lnTo>
                      <a:pt x="0" y="5925"/>
                    </a:lnTo>
                    <a:lnTo>
                      <a:pt x="4134" y="5925"/>
                    </a:lnTo>
                    <a:lnTo>
                      <a:pt x="4583" y="4857"/>
                    </a:lnTo>
                    <a:lnTo>
                      <a:pt x="4494" y="4312"/>
                    </a:lnTo>
                    <a:lnTo>
                      <a:pt x="4802" y="4190"/>
                    </a:lnTo>
                    <a:lnTo>
                      <a:pt x="4468" y="3972"/>
                    </a:lnTo>
                    <a:lnTo>
                      <a:pt x="4005" y="4312"/>
                    </a:lnTo>
                    <a:lnTo>
                      <a:pt x="2965" y="3664"/>
                    </a:lnTo>
                    <a:lnTo>
                      <a:pt x="2926" y="3098"/>
                    </a:lnTo>
                    <a:lnTo>
                      <a:pt x="2771" y="2878"/>
                    </a:lnTo>
                    <a:lnTo>
                      <a:pt x="3773" y="2327"/>
                    </a:lnTo>
                    <a:lnTo>
                      <a:pt x="4081" y="2441"/>
                    </a:lnTo>
                    <a:lnTo>
                      <a:pt x="4391" y="1646"/>
                    </a:lnTo>
                    <a:lnTo>
                      <a:pt x="4468" y="297"/>
                    </a:lnTo>
                    <a:lnTo>
                      <a:pt x="430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9"/>
              <p:cNvSpPr/>
              <p:nvPr/>
            </p:nvSpPr>
            <p:spPr>
              <a:xfrm flipH="1">
                <a:off x="694551" y="4704376"/>
                <a:ext cx="684638" cy="458145"/>
              </a:xfrm>
              <a:custGeom>
                <a:rect b="b" l="l" r="r" t="t"/>
                <a:pathLst>
                  <a:path extrusionOk="0" h="1954" w="2920">
                    <a:moveTo>
                      <a:pt x="2586" y="1"/>
                    </a:moveTo>
                    <a:lnTo>
                      <a:pt x="2123" y="341"/>
                    </a:lnTo>
                    <a:lnTo>
                      <a:pt x="1670" y="59"/>
                    </a:lnTo>
                    <a:lnTo>
                      <a:pt x="1275" y="180"/>
                    </a:lnTo>
                    <a:lnTo>
                      <a:pt x="0" y="1581"/>
                    </a:lnTo>
                    <a:lnTo>
                      <a:pt x="155" y="1954"/>
                    </a:lnTo>
                    <a:lnTo>
                      <a:pt x="2252" y="1954"/>
                    </a:lnTo>
                    <a:lnTo>
                      <a:pt x="2701" y="886"/>
                    </a:lnTo>
                    <a:lnTo>
                      <a:pt x="2612" y="341"/>
                    </a:lnTo>
                    <a:lnTo>
                      <a:pt x="2920" y="219"/>
                    </a:lnTo>
                    <a:lnTo>
                      <a:pt x="25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9"/>
              <p:cNvSpPr/>
              <p:nvPr/>
            </p:nvSpPr>
            <p:spPr>
              <a:xfrm flipH="1">
                <a:off x="314948" y="3616683"/>
                <a:ext cx="772797" cy="729186"/>
              </a:xfrm>
              <a:custGeom>
                <a:rect b="b" l="l" r="r" t="t"/>
                <a:pathLst>
                  <a:path extrusionOk="0" h="3110" w="3296">
                    <a:moveTo>
                      <a:pt x="1973" y="0"/>
                    </a:moveTo>
                    <a:lnTo>
                      <a:pt x="0" y="734"/>
                    </a:lnTo>
                    <a:lnTo>
                      <a:pt x="0" y="919"/>
                    </a:lnTo>
                    <a:lnTo>
                      <a:pt x="1176" y="669"/>
                    </a:lnTo>
                    <a:lnTo>
                      <a:pt x="1343" y="965"/>
                    </a:lnTo>
                    <a:lnTo>
                      <a:pt x="1266" y="2314"/>
                    </a:lnTo>
                    <a:lnTo>
                      <a:pt x="956" y="3109"/>
                    </a:lnTo>
                    <a:lnTo>
                      <a:pt x="956" y="3109"/>
                    </a:lnTo>
                    <a:lnTo>
                      <a:pt x="1806" y="2995"/>
                    </a:lnTo>
                    <a:lnTo>
                      <a:pt x="1806" y="2133"/>
                    </a:lnTo>
                    <a:lnTo>
                      <a:pt x="2202" y="1759"/>
                    </a:lnTo>
                    <a:lnTo>
                      <a:pt x="2293" y="1106"/>
                    </a:lnTo>
                    <a:lnTo>
                      <a:pt x="2692" y="848"/>
                    </a:lnTo>
                    <a:lnTo>
                      <a:pt x="3296" y="1106"/>
                    </a:lnTo>
                    <a:lnTo>
                      <a:pt x="3296" y="810"/>
                    </a:lnTo>
                    <a:lnTo>
                      <a:pt x="2642" y="154"/>
                    </a:lnTo>
                    <a:lnTo>
                      <a:pt x="1806" y="374"/>
                    </a:lnTo>
                    <a:lnTo>
                      <a:pt x="1806" y="374"/>
                    </a:lnTo>
                    <a:lnTo>
                      <a:pt x="2080" y="0"/>
                    </a:ln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9"/>
              <p:cNvSpPr/>
              <p:nvPr/>
            </p:nvSpPr>
            <p:spPr>
              <a:xfrm flipH="1">
                <a:off x="2403" y="3875769"/>
                <a:ext cx="848998" cy="1286509"/>
              </a:xfrm>
              <a:custGeom>
                <a:rect b="b" l="l" r="r" t="t"/>
                <a:pathLst>
                  <a:path extrusionOk="0" h="5487" w="3621">
                    <a:moveTo>
                      <a:pt x="2288" y="1"/>
                    </a:moveTo>
                    <a:lnTo>
                      <a:pt x="2108" y="384"/>
                    </a:lnTo>
                    <a:lnTo>
                      <a:pt x="2288" y="740"/>
                    </a:lnTo>
                    <a:lnTo>
                      <a:pt x="2288" y="1356"/>
                    </a:lnTo>
                    <a:lnTo>
                      <a:pt x="2011" y="1472"/>
                    </a:lnTo>
                    <a:lnTo>
                      <a:pt x="1936" y="1799"/>
                    </a:lnTo>
                    <a:lnTo>
                      <a:pt x="2992" y="1957"/>
                    </a:lnTo>
                    <a:lnTo>
                      <a:pt x="3107" y="2214"/>
                    </a:lnTo>
                    <a:lnTo>
                      <a:pt x="2539" y="2796"/>
                    </a:lnTo>
                    <a:lnTo>
                      <a:pt x="2386" y="3515"/>
                    </a:lnTo>
                    <a:lnTo>
                      <a:pt x="1742" y="3535"/>
                    </a:lnTo>
                    <a:lnTo>
                      <a:pt x="669" y="3753"/>
                    </a:lnTo>
                    <a:lnTo>
                      <a:pt x="361" y="3875"/>
                    </a:lnTo>
                    <a:lnTo>
                      <a:pt x="450" y="4420"/>
                    </a:lnTo>
                    <a:lnTo>
                      <a:pt x="1" y="5486"/>
                    </a:lnTo>
                    <a:lnTo>
                      <a:pt x="3620" y="5486"/>
                    </a:lnTo>
                    <a:lnTo>
                      <a:pt x="3620" y="262"/>
                    </a:lnTo>
                    <a:lnTo>
                      <a:pt x="3201" y="103"/>
                    </a:lnTo>
                    <a:lnTo>
                      <a:pt x="228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9"/>
              <p:cNvSpPr/>
              <p:nvPr/>
            </p:nvSpPr>
            <p:spPr>
              <a:xfrm flipH="1">
                <a:off x="798681" y="3583389"/>
                <a:ext cx="2724718" cy="1579122"/>
              </a:xfrm>
              <a:custGeom>
                <a:rect b="b" l="l" r="r" t="t"/>
                <a:pathLst>
                  <a:path extrusionOk="0" h="6735" w="11621">
                    <a:moveTo>
                      <a:pt x="9616" y="0"/>
                    </a:moveTo>
                    <a:cubicBezTo>
                      <a:pt x="9536" y="0"/>
                      <a:pt x="9121" y="84"/>
                      <a:pt x="9121" y="84"/>
                    </a:cubicBezTo>
                    <a:lnTo>
                      <a:pt x="9051" y="323"/>
                    </a:lnTo>
                    <a:lnTo>
                      <a:pt x="8707" y="649"/>
                    </a:lnTo>
                    <a:lnTo>
                      <a:pt x="8399" y="1016"/>
                    </a:lnTo>
                    <a:lnTo>
                      <a:pt x="8457" y="1151"/>
                    </a:lnTo>
                    <a:lnTo>
                      <a:pt x="8207" y="1880"/>
                    </a:lnTo>
                    <a:lnTo>
                      <a:pt x="8334" y="2007"/>
                    </a:lnTo>
                    <a:lnTo>
                      <a:pt x="7123" y="3075"/>
                    </a:lnTo>
                    <a:lnTo>
                      <a:pt x="7059" y="3412"/>
                    </a:lnTo>
                    <a:lnTo>
                      <a:pt x="7123" y="3590"/>
                    </a:lnTo>
                    <a:lnTo>
                      <a:pt x="6769" y="3662"/>
                    </a:lnTo>
                    <a:lnTo>
                      <a:pt x="6365" y="3590"/>
                    </a:lnTo>
                    <a:lnTo>
                      <a:pt x="6365" y="3800"/>
                    </a:lnTo>
                    <a:lnTo>
                      <a:pt x="6042" y="4630"/>
                    </a:lnTo>
                    <a:lnTo>
                      <a:pt x="5631" y="4316"/>
                    </a:lnTo>
                    <a:lnTo>
                      <a:pt x="5556" y="4429"/>
                    </a:lnTo>
                    <a:lnTo>
                      <a:pt x="4982" y="4595"/>
                    </a:lnTo>
                    <a:lnTo>
                      <a:pt x="4817" y="4429"/>
                    </a:lnTo>
                    <a:lnTo>
                      <a:pt x="3783" y="4572"/>
                    </a:lnTo>
                    <a:lnTo>
                      <a:pt x="3062" y="4934"/>
                    </a:lnTo>
                    <a:lnTo>
                      <a:pt x="3184" y="5155"/>
                    </a:lnTo>
                    <a:lnTo>
                      <a:pt x="2777" y="5634"/>
                    </a:lnTo>
                    <a:lnTo>
                      <a:pt x="2207" y="5832"/>
                    </a:lnTo>
                    <a:lnTo>
                      <a:pt x="1942" y="5740"/>
                    </a:lnTo>
                    <a:lnTo>
                      <a:pt x="1017" y="5891"/>
                    </a:lnTo>
                    <a:lnTo>
                      <a:pt x="1017" y="6088"/>
                    </a:lnTo>
                    <a:lnTo>
                      <a:pt x="772" y="6415"/>
                    </a:lnTo>
                    <a:lnTo>
                      <a:pt x="538" y="6321"/>
                    </a:lnTo>
                    <a:lnTo>
                      <a:pt x="1" y="6554"/>
                    </a:lnTo>
                    <a:lnTo>
                      <a:pt x="1" y="6735"/>
                    </a:lnTo>
                    <a:lnTo>
                      <a:pt x="11621" y="6735"/>
                    </a:lnTo>
                    <a:lnTo>
                      <a:pt x="11420" y="6496"/>
                    </a:lnTo>
                    <a:lnTo>
                      <a:pt x="11197" y="5988"/>
                    </a:lnTo>
                    <a:lnTo>
                      <a:pt x="11236" y="5413"/>
                    </a:lnTo>
                    <a:lnTo>
                      <a:pt x="10728" y="5077"/>
                    </a:lnTo>
                    <a:lnTo>
                      <a:pt x="10734" y="4346"/>
                    </a:lnTo>
                    <a:lnTo>
                      <a:pt x="10851" y="4173"/>
                    </a:lnTo>
                    <a:lnTo>
                      <a:pt x="10737" y="3840"/>
                    </a:lnTo>
                    <a:lnTo>
                      <a:pt x="10806" y="3652"/>
                    </a:lnTo>
                    <a:lnTo>
                      <a:pt x="10702" y="3302"/>
                    </a:lnTo>
                    <a:lnTo>
                      <a:pt x="10520" y="3198"/>
                    </a:lnTo>
                    <a:lnTo>
                      <a:pt x="10520" y="2124"/>
                    </a:lnTo>
                    <a:lnTo>
                      <a:pt x="10206" y="1576"/>
                    </a:lnTo>
                    <a:lnTo>
                      <a:pt x="10206" y="1343"/>
                    </a:lnTo>
                    <a:lnTo>
                      <a:pt x="10094" y="1233"/>
                    </a:lnTo>
                    <a:lnTo>
                      <a:pt x="10252" y="707"/>
                    </a:lnTo>
                    <a:lnTo>
                      <a:pt x="9768" y="445"/>
                    </a:lnTo>
                    <a:lnTo>
                      <a:pt x="9768" y="218"/>
                    </a:lnTo>
                    <a:cubicBezTo>
                      <a:pt x="9768" y="218"/>
                      <a:pt x="9653" y="18"/>
                      <a:pt x="9629" y="2"/>
                    </a:cubicBezTo>
                    <a:cubicBezTo>
                      <a:pt x="9627" y="1"/>
                      <a:pt x="9623" y="0"/>
                      <a:pt x="961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9"/>
              <p:cNvSpPr/>
              <p:nvPr/>
            </p:nvSpPr>
            <p:spPr>
              <a:xfrm flipH="1">
                <a:off x="2492690" y="4670144"/>
                <a:ext cx="1030708" cy="492376"/>
              </a:xfrm>
              <a:custGeom>
                <a:rect b="b" l="l" r="r" t="t"/>
                <a:pathLst>
                  <a:path extrusionOk="0" h="2100" w="4396">
                    <a:moveTo>
                      <a:pt x="3655" y="1"/>
                    </a:moveTo>
                    <a:lnTo>
                      <a:pt x="3062" y="299"/>
                    </a:lnTo>
                    <a:lnTo>
                      <a:pt x="3184" y="520"/>
                    </a:lnTo>
                    <a:lnTo>
                      <a:pt x="2777" y="999"/>
                    </a:lnTo>
                    <a:lnTo>
                      <a:pt x="2207" y="1197"/>
                    </a:lnTo>
                    <a:lnTo>
                      <a:pt x="1942" y="1105"/>
                    </a:lnTo>
                    <a:lnTo>
                      <a:pt x="1017" y="1256"/>
                    </a:lnTo>
                    <a:lnTo>
                      <a:pt x="1017" y="1453"/>
                    </a:lnTo>
                    <a:lnTo>
                      <a:pt x="772" y="1780"/>
                    </a:lnTo>
                    <a:lnTo>
                      <a:pt x="538" y="1686"/>
                    </a:lnTo>
                    <a:lnTo>
                      <a:pt x="1" y="1919"/>
                    </a:lnTo>
                    <a:lnTo>
                      <a:pt x="1" y="2100"/>
                    </a:lnTo>
                    <a:lnTo>
                      <a:pt x="2032" y="2100"/>
                    </a:lnTo>
                    <a:lnTo>
                      <a:pt x="2148" y="1873"/>
                    </a:lnTo>
                    <a:lnTo>
                      <a:pt x="2489" y="1873"/>
                    </a:lnTo>
                    <a:lnTo>
                      <a:pt x="3085" y="1724"/>
                    </a:lnTo>
                    <a:lnTo>
                      <a:pt x="3380" y="1497"/>
                    </a:lnTo>
                    <a:lnTo>
                      <a:pt x="3085" y="1199"/>
                    </a:lnTo>
                    <a:lnTo>
                      <a:pt x="3503" y="885"/>
                    </a:lnTo>
                    <a:lnTo>
                      <a:pt x="3732" y="885"/>
                    </a:lnTo>
                    <a:lnTo>
                      <a:pt x="4396" y="449"/>
                    </a:lnTo>
                    <a:lnTo>
                      <a:pt x="4056" y="290"/>
                    </a:lnTo>
                    <a:lnTo>
                      <a:pt x="4056" y="98"/>
                    </a:lnTo>
                    <a:lnTo>
                      <a:pt x="3655" y="1"/>
                    </a:ln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9"/>
              <p:cNvSpPr/>
              <p:nvPr/>
            </p:nvSpPr>
            <p:spPr>
              <a:xfrm flipH="1">
                <a:off x="1526448" y="4331573"/>
                <a:ext cx="1085338" cy="830944"/>
              </a:xfrm>
              <a:custGeom>
                <a:rect b="b" l="l" r="r" t="t"/>
                <a:pathLst>
                  <a:path extrusionOk="0" h="3544" w="4629">
                    <a:moveTo>
                      <a:pt x="4418" y="1"/>
                    </a:moveTo>
                    <a:lnTo>
                      <a:pt x="4157" y="461"/>
                    </a:lnTo>
                    <a:lnTo>
                      <a:pt x="3928" y="609"/>
                    </a:lnTo>
                    <a:lnTo>
                      <a:pt x="3579" y="609"/>
                    </a:lnTo>
                    <a:lnTo>
                      <a:pt x="3451" y="328"/>
                    </a:lnTo>
                    <a:lnTo>
                      <a:pt x="3341" y="530"/>
                    </a:lnTo>
                    <a:lnTo>
                      <a:pt x="3235" y="399"/>
                    </a:lnTo>
                    <a:lnTo>
                      <a:pt x="2881" y="473"/>
                    </a:lnTo>
                    <a:lnTo>
                      <a:pt x="2477" y="399"/>
                    </a:lnTo>
                    <a:lnTo>
                      <a:pt x="2477" y="609"/>
                    </a:lnTo>
                    <a:lnTo>
                      <a:pt x="2154" y="1440"/>
                    </a:lnTo>
                    <a:lnTo>
                      <a:pt x="1743" y="1125"/>
                    </a:lnTo>
                    <a:lnTo>
                      <a:pt x="1668" y="1239"/>
                    </a:lnTo>
                    <a:lnTo>
                      <a:pt x="1377" y="1323"/>
                    </a:lnTo>
                    <a:lnTo>
                      <a:pt x="1674" y="1615"/>
                    </a:lnTo>
                    <a:lnTo>
                      <a:pt x="1418" y="1615"/>
                    </a:lnTo>
                    <a:lnTo>
                      <a:pt x="1418" y="1848"/>
                    </a:lnTo>
                    <a:lnTo>
                      <a:pt x="822" y="1877"/>
                    </a:lnTo>
                    <a:lnTo>
                      <a:pt x="1079" y="2152"/>
                    </a:lnTo>
                    <a:lnTo>
                      <a:pt x="1469" y="2193"/>
                    </a:lnTo>
                    <a:lnTo>
                      <a:pt x="1592" y="2368"/>
                    </a:lnTo>
                    <a:lnTo>
                      <a:pt x="910" y="2554"/>
                    </a:lnTo>
                    <a:lnTo>
                      <a:pt x="857" y="2793"/>
                    </a:lnTo>
                    <a:lnTo>
                      <a:pt x="444" y="2955"/>
                    </a:lnTo>
                    <a:lnTo>
                      <a:pt x="314" y="3182"/>
                    </a:lnTo>
                    <a:lnTo>
                      <a:pt x="0" y="3341"/>
                    </a:lnTo>
                    <a:lnTo>
                      <a:pt x="90" y="3544"/>
                    </a:lnTo>
                    <a:lnTo>
                      <a:pt x="1091" y="3544"/>
                    </a:lnTo>
                    <a:lnTo>
                      <a:pt x="1726" y="2799"/>
                    </a:lnTo>
                    <a:lnTo>
                      <a:pt x="1726" y="2628"/>
                    </a:lnTo>
                    <a:lnTo>
                      <a:pt x="2005" y="2622"/>
                    </a:lnTo>
                    <a:lnTo>
                      <a:pt x="2319" y="2799"/>
                    </a:lnTo>
                    <a:lnTo>
                      <a:pt x="2572" y="2564"/>
                    </a:lnTo>
                    <a:lnTo>
                      <a:pt x="2494" y="2326"/>
                    </a:lnTo>
                    <a:lnTo>
                      <a:pt x="2694" y="2029"/>
                    </a:lnTo>
                    <a:lnTo>
                      <a:pt x="2332" y="1650"/>
                    </a:lnTo>
                    <a:lnTo>
                      <a:pt x="3439" y="1073"/>
                    </a:lnTo>
                    <a:lnTo>
                      <a:pt x="3918" y="1027"/>
                    </a:lnTo>
                    <a:lnTo>
                      <a:pt x="4157" y="1121"/>
                    </a:lnTo>
                    <a:lnTo>
                      <a:pt x="4505" y="1027"/>
                    </a:lnTo>
                    <a:lnTo>
                      <a:pt x="4628" y="350"/>
                    </a:lnTo>
                    <a:lnTo>
                      <a:pt x="441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9"/>
              <p:cNvSpPr/>
              <p:nvPr/>
            </p:nvSpPr>
            <p:spPr>
              <a:xfrm flipH="1">
                <a:off x="989286" y="4242241"/>
                <a:ext cx="1366931" cy="920275"/>
              </a:xfrm>
              <a:custGeom>
                <a:rect b="b" l="l" r="r" t="t"/>
                <a:pathLst>
                  <a:path extrusionOk="0" h="3925" w="5830">
                    <a:moveTo>
                      <a:pt x="3998" y="0"/>
                    </a:moveTo>
                    <a:lnTo>
                      <a:pt x="3378" y="182"/>
                    </a:lnTo>
                    <a:lnTo>
                      <a:pt x="3729" y="182"/>
                    </a:lnTo>
                    <a:lnTo>
                      <a:pt x="4095" y="288"/>
                    </a:lnTo>
                    <a:lnTo>
                      <a:pt x="4891" y="557"/>
                    </a:lnTo>
                    <a:lnTo>
                      <a:pt x="4688" y="1276"/>
                    </a:lnTo>
                    <a:lnTo>
                      <a:pt x="4418" y="1460"/>
                    </a:lnTo>
                    <a:lnTo>
                      <a:pt x="4418" y="1620"/>
                    </a:lnTo>
                    <a:lnTo>
                      <a:pt x="4095" y="1826"/>
                    </a:lnTo>
                    <a:lnTo>
                      <a:pt x="3783" y="2316"/>
                    </a:lnTo>
                    <a:lnTo>
                      <a:pt x="3399" y="2491"/>
                    </a:lnTo>
                    <a:lnTo>
                      <a:pt x="2938" y="2274"/>
                    </a:lnTo>
                    <a:lnTo>
                      <a:pt x="2174" y="2410"/>
                    </a:lnTo>
                    <a:lnTo>
                      <a:pt x="1604" y="2410"/>
                    </a:lnTo>
                    <a:lnTo>
                      <a:pt x="1404" y="2707"/>
                    </a:lnTo>
                    <a:lnTo>
                      <a:pt x="1482" y="2945"/>
                    </a:lnTo>
                    <a:lnTo>
                      <a:pt x="1229" y="3180"/>
                    </a:lnTo>
                    <a:lnTo>
                      <a:pt x="915" y="3003"/>
                    </a:lnTo>
                    <a:lnTo>
                      <a:pt x="636" y="3009"/>
                    </a:lnTo>
                    <a:lnTo>
                      <a:pt x="636" y="3180"/>
                    </a:lnTo>
                    <a:lnTo>
                      <a:pt x="1" y="3925"/>
                    </a:lnTo>
                    <a:lnTo>
                      <a:pt x="4102" y="3925"/>
                    </a:lnTo>
                    <a:lnTo>
                      <a:pt x="5099" y="2553"/>
                    </a:lnTo>
                    <a:lnTo>
                      <a:pt x="5083" y="2403"/>
                    </a:lnTo>
                    <a:lnTo>
                      <a:pt x="5529" y="2011"/>
                    </a:lnTo>
                    <a:lnTo>
                      <a:pt x="5239" y="1826"/>
                    </a:lnTo>
                    <a:lnTo>
                      <a:pt x="5388" y="1380"/>
                    </a:lnTo>
                    <a:lnTo>
                      <a:pt x="5830" y="843"/>
                    </a:lnTo>
                    <a:lnTo>
                      <a:pt x="5726" y="493"/>
                    </a:lnTo>
                    <a:lnTo>
                      <a:pt x="5231" y="210"/>
                    </a:lnTo>
                    <a:lnTo>
                      <a:pt x="3998"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9"/>
              <p:cNvSpPr/>
              <p:nvPr/>
            </p:nvSpPr>
            <p:spPr>
              <a:xfrm flipH="1">
                <a:off x="1115187" y="4969793"/>
                <a:ext cx="756619" cy="192730"/>
              </a:xfrm>
              <a:custGeom>
                <a:rect b="b" l="l" r="r" t="t"/>
                <a:pathLst>
                  <a:path extrusionOk="0" h="822" w="3227">
                    <a:moveTo>
                      <a:pt x="1802" y="0"/>
                    </a:moveTo>
                    <a:lnTo>
                      <a:pt x="237" y="612"/>
                    </a:lnTo>
                    <a:lnTo>
                      <a:pt x="1" y="822"/>
                    </a:lnTo>
                    <a:lnTo>
                      <a:pt x="3227" y="822"/>
                    </a:lnTo>
                    <a:lnTo>
                      <a:pt x="3095" y="569"/>
                    </a:lnTo>
                    <a:lnTo>
                      <a:pt x="2754" y="569"/>
                    </a:lnTo>
                    <a:lnTo>
                      <a:pt x="2658" y="411"/>
                    </a:lnTo>
                    <a:lnTo>
                      <a:pt x="2213" y="158"/>
                    </a:lnTo>
                    <a:lnTo>
                      <a:pt x="1802" y="0"/>
                    </a:ln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9"/>
              <p:cNvSpPr/>
              <p:nvPr/>
            </p:nvSpPr>
            <p:spPr>
              <a:xfrm flipH="1">
                <a:off x="1056332" y="3583389"/>
                <a:ext cx="497535" cy="644310"/>
              </a:xfrm>
              <a:custGeom>
                <a:rect b="b" l="l" r="r" t="t"/>
                <a:pathLst>
                  <a:path extrusionOk="0" h="2748" w="2122">
                    <a:moveTo>
                      <a:pt x="1218" y="0"/>
                    </a:moveTo>
                    <a:cubicBezTo>
                      <a:pt x="1137" y="0"/>
                      <a:pt x="722" y="84"/>
                      <a:pt x="722" y="84"/>
                    </a:cubicBezTo>
                    <a:lnTo>
                      <a:pt x="653" y="325"/>
                    </a:lnTo>
                    <a:lnTo>
                      <a:pt x="309" y="650"/>
                    </a:lnTo>
                    <a:lnTo>
                      <a:pt x="0" y="1016"/>
                    </a:lnTo>
                    <a:lnTo>
                      <a:pt x="58" y="1152"/>
                    </a:lnTo>
                    <a:lnTo>
                      <a:pt x="309" y="994"/>
                    </a:lnTo>
                    <a:lnTo>
                      <a:pt x="411" y="994"/>
                    </a:lnTo>
                    <a:lnTo>
                      <a:pt x="411" y="1152"/>
                    </a:lnTo>
                    <a:lnTo>
                      <a:pt x="1153" y="1564"/>
                    </a:lnTo>
                    <a:lnTo>
                      <a:pt x="1153" y="1752"/>
                    </a:lnTo>
                    <a:lnTo>
                      <a:pt x="811" y="1897"/>
                    </a:lnTo>
                    <a:lnTo>
                      <a:pt x="579" y="2294"/>
                    </a:lnTo>
                    <a:lnTo>
                      <a:pt x="1556" y="2748"/>
                    </a:lnTo>
                    <a:lnTo>
                      <a:pt x="2121" y="2748"/>
                    </a:lnTo>
                    <a:lnTo>
                      <a:pt x="2121" y="2126"/>
                    </a:lnTo>
                    <a:lnTo>
                      <a:pt x="1807" y="1577"/>
                    </a:lnTo>
                    <a:lnTo>
                      <a:pt x="1807" y="1343"/>
                    </a:lnTo>
                    <a:lnTo>
                      <a:pt x="1696" y="1233"/>
                    </a:lnTo>
                    <a:lnTo>
                      <a:pt x="1854" y="708"/>
                    </a:lnTo>
                    <a:lnTo>
                      <a:pt x="1369" y="445"/>
                    </a:lnTo>
                    <a:lnTo>
                      <a:pt x="1369" y="218"/>
                    </a:lnTo>
                    <a:cubicBezTo>
                      <a:pt x="1369" y="218"/>
                      <a:pt x="1255" y="19"/>
                      <a:pt x="1230" y="2"/>
                    </a:cubicBezTo>
                    <a:cubicBezTo>
                      <a:pt x="1228" y="1"/>
                      <a:pt x="1224" y="0"/>
                      <a:pt x="12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9"/>
              <p:cNvSpPr/>
              <p:nvPr/>
            </p:nvSpPr>
            <p:spPr>
              <a:xfrm flipH="1">
                <a:off x="1119403" y="3583389"/>
                <a:ext cx="434933" cy="313011"/>
              </a:xfrm>
              <a:custGeom>
                <a:rect b="b" l="l" r="r" t="t"/>
                <a:pathLst>
                  <a:path extrusionOk="0" h="1335" w="1855">
                    <a:moveTo>
                      <a:pt x="1219" y="0"/>
                    </a:moveTo>
                    <a:cubicBezTo>
                      <a:pt x="1138" y="0"/>
                      <a:pt x="724" y="84"/>
                      <a:pt x="724" y="84"/>
                    </a:cubicBezTo>
                    <a:lnTo>
                      <a:pt x="655" y="325"/>
                    </a:lnTo>
                    <a:lnTo>
                      <a:pt x="309" y="650"/>
                    </a:lnTo>
                    <a:lnTo>
                      <a:pt x="1" y="1016"/>
                    </a:lnTo>
                    <a:lnTo>
                      <a:pt x="60" y="1152"/>
                    </a:lnTo>
                    <a:lnTo>
                      <a:pt x="309" y="994"/>
                    </a:lnTo>
                    <a:lnTo>
                      <a:pt x="412" y="994"/>
                    </a:lnTo>
                    <a:lnTo>
                      <a:pt x="412" y="1152"/>
                    </a:lnTo>
                    <a:lnTo>
                      <a:pt x="740" y="1334"/>
                    </a:lnTo>
                    <a:lnTo>
                      <a:pt x="901" y="942"/>
                    </a:lnTo>
                    <a:lnTo>
                      <a:pt x="821" y="772"/>
                    </a:lnTo>
                    <a:lnTo>
                      <a:pt x="1070" y="686"/>
                    </a:lnTo>
                    <a:lnTo>
                      <a:pt x="1831" y="790"/>
                    </a:lnTo>
                    <a:lnTo>
                      <a:pt x="1854" y="708"/>
                    </a:lnTo>
                    <a:lnTo>
                      <a:pt x="1371" y="445"/>
                    </a:lnTo>
                    <a:lnTo>
                      <a:pt x="1371" y="218"/>
                    </a:lnTo>
                    <a:cubicBezTo>
                      <a:pt x="1371" y="218"/>
                      <a:pt x="1255" y="19"/>
                      <a:pt x="1232" y="2"/>
                    </a:cubicBezTo>
                    <a:cubicBezTo>
                      <a:pt x="1230" y="1"/>
                      <a:pt x="1226" y="0"/>
                      <a:pt x="1219" y="0"/>
                    </a:cubicBez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6" name="Google Shape;276;p9"/>
          <p:cNvSpPr txBox="1"/>
          <p:nvPr>
            <p:ph type="title"/>
          </p:nvPr>
        </p:nvSpPr>
        <p:spPr>
          <a:xfrm>
            <a:off x="1010963" y="1054775"/>
            <a:ext cx="3443100" cy="691200"/>
          </a:xfrm>
          <a:prstGeom prst="rect">
            <a:avLst/>
          </a:prstGeom>
        </p:spPr>
        <p:txBody>
          <a:bodyPr anchorCtr="0" anchor="ctr" bIns="91425" lIns="91425" spcFirstLastPara="1" rIns="91425" wrap="square" tIns="91425">
            <a:noAutofit/>
          </a:bodyPr>
          <a:lstStyle>
            <a:lvl1pPr lvl="0" algn="ctr">
              <a:spcBef>
                <a:spcPts val="0"/>
              </a:spcBef>
              <a:spcAft>
                <a:spcPts val="0"/>
              </a:spcAft>
              <a:buSzPts val="4200"/>
              <a:buNone/>
              <a:defRPr sz="5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77" name="Google Shape;277;p9"/>
          <p:cNvSpPr txBox="1"/>
          <p:nvPr>
            <p:ph idx="1" type="subTitle"/>
          </p:nvPr>
        </p:nvSpPr>
        <p:spPr>
          <a:xfrm>
            <a:off x="1010963" y="1831825"/>
            <a:ext cx="3443100" cy="8766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78" name="Shape 278"/>
        <p:cNvGrpSpPr/>
        <p:nvPr/>
      </p:nvGrpSpPr>
      <p:grpSpPr>
        <a:xfrm>
          <a:off x="0" y="0"/>
          <a:ext cx="0" cy="0"/>
          <a:chOff x="0" y="0"/>
          <a:chExt cx="0" cy="0"/>
        </a:xfrm>
      </p:grpSpPr>
      <p:sp>
        <p:nvSpPr>
          <p:cNvPr id="279" name="Google Shape;279;p10"/>
          <p:cNvSpPr/>
          <p:nvPr/>
        </p:nvSpPr>
        <p:spPr>
          <a:xfrm>
            <a:off x="0" y="3283"/>
            <a:ext cx="9144000" cy="5143500"/>
          </a:xfrm>
          <a:prstGeom prst="rect">
            <a:avLst/>
          </a:prstGeom>
          <a:gradFill>
            <a:gsLst>
              <a:gs pos="0">
                <a:schemeClr val="accent1"/>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0"/>
          <p:cNvSpPr txBox="1"/>
          <p:nvPr>
            <p:ph type="title"/>
          </p:nvPr>
        </p:nvSpPr>
        <p:spPr>
          <a:xfrm>
            <a:off x="726100" y="536416"/>
            <a:ext cx="7691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500">
                <a:latin typeface="Grenze Medium"/>
                <a:ea typeface="Grenze Medium"/>
                <a:cs typeface="Grenze Medium"/>
                <a:sym typeface="Grenze Medium"/>
              </a:defRPr>
            </a:lvl1pPr>
            <a:lvl2pPr lvl="1" rtl="0">
              <a:spcBef>
                <a:spcPts val="0"/>
              </a:spcBef>
              <a:spcAft>
                <a:spcPts val="0"/>
              </a:spcAft>
              <a:buSzPts val="3500"/>
              <a:buNone/>
              <a:defRPr>
                <a:latin typeface="Bai Jamjuree"/>
                <a:ea typeface="Bai Jamjuree"/>
                <a:cs typeface="Bai Jamjuree"/>
                <a:sym typeface="Bai Jamjuree"/>
              </a:defRPr>
            </a:lvl2pPr>
            <a:lvl3pPr lvl="2" rtl="0">
              <a:spcBef>
                <a:spcPts val="0"/>
              </a:spcBef>
              <a:spcAft>
                <a:spcPts val="0"/>
              </a:spcAft>
              <a:buSzPts val="3500"/>
              <a:buNone/>
              <a:defRPr>
                <a:latin typeface="Bai Jamjuree"/>
                <a:ea typeface="Bai Jamjuree"/>
                <a:cs typeface="Bai Jamjuree"/>
                <a:sym typeface="Bai Jamjuree"/>
              </a:defRPr>
            </a:lvl3pPr>
            <a:lvl4pPr lvl="3" rtl="0">
              <a:spcBef>
                <a:spcPts val="0"/>
              </a:spcBef>
              <a:spcAft>
                <a:spcPts val="0"/>
              </a:spcAft>
              <a:buSzPts val="3500"/>
              <a:buNone/>
              <a:defRPr>
                <a:latin typeface="Bai Jamjuree"/>
                <a:ea typeface="Bai Jamjuree"/>
                <a:cs typeface="Bai Jamjuree"/>
                <a:sym typeface="Bai Jamjuree"/>
              </a:defRPr>
            </a:lvl4pPr>
            <a:lvl5pPr lvl="4" rtl="0">
              <a:spcBef>
                <a:spcPts val="0"/>
              </a:spcBef>
              <a:spcAft>
                <a:spcPts val="0"/>
              </a:spcAft>
              <a:buSzPts val="3500"/>
              <a:buNone/>
              <a:defRPr>
                <a:latin typeface="Bai Jamjuree"/>
                <a:ea typeface="Bai Jamjuree"/>
                <a:cs typeface="Bai Jamjuree"/>
                <a:sym typeface="Bai Jamjuree"/>
              </a:defRPr>
            </a:lvl5pPr>
            <a:lvl6pPr lvl="5" rtl="0">
              <a:spcBef>
                <a:spcPts val="0"/>
              </a:spcBef>
              <a:spcAft>
                <a:spcPts val="0"/>
              </a:spcAft>
              <a:buSzPts val="3500"/>
              <a:buNone/>
              <a:defRPr>
                <a:latin typeface="Bai Jamjuree"/>
                <a:ea typeface="Bai Jamjuree"/>
                <a:cs typeface="Bai Jamjuree"/>
                <a:sym typeface="Bai Jamjuree"/>
              </a:defRPr>
            </a:lvl6pPr>
            <a:lvl7pPr lvl="6" rtl="0">
              <a:spcBef>
                <a:spcPts val="0"/>
              </a:spcBef>
              <a:spcAft>
                <a:spcPts val="0"/>
              </a:spcAft>
              <a:buSzPts val="3500"/>
              <a:buNone/>
              <a:defRPr>
                <a:latin typeface="Bai Jamjuree"/>
                <a:ea typeface="Bai Jamjuree"/>
                <a:cs typeface="Bai Jamjuree"/>
                <a:sym typeface="Bai Jamjuree"/>
              </a:defRPr>
            </a:lvl7pPr>
            <a:lvl8pPr lvl="7" rtl="0">
              <a:spcBef>
                <a:spcPts val="0"/>
              </a:spcBef>
              <a:spcAft>
                <a:spcPts val="0"/>
              </a:spcAft>
              <a:buSzPts val="3500"/>
              <a:buNone/>
              <a:defRPr>
                <a:latin typeface="Bai Jamjuree"/>
                <a:ea typeface="Bai Jamjuree"/>
                <a:cs typeface="Bai Jamjuree"/>
                <a:sym typeface="Bai Jamjuree"/>
              </a:defRPr>
            </a:lvl8pPr>
            <a:lvl9pPr lvl="8" rtl="0">
              <a:spcBef>
                <a:spcPts val="0"/>
              </a:spcBef>
              <a:spcAft>
                <a:spcPts val="0"/>
              </a:spcAft>
              <a:buSzPts val="3500"/>
              <a:buNone/>
              <a:defRPr>
                <a:latin typeface="Bai Jamjuree"/>
                <a:ea typeface="Bai Jamjuree"/>
                <a:cs typeface="Bai Jamjuree"/>
                <a:sym typeface="Bai Jamjure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2.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2"/>
              </a:buClr>
              <a:buSzPts val="3500"/>
              <a:buFont typeface="Grenze"/>
              <a:buNone/>
              <a:defRPr sz="3500">
                <a:solidFill>
                  <a:schemeClr val="lt2"/>
                </a:solidFill>
                <a:latin typeface="Grenze"/>
                <a:ea typeface="Grenze"/>
                <a:cs typeface="Grenze"/>
                <a:sym typeface="Grenze"/>
              </a:defRPr>
            </a:lvl1pPr>
            <a:lvl2pPr lvl="1">
              <a:spcBef>
                <a:spcPts val="0"/>
              </a:spcBef>
              <a:spcAft>
                <a:spcPts val="0"/>
              </a:spcAft>
              <a:buClr>
                <a:schemeClr val="dk2"/>
              </a:buClr>
              <a:buSzPts val="3500"/>
              <a:buNone/>
              <a:defRPr sz="3500">
                <a:solidFill>
                  <a:schemeClr val="dk2"/>
                </a:solidFill>
              </a:defRPr>
            </a:lvl2pPr>
            <a:lvl3pPr lvl="2">
              <a:spcBef>
                <a:spcPts val="0"/>
              </a:spcBef>
              <a:spcAft>
                <a:spcPts val="0"/>
              </a:spcAft>
              <a:buClr>
                <a:schemeClr val="dk2"/>
              </a:buClr>
              <a:buSzPts val="3500"/>
              <a:buNone/>
              <a:defRPr sz="3500">
                <a:solidFill>
                  <a:schemeClr val="dk2"/>
                </a:solidFill>
              </a:defRPr>
            </a:lvl3pPr>
            <a:lvl4pPr lvl="3">
              <a:spcBef>
                <a:spcPts val="0"/>
              </a:spcBef>
              <a:spcAft>
                <a:spcPts val="0"/>
              </a:spcAft>
              <a:buClr>
                <a:schemeClr val="dk2"/>
              </a:buClr>
              <a:buSzPts val="3500"/>
              <a:buNone/>
              <a:defRPr sz="3500">
                <a:solidFill>
                  <a:schemeClr val="dk2"/>
                </a:solidFill>
              </a:defRPr>
            </a:lvl4pPr>
            <a:lvl5pPr lvl="4">
              <a:spcBef>
                <a:spcPts val="0"/>
              </a:spcBef>
              <a:spcAft>
                <a:spcPts val="0"/>
              </a:spcAft>
              <a:buClr>
                <a:schemeClr val="dk2"/>
              </a:buClr>
              <a:buSzPts val="3500"/>
              <a:buNone/>
              <a:defRPr sz="3500">
                <a:solidFill>
                  <a:schemeClr val="dk2"/>
                </a:solidFill>
              </a:defRPr>
            </a:lvl5pPr>
            <a:lvl6pPr lvl="5">
              <a:spcBef>
                <a:spcPts val="0"/>
              </a:spcBef>
              <a:spcAft>
                <a:spcPts val="0"/>
              </a:spcAft>
              <a:buClr>
                <a:schemeClr val="dk2"/>
              </a:buClr>
              <a:buSzPts val="3500"/>
              <a:buNone/>
              <a:defRPr sz="3500">
                <a:solidFill>
                  <a:schemeClr val="dk2"/>
                </a:solidFill>
              </a:defRPr>
            </a:lvl6pPr>
            <a:lvl7pPr lvl="6">
              <a:spcBef>
                <a:spcPts val="0"/>
              </a:spcBef>
              <a:spcAft>
                <a:spcPts val="0"/>
              </a:spcAft>
              <a:buClr>
                <a:schemeClr val="dk2"/>
              </a:buClr>
              <a:buSzPts val="3500"/>
              <a:buNone/>
              <a:defRPr sz="3500">
                <a:solidFill>
                  <a:schemeClr val="dk2"/>
                </a:solidFill>
              </a:defRPr>
            </a:lvl7pPr>
            <a:lvl8pPr lvl="7">
              <a:spcBef>
                <a:spcPts val="0"/>
              </a:spcBef>
              <a:spcAft>
                <a:spcPts val="0"/>
              </a:spcAft>
              <a:buClr>
                <a:schemeClr val="dk2"/>
              </a:buClr>
              <a:buSzPts val="3500"/>
              <a:buNone/>
              <a:defRPr sz="3500">
                <a:solidFill>
                  <a:schemeClr val="dk2"/>
                </a:solidFill>
              </a:defRPr>
            </a:lvl8pPr>
            <a:lvl9pPr lvl="8">
              <a:spcBef>
                <a:spcPts val="0"/>
              </a:spcBef>
              <a:spcAft>
                <a:spcPts val="0"/>
              </a:spcAft>
              <a:buClr>
                <a:schemeClr val="dk2"/>
              </a:buClr>
              <a:buSzPts val="3500"/>
              <a:buNone/>
              <a:defRPr sz="3500">
                <a:solidFill>
                  <a:schemeClr val="dk2"/>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lt2"/>
              </a:buClr>
              <a:buSzPts val="1400"/>
              <a:buFont typeface="Barlow Semi Condensed"/>
              <a:buChar char="●"/>
              <a:defRPr>
                <a:solidFill>
                  <a:schemeClr val="lt2"/>
                </a:solidFill>
                <a:latin typeface="Barlow Semi Condensed"/>
                <a:ea typeface="Barlow Semi Condensed"/>
                <a:cs typeface="Barlow Semi Condensed"/>
                <a:sym typeface="Barlow Semi Condensed"/>
              </a:defRPr>
            </a:lvl1pPr>
            <a:lvl2pPr indent="-317500" lvl="1" marL="914400">
              <a:lnSpc>
                <a:spcPct val="100000"/>
              </a:lnSpc>
              <a:spcBef>
                <a:spcPts val="0"/>
              </a:spcBef>
              <a:spcAft>
                <a:spcPts val="0"/>
              </a:spcAft>
              <a:buClr>
                <a:schemeClr val="lt2"/>
              </a:buClr>
              <a:buSzPts val="1400"/>
              <a:buFont typeface="Barlow Semi Condensed"/>
              <a:buChar char="○"/>
              <a:defRPr>
                <a:solidFill>
                  <a:schemeClr val="lt2"/>
                </a:solidFill>
                <a:latin typeface="Barlow Semi Condensed"/>
                <a:ea typeface="Barlow Semi Condensed"/>
                <a:cs typeface="Barlow Semi Condensed"/>
                <a:sym typeface="Barlow Semi Condensed"/>
              </a:defRPr>
            </a:lvl2pPr>
            <a:lvl3pPr indent="-317500" lvl="2" marL="1371600">
              <a:lnSpc>
                <a:spcPct val="100000"/>
              </a:lnSpc>
              <a:spcBef>
                <a:spcPts val="0"/>
              </a:spcBef>
              <a:spcAft>
                <a:spcPts val="0"/>
              </a:spcAft>
              <a:buClr>
                <a:schemeClr val="lt2"/>
              </a:buClr>
              <a:buSzPts val="1400"/>
              <a:buFont typeface="Barlow Semi Condensed"/>
              <a:buChar char="■"/>
              <a:defRPr>
                <a:solidFill>
                  <a:schemeClr val="lt2"/>
                </a:solidFill>
                <a:latin typeface="Barlow Semi Condensed"/>
                <a:ea typeface="Barlow Semi Condensed"/>
                <a:cs typeface="Barlow Semi Condensed"/>
                <a:sym typeface="Barlow Semi Condensed"/>
              </a:defRPr>
            </a:lvl3pPr>
            <a:lvl4pPr indent="-317500" lvl="3" marL="1828800">
              <a:lnSpc>
                <a:spcPct val="100000"/>
              </a:lnSpc>
              <a:spcBef>
                <a:spcPts val="0"/>
              </a:spcBef>
              <a:spcAft>
                <a:spcPts val="0"/>
              </a:spcAft>
              <a:buClr>
                <a:schemeClr val="lt2"/>
              </a:buClr>
              <a:buSzPts val="1400"/>
              <a:buFont typeface="Barlow Semi Condensed"/>
              <a:buChar char="●"/>
              <a:defRPr>
                <a:solidFill>
                  <a:schemeClr val="lt2"/>
                </a:solidFill>
                <a:latin typeface="Barlow Semi Condensed"/>
                <a:ea typeface="Barlow Semi Condensed"/>
                <a:cs typeface="Barlow Semi Condensed"/>
                <a:sym typeface="Barlow Semi Condensed"/>
              </a:defRPr>
            </a:lvl4pPr>
            <a:lvl5pPr indent="-317500" lvl="4" marL="2286000">
              <a:lnSpc>
                <a:spcPct val="100000"/>
              </a:lnSpc>
              <a:spcBef>
                <a:spcPts val="0"/>
              </a:spcBef>
              <a:spcAft>
                <a:spcPts val="0"/>
              </a:spcAft>
              <a:buClr>
                <a:schemeClr val="lt2"/>
              </a:buClr>
              <a:buSzPts val="1400"/>
              <a:buFont typeface="Barlow Semi Condensed"/>
              <a:buChar char="○"/>
              <a:defRPr>
                <a:solidFill>
                  <a:schemeClr val="lt2"/>
                </a:solidFill>
                <a:latin typeface="Barlow Semi Condensed"/>
                <a:ea typeface="Barlow Semi Condensed"/>
                <a:cs typeface="Barlow Semi Condensed"/>
                <a:sym typeface="Barlow Semi Condensed"/>
              </a:defRPr>
            </a:lvl5pPr>
            <a:lvl6pPr indent="-317500" lvl="5" marL="2743200">
              <a:lnSpc>
                <a:spcPct val="100000"/>
              </a:lnSpc>
              <a:spcBef>
                <a:spcPts val="0"/>
              </a:spcBef>
              <a:spcAft>
                <a:spcPts val="0"/>
              </a:spcAft>
              <a:buClr>
                <a:schemeClr val="lt2"/>
              </a:buClr>
              <a:buSzPts val="1400"/>
              <a:buFont typeface="Barlow Semi Condensed"/>
              <a:buChar char="■"/>
              <a:defRPr>
                <a:solidFill>
                  <a:schemeClr val="lt2"/>
                </a:solidFill>
                <a:latin typeface="Barlow Semi Condensed"/>
                <a:ea typeface="Barlow Semi Condensed"/>
                <a:cs typeface="Barlow Semi Condensed"/>
                <a:sym typeface="Barlow Semi Condensed"/>
              </a:defRPr>
            </a:lvl6pPr>
            <a:lvl7pPr indent="-317500" lvl="6" marL="3200400">
              <a:lnSpc>
                <a:spcPct val="100000"/>
              </a:lnSpc>
              <a:spcBef>
                <a:spcPts val="0"/>
              </a:spcBef>
              <a:spcAft>
                <a:spcPts val="0"/>
              </a:spcAft>
              <a:buClr>
                <a:schemeClr val="lt2"/>
              </a:buClr>
              <a:buSzPts val="1400"/>
              <a:buFont typeface="Barlow Semi Condensed"/>
              <a:buChar char="●"/>
              <a:defRPr>
                <a:solidFill>
                  <a:schemeClr val="lt2"/>
                </a:solidFill>
                <a:latin typeface="Barlow Semi Condensed"/>
                <a:ea typeface="Barlow Semi Condensed"/>
                <a:cs typeface="Barlow Semi Condensed"/>
                <a:sym typeface="Barlow Semi Condensed"/>
              </a:defRPr>
            </a:lvl7pPr>
            <a:lvl8pPr indent="-317500" lvl="7" marL="3657600">
              <a:lnSpc>
                <a:spcPct val="100000"/>
              </a:lnSpc>
              <a:spcBef>
                <a:spcPts val="0"/>
              </a:spcBef>
              <a:spcAft>
                <a:spcPts val="0"/>
              </a:spcAft>
              <a:buClr>
                <a:schemeClr val="lt2"/>
              </a:buClr>
              <a:buSzPts val="1400"/>
              <a:buFont typeface="Barlow Semi Condensed"/>
              <a:buChar char="○"/>
              <a:defRPr>
                <a:solidFill>
                  <a:schemeClr val="lt2"/>
                </a:solidFill>
                <a:latin typeface="Barlow Semi Condensed"/>
                <a:ea typeface="Barlow Semi Condensed"/>
                <a:cs typeface="Barlow Semi Condensed"/>
                <a:sym typeface="Barlow Semi Condensed"/>
              </a:defRPr>
            </a:lvl8pPr>
            <a:lvl9pPr indent="-317500" lvl="8" marL="4114800">
              <a:lnSpc>
                <a:spcPct val="100000"/>
              </a:lnSpc>
              <a:spcBef>
                <a:spcPts val="0"/>
              </a:spcBef>
              <a:spcAft>
                <a:spcPts val="0"/>
              </a:spcAft>
              <a:buClr>
                <a:schemeClr val="lt2"/>
              </a:buClr>
              <a:buSzPts val="1400"/>
              <a:buFont typeface="Barlow Semi Condensed"/>
              <a:buChar char="■"/>
              <a:defRPr>
                <a:solidFill>
                  <a:schemeClr val="lt2"/>
                </a:solidFill>
                <a:latin typeface="Barlow Semi Condensed"/>
                <a:ea typeface="Barlow Semi Condensed"/>
                <a:cs typeface="Barlow Semi Condensed"/>
                <a:sym typeface="Barlow Semi Condense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8.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11.jp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hyperlink" Target="http://www.youtube.com/watch?v=tLndfsO9TLc" TargetMode="Externa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638" name="Shape 638"/>
        <p:cNvGrpSpPr/>
        <p:nvPr/>
      </p:nvGrpSpPr>
      <p:grpSpPr>
        <a:xfrm>
          <a:off x="0" y="0"/>
          <a:ext cx="0" cy="0"/>
          <a:chOff x="0" y="0"/>
          <a:chExt cx="0" cy="0"/>
        </a:xfrm>
      </p:grpSpPr>
      <p:sp>
        <p:nvSpPr>
          <p:cNvPr id="639" name="Google Shape;639;p25"/>
          <p:cNvSpPr txBox="1"/>
          <p:nvPr>
            <p:ph type="ctrTitle"/>
          </p:nvPr>
        </p:nvSpPr>
        <p:spPr>
          <a:xfrm>
            <a:off x="2101950" y="124500"/>
            <a:ext cx="5570400" cy="7350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100">
                <a:solidFill>
                  <a:srgbClr val="FFFFFF"/>
                </a:solidFill>
              </a:rPr>
              <a:t>Why is the Resurrection Essential?</a:t>
            </a:r>
            <a:endParaRPr sz="6600">
              <a:solidFill>
                <a:srgbClr val="FFFFFF"/>
              </a:solidFill>
            </a:endParaRPr>
          </a:p>
        </p:txBody>
      </p:sp>
      <p:sp>
        <p:nvSpPr>
          <p:cNvPr id="640" name="Google Shape;640;p25"/>
          <p:cNvSpPr txBox="1"/>
          <p:nvPr>
            <p:ph idx="1" type="subTitle"/>
          </p:nvPr>
        </p:nvSpPr>
        <p:spPr>
          <a:xfrm>
            <a:off x="0" y="1245900"/>
            <a:ext cx="5315100" cy="4005000"/>
          </a:xfrm>
          <a:prstGeom prst="rect">
            <a:avLst/>
          </a:prstGeom>
          <a:solidFill>
            <a:srgbClr val="38761D"/>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2300">
                <a:solidFill>
                  <a:srgbClr val="FFFFFF"/>
                </a:solidFill>
                <a:latin typeface="Grenze"/>
                <a:ea typeface="Grenze"/>
                <a:cs typeface="Grenze"/>
                <a:sym typeface="Grenze"/>
              </a:rPr>
              <a:t>E</a:t>
            </a:r>
            <a:r>
              <a:rPr lang="en" sz="2300">
                <a:solidFill>
                  <a:srgbClr val="FFFFFF"/>
                </a:solidFill>
                <a:latin typeface="Grenze"/>
                <a:ea typeface="Grenze"/>
                <a:cs typeface="Grenze"/>
                <a:sym typeface="Grenze"/>
              </a:rPr>
              <a:t>very Christian should leave their comfort zone, a Hobbit’s Tale</a:t>
            </a:r>
            <a:endParaRPr sz="2300">
              <a:solidFill>
                <a:srgbClr val="FFFFFF"/>
              </a:solidFill>
              <a:latin typeface="Grenze"/>
              <a:ea typeface="Grenze"/>
              <a:cs typeface="Grenze"/>
              <a:sym typeface="Grenze"/>
            </a:endParaRPr>
          </a:p>
        </p:txBody>
      </p:sp>
      <p:pic>
        <p:nvPicPr>
          <p:cNvPr id="641" name="Google Shape;641;p25" title="GPT_Image_1_Turn_this_man_into_a_hobbit_standing_in_the_shire_0.png"/>
          <p:cNvPicPr preferRelativeResize="0"/>
          <p:nvPr/>
        </p:nvPicPr>
        <p:blipFill>
          <a:blip r:embed="rId3">
            <a:alphaModFix/>
          </a:blip>
          <a:stretch>
            <a:fillRect/>
          </a:stretch>
        </p:blipFill>
        <p:spPr>
          <a:xfrm>
            <a:off x="5315100" y="1353175"/>
            <a:ext cx="3829025" cy="38976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pic>
        <p:nvPicPr>
          <p:cNvPr id="1129" name="Google Shape;1129;p34" title="IMG_2464.jpeg"/>
          <p:cNvPicPr preferRelativeResize="0"/>
          <p:nvPr/>
        </p:nvPicPr>
        <p:blipFill>
          <a:blip r:embed="rId3">
            <a:alphaModFix/>
          </a:blip>
          <a:stretch>
            <a:fillRect/>
          </a:stretch>
        </p:blipFill>
        <p:spPr>
          <a:xfrm>
            <a:off x="152400" y="152400"/>
            <a:ext cx="3629027" cy="48387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pic>
        <p:nvPicPr>
          <p:cNvPr id="1134" name="Google Shape;1134;p35" title="IMG_2464.jpeg"/>
          <p:cNvPicPr preferRelativeResize="0"/>
          <p:nvPr/>
        </p:nvPicPr>
        <p:blipFill>
          <a:blip r:embed="rId3">
            <a:alphaModFix/>
          </a:blip>
          <a:stretch>
            <a:fillRect/>
          </a:stretch>
        </p:blipFill>
        <p:spPr>
          <a:xfrm>
            <a:off x="152400" y="152400"/>
            <a:ext cx="3629027" cy="4838702"/>
          </a:xfrm>
          <a:prstGeom prst="rect">
            <a:avLst/>
          </a:prstGeom>
          <a:noFill/>
          <a:ln>
            <a:noFill/>
          </a:ln>
        </p:spPr>
      </p:pic>
      <p:sp>
        <p:nvSpPr>
          <p:cNvPr id="1135" name="Google Shape;1135;p35"/>
          <p:cNvSpPr/>
          <p:nvPr/>
        </p:nvSpPr>
        <p:spPr>
          <a:xfrm>
            <a:off x="3972950" y="2326225"/>
            <a:ext cx="848100" cy="828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Barlow Semi Condensed"/>
              <a:ea typeface="Barlow Semi Condensed"/>
              <a:cs typeface="Barlow Semi Condensed"/>
              <a:sym typeface="Barlow Semi Condensed"/>
            </a:endParaRPr>
          </a:p>
        </p:txBody>
      </p:sp>
      <p:pic>
        <p:nvPicPr>
          <p:cNvPr id="1136" name="Google Shape;1136;p35" title="GPT_Image_1_Turn_this_man_into_a_hobbit_standing_in_the_shire_0.png"/>
          <p:cNvPicPr preferRelativeResize="0"/>
          <p:nvPr/>
        </p:nvPicPr>
        <p:blipFill>
          <a:blip r:embed="rId4">
            <a:alphaModFix/>
          </a:blip>
          <a:stretch>
            <a:fillRect/>
          </a:stretch>
        </p:blipFill>
        <p:spPr>
          <a:xfrm>
            <a:off x="5012575" y="856725"/>
            <a:ext cx="4018150" cy="4018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pic>
        <p:nvPicPr>
          <p:cNvPr id="1141" name="Google Shape;1141;p36" title="DKE+infographic (1).png"/>
          <p:cNvPicPr preferRelativeResize="0"/>
          <p:nvPr/>
        </p:nvPicPr>
        <p:blipFill>
          <a:blip r:embed="rId3">
            <a:alphaModFix/>
          </a:blip>
          <a:stretch>
            <a:fillRect/>
          </a:stretch>
        </p:blipFill>
        <p:spPr>
          <a:xfrm>
            <a:off x="0" y="0"/>
            <a:ext cx="9143999" cy="52129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pic>
        <p:nvPicPr>
          <p:cNvPr id="1146" name="Google Shape;1146;p37" title="Screenshot 2025-11-08 at 8.51.19 PM.png"/>
          <p:cNvPicPr preferRelativeResize="0"/>
          <p:nvPr/>
        </p:nvPicPr>
        <p:blipFill>
          <a:blip r:embed="rId3">
            <a:alphaModFix/>
          </a:blip>
          <a:stretch>
            <a:fillRect/>
          </a:stretch>
        </p:blipFill>
        <p:spPr>
          <a:xfrm>
            <a:off x="0" y="0"/>
            <a:ext cx="9144000" cy="5203426"/>
          </a:xfrm>
          <a:prstGeom prst="rect">
            <a:avLst/>
          </a:prstGeom>
          <a:noFill/>
          <a:ln>
            <a:noFill/>
          </a:ln>
        </p:spPr>
      </p:pic>
      <p:pic>
        <p:nvPicPr>
          <p:cNvPr id="1147" name="Google Shape;1147;p37" title="gemini-2.5-flash-image_Remove_the_shire_and_the_background_from_this_image.-0.jpg"/>
          <p:cNvPicPr preferRelativeResize="0"/>
          <p:nvPr/>
        </p:nvPicPr>
        <p:blipFill>
          <a:blip r:embed="rId4">
            <a:alphaModFix/>
          </a:blip>
          <a:stretch>
            <a:fillRect/>
          </a:stretch>
        </p:blipFill>
        <p:spPr>
          <a:xfrm>
            <a:off x="4870675" y="34725"/>
            <a:ext cx="1876900" cy="2012851"/>
          </a:xfrm>
          <a:prstGeom prst="rect">
            <a:avLst/>
          </a:prstGeom>
          <a:noFill/>
          <a:ln>
            <a:noFill/>
          </a:ln>
        </p:spPr>
      </p:pic>
      <p:sp>
        <p:nvSpPr>
          <p:cNvPr id="1148" name="Google Shape;1148;p37"/>
          <p:cNvSpPr/>
          <p:nvPr/>
        </p:nvSpPr>
        <p:spPr>
          <a:xfrm>
            <a:off x="2316300" y="931925"/>
            <a:ext cx="2736000" cy="2946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Barlow Semi Condensed"/>
              <a:ea typeface="Barlow Semi Condensed"/>
              <a:cs typeface="Barlow Semi Condensed"/>
              <a:sym typeface="Barlow Semi Condensed"/>
            </a:endParaRPr>
          </a:p>
        </p:txBody>
      </p:sp>
      <p:sp>
        <p:nvSpPr>
          <p:cNvPr id="1149" name="Google Shape;1149;p37"/>
          <p:cNvSpPr/>
          <p:nvPr/>
        </p:nvSpPr>
        <p:spPr>
          <a:xfrm>
            <a:off x="1864950" y="887825"/>
            <a:ext cx="277800" cy="294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Barlow Semi Condensed"/>
              <a:ea typeface="Barlow Semi Condensed"/>
              <a:cs typeface="Barlow Semi Condensed"/>
              <a:sym typeface="Barlow Semi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pic>
        <p:nvPicPr>
          <p:cNvPr id="1154" name="Google Shape;1154;p38" title="Screenshot 2025-11-08 at 8.51.19 PM.png"/>
          <p:cNvPicPr preferRelativeResize="0"/>
          <p:nvPr/>
        </p:nvPicPr>
        <p:blipFill>
          <a:blip r:embed="rId3">
            <a:alphaModFix/>
          </a:blip>
          <a:stretch>
            <a:fillRect/>
          </a:stretch>
        </p:blipFill>
        <p:spPr>
          <a:xfrm>
            <a:off x="0" y="0"/>
            <a:ext cx="9144000" cy="5203426"/>
          </a:xfrm>
          <a:prstGeom prst="rect">
            <a:avLst/>
          </a:prstGeom>
          <a:noFill/>
          <a:ln>
            <a:noFill/>
          </a:ln>
        </p:spPr>
      </p:pic>
      <p:pic>
        <p:nvPicPr>
          <p:cNvPr id="1155" name="Google Shape;1155;p38" title="gemini-2.5-flash-image_Remove_the_shire_and_the_background_from_this_image.-0.jpg"/>
          <p:cNvPicPr preferRelativeResize="0"/>
          <p:nvPr/>
        </p:nvPicPr>
        <p:blipFill>
          <a:blip r:embed="rId4">
            <a:alphaModFix/>
          </a:blip>
          <a:stretch>
            <a:fillRect/>
          </a:stretch>
        </p:blipFill>
        <p:spPr>
          <a:xfrm>
            <a:off x="4870675" y="34725"/>
            <a:ext cx="1876900" cy="2012851"/>
          </a:xfrm>
          <a:prstGeom prst="rect">
            <a:avLst/>
          </a:prstGeom>
          <a:noFill/>
          <a:ln>
            <a:noFill/>
          </a:ln>
        </p:spPr>
      </p:pic>
      <p:sp>
        <p:nvSpPr>
          <p:cNvPr id="1156" name="Google Shape;1156;p38"/>
          <p:cNvSpPr/>
          <p:nvPr/>
        </p:nvSpPr>
        <p:spPr>
          <a:xfrm rot="-1069548">
            <a:off x="3242903" y="2015986"/>
            <a:ext cx="1945290" cy="294299"/>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Barlow Semi Condensed"/>
              <a:ea typeface="Barlow Semi Condensed"/>
              <a:cs typeface="Barlow Semi Condensed"/>
              <a:sym typeface="Barlow Semi Condensed"/>
            </a:endParaRPr>
          </a:p>
        </p:txBody>
      </p:sp>
      <p:sp>
        <p:nvSpPr>
          <p:cNvPr id="1157" name="Google Shape;1157;p38"/>
          <p:cNvSpPr/>
          <p:nvPr/>
        </p:nvSpPr>
        <p:spPr>
          <a:xfrm>
            <a:off x="2827175" y="2424450"/>
            <a:ext cx="277800" cy="294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Barlow Semi Condensed"/>
              <a:ea typeface="Barlow Semi Condensed"/>
              <a:cs typeface="Barlow Semi Condensed"/>
              <a:sym typeface="Barlow Semi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39"/>
          <p:cNvSpPr txBox="1"/>
          <p:nvPr/>
        </p:nvSpPr>
        <p:spPr>
          <a:xfrm>
            <a:off x="89450" y="119925"/>
            <a:ext cx="8721300" cy="3878400"/>
          </a:xfrm>
          <a:prstGeom prst="rect">
            <a:avLst/>
          </a:prstGeom>
          <a:noFill/>
          <a:ln>
            <a:noFill/>
          </a:ln>
        </p:spPr>
        <p:txBody>
          <a:bodyPr anchorCtr="0" anchor="t" bIns="91425" lIns="91425" spcFirstLastPara="1" rIns="91425" wrap="square" tIns="91425">
            <a:spAutoFit/>
          </a:bodyPr>
          <a:lstStyle/>
          <a:p>
            <a:pPr indent="-501650" lvl="0" marL="457200" rtl="0" algn="l">
              <a:lnSpc>
                <a:spcPct val="125454"/>
              </a:lnSpc>
              <a:spcBef>
                <a:spcPts val="0"/>
              </a:spcBef>
              <a:spcAft>
                <a:spcPts val="0"/>
              </a:spcAft>
              <a:buSzPts val="4300"/>
              <a:buFont typeface="Grenze"/>
              <a:buAutoNum type="arabicPeriod"/>
            </a:pPr>
            <a:r>
              <a:rPr lang="en" sz="2800">
                <a:latin typeface="Grenze"/>
                <a:ea typeface="Grenze"/>
                <a:cs typeface="Grenze"/>
                <a:sym typeface="Grenze"/>
              </a:rPr>
              <a:t>God is real.</a:t>
            </a:r>
            <a:endParaRPr sz="2800">
              <a:latin typeface="Grenze"/>
              <a:ea typeface="Grenze"/>
              <a:cs typeface="Grenze"/>
              <a:sym typeface="Grenze"/>
            </a:endParaRPr>
          </a:p>
          <a:p>
            <a:pPr indent="-501650" lvl="0" marL="457200" rtl="0" algn="l">
              <a:lnSpc>
                <a:spcPct val="125454"/>
              </a:lnSpc>
              <a:spcBef>
                <a:spcPts val="0"/>
              </a:spcBef>
              <a:spcAft>
                <a:spcPts val="0"/>
              </a:spcAft>
              <a:buSzPts val="4300"/>
              <a:buFont typeface="Grenze"/>
              <a:buAutoNum type="arabicPeriod"/>
            </a:pPr>
            <a:r>
              <a:rPr lang="en" sz="2800">
                <a:latin typeface="Grenze"/>
                <a:ea typeface="Grenze"/>
                <a:cs typeface="Grenze"/>
                <a:sym typeface="Grenze"/>
              </a:rPr>
              <a:t>God is the standard of goodness and morality.</a:t>
            </a:r>
            <a:endParaRPr sz="2800">
              <a:latin typeface="Grenze"/>
              <a:ea typeface="Grenze"/>
              <a:cs typeface="Grenze"/>
              <a:sym typeface="Grenze"/>
            </a:endParaRPr>
          </a:p>
          <a:p>
            <a:pPr indent="-501650" lvl="0" marL="457200" rtl="0" algn="l">
              <a:lnSpc>
                <a:spcPct val="125454"/>
              </a:lnSpc>
              <a:spcBef>
                <a:spcPts val="0"/>
              </a:spcBef>
              <a:spcAft>
                <a:spcPts val="0"/>
              </a:spcAft>
              <a:buSzPts val="4300"/>
              <a:buFont typeface="Grenze"/>
              <a:buAutoNum type="arabicPeriod"/>
            </a:pPr>
            <a:r>
              <a:rPr lang="en" sz="2800">
                <a:latin typeface="Grenze"/>
                <a:ea typeface="Grenze"/>
                <a:cs typeface="Grenze"/>
                <a:sym typeface="Grenze"/>
              </a:rPr>
              <a:t>God is Just, and because He is Just, my sin brings with it a debt I cannot pay.</a:t>
            </a:r>
            <a:endParaRPr sz="2800">
              <a:latin typeface="Grenze"/>
              <a:ea typeface="Grenze"/>
              <a:cs typeface="Grenze"/>
              <a:sym typeface="Grenze"/>
            </a:endParaRPr>
          </a:p>
          <a:p>
            <a:pPr indent="-501650" lvl="0" marL="457200" rtl="0" algn="l">
              <a:lnSpc>
                <a:spcPct val="125454"/>
              </a:lnSpc>
              <a:spcBef>
                <a:spcPts val="0"/>
              </a:spcBef>
              <a:spcAft>
                <a:spcPts val="0"/>
              </a:spcAft>
              <a:buSzPts val="4300"/>
              <a:buFont typeface="Grenze"/>
              <a:buAutoNum type="arabicPeriod"/>
            </a:pPr>
            <a:r>
              <a:rPr lang="en" sz="2800">
                <a:latin typeface="Grenze"/>
                <a:ea typeface="Grenze"/>
                <a:cs typeface="Grenze"/>
                <a:sym typeface="Grenze"/>
              </a:rPr>
              <a:t>Jesus paid that debt so I may have life!</a:t>
            </a:r>
            <a:endParaRPr sz="4300">
              <a:latin typeface="Grenze"/>
              <a:ea typeface="Grenze"/>
              <a:cs typeface="Grenze"/>
              <a:sym typeface="Grenze"/>
            </a:endParaRPr>
          </a:p>
        </p:txBody>
      </p:sp>
      <p:pic>
        <p:nvPicPr>
          <p:cNvPr descr="a cartoon character holding a sword with a blue stripe on it (Provided by Tenor)" id="1163" name="Google Shape;1163;p39"/>
          <p:cNvPicPr preferRelativeResize="0"/>
          <p:nvPr/>
        </p:nvPicPr>
        <p:blipFill>
          <a:blip r:embed="rId3">
            <a:alphaModFix/>
          </a:blip>
          <a:stretch>
            <a:fillRect/>
          </a:stretch>
        </p:blipFill>
        <p:spPr>
          <a:xfrm flipH="1">
            <a:off x="6563974" y="2729150"/>
            <a:ext cx="2167900" cy="2105025"/>
          </a:xfrm>
          <a:prstGeom prst="rect">
            <a:avLst/>
          </a:prstGeom>
          <a:noFill/>
          <a:ln>
            <a:noFill/>
          </a:ln>
        </p:spPr>
      </p:pic>
      <p:sp>
        <p:nvSpPr>
          <p:cNvPr id="1164" name="Google Shape;1164;p39"/>
          <p:cNvSpPr txBox="1"/>
          <p:nvPr/>
        </p:nvSpPr>
        <p:spPr>
          <a:xfrm>
            <a:off x="8203800" y="119925"/>
            <a:ext cx="78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Barlow Semi Condensed"/>
                <a:ea typeface="Barlow Semi Condensed"/>
                <a:cs typeface="Barlow Semi Condensed"/>
                <a:sym typeface="Barlow Semi Condensed"/>
              </a:rPr>
              <a:t>[Slide 8]</a:t>
            </a:r>
            <a:endParaRPr>
              <a:solidFill>
                <a:schemeClr val="lt2"/>
              </a:solidFill>
              <a:latin typeface="Barlow Semi Condensed"/>
              <a:ea typeface="Barlow Semi Condensed"/>
              <a:cs typeface="Barlow Semi Condensed"/>
              <a:sym typeface="Barlow Semi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pic>
        <p:nvPicPr>
          <p:cNvPr id="1169" name="Google Shape;1169;p40" title="Screenshot 2025-11-08 at 8.51.19 PM.png"/>
          <p:cNvPicPr preferRelativeResize="0"/>
          <p:nvPr/>
        </p:nvPicPr>
        <p:blipFill>
          <a:blip r:embed="rId3">
            <a:alphaModFix/>
          </a:blip>
          <a:stretch>
            <a:fillRect/>
          </a:stretch>
        </p:blipFill>
        <p:spPr>
          <a:xfrm>
            <a:off x="0" y="0"/>
            <a:ext cx="9144000" cy="5203426"/>
          </a:xfrm>
          <a:prstGeom prst="rect">
            <a:avLst/>
          </a:prstGeom>
          <a:noFill/>
          <a:ln>
            <a:noFill/>
          </a:ln>
        </p:spPr>
      </p:pic>
      <p:pic>
        <p:nvPicPr>
          <p:cNvPr id="1170" name="Google Shape;1170;p40" title="gemini-2.5-flash-image_Remove_the_shire_and_the_background_from_this_image.-0.jpg"/>
          <p:cNvPicPr preferRelativeResize="0"/>
          <p:nvPr/>
        </p:nvPicPr>
        <p:blipFill>
          <a:blip r:embed="rId4">
            <a:alphaModFix/>
          </a:blip>
          <a:stretch>
            <a:fillRect/>
          </a:stretch>
        </p:blipFill>
        <p:spPr>
          <a:xfrm>
            <a:off x="4870675" y="34725"/>
            <a:ext cx="1876900" cy="2012851"/>
          </a:xfrm>
          <a:prstGeom prst="rect">
            <a:avLst/>
          </a:prstGeom>
          <a:noFill/>
          <a:ln>
            <a:noFill/>
          </a:ln>
        </p:spPr>
      </p:pic>
      <p:sp>
        <p:nvSpPr>
          <p:cNvPr id="1171" name="Google Shape;1171;p40"/>
          <p:cNvSpPr/>
          <p:nvPr/>
        </p:nvSpPr>
        <p:spPr>
          <a:xfrm rot="-3385458">
            <a:off x="4452334" y="2359829"/>
            <a:ext cx="1083831" cy="294296"/>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Barlow Semi Condensed"/>
              <a:ea typeface="Barlow Semi Condensed"/>
              <a:cs typeface="Barlow Semi Condensed"/>
              <a:sym typeface="Barlow Semi Condensed"/>
            </a:endParaRPr>
          </a:p>
        </p:txBody>
      </p:sp>
      <p:sp>
        <p:nvSpPr>
          <p:cNvPr id="1172" name="Google Shape;1172;p40"/>
          <p:cNvSpPr/>
          <p:nvPr/>
        </p:nvSpPr>
        <p:spPr>
          <a:xfrm>
            <a:off x="4374675" y="3074200"/>
            <a:ext cx="277800" cy="294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Barlow Semi Condensed"/>
              <a:ea typeface="Barlow Semi Condensed"/>
              <a:cs typeface="Barlow Semi Condensed"/>
              <a:sym typeface="Barlow Semi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6" name="Shape 1176"/>
        <p:cNvGrpSpPr/>
        <p:nvPr/>
      </p:nvGrpSpPr>
      <p:grpSpPr>
        <a:xfrm>
          <a:off x="0" y="0"/>
          <a:ext cx="0" cy="0"/>
          <a:chOff x="0" y="0"/>
          <a:chExt cx="0" cy="0"/>
        </a:xfrm>
      </p:grpSpPr>
      <p:sp>
        <p:nvSpPr>
          <p:cNvPr id="1177" name="Google Shape;1177;p41"/>
          <p:cNvSpPr txBox="1"/>
          <p:nvPr/>
        </p:nvSpPr>
        <p:spPr>
          <a:xfrm>
            <a:off x="4226225" y="128075"/>
            <a:ext cx="4853700" cy="39009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l">
              <a:lnSpc>
                <a:spcPct val="125454"/>
              </a:lnSpc>
              <a:spcBef>
                <a:spcPts val="0"/>
              </a:spcBef>
              <a:spcAft>
                <a:spcPts val="0"/>
              </a:spcAft>
              <a:buNone/>
            </a:pPr>
            <a:r>
              <a:rPr lang="en" sz="2400">
                <a:latin typeface="Grenze"/>
                <a:ea typeface="Grenze"/>
                <a:cs typeface="Grenze"/>
                <a:sym typeface="Grenze"/>
              </a:rPr>
              <a:t>Looking into Jesus’ death on the Cross and the payment for our sins, it is easy to get into a pattern of giving answers without fully thinking them through. As someone would ask me about sin, I could relate it to God and how Sin was “missing the mark.”</a:t>
            </a:r>
            <a:endParaRPr sz="2400">
              <a:latin typeface="Grenze"/>
              <a:ea typeface="Grenze"/>
              <a:cs typeface="Grenze"/>
              <a:sym typeface="Grenze"/>
            </a:endParaRPr>
          </a:p>
          <a:p>
            <a:pPr indent="0" lvl="0" marL="0" rtl="0" algn="l">
              <a:lnSpc>
                <a:spcPct val="125454"/>
              </a:lnSpc>
              <a:spcBef>
                <a:spcPts val="800"/>
              </a:spcBef>
              <a:spcAft>
                <a:spcPts val="800"/>
              </a:spcAft>
              <a:buNone/>
            </a:pPr>
            <a:r>
              <a:rPr lang="en" sz="2400">
                <a:latin typeface="Grenze"/>
                <a:ea typeface="Grenze"/>
                <a:cs typeface="Grenze"/>
                <a:sym typeface="Grenze"/>
              </a:rPr>
              <a:t>Romans 3:23 tells us, “for all have sinned and fall short of the glory of God.”</a:t>
            </a:r>
            <a:endParaRPr sz="3600">
              <a:latin typeface="Grenze"/>
              <a:ea typeface="Grenze"/>
              <a:cs typeface="Grenze"/>
              <a:sym typeface="Grenze"/>
            </a:endParaRPr>
          </a:p>
        </p:txBody>
      </p:sp>
      <p:sp>
        <p:nvSpPr>
          <p:cNvPr id="1178" name="Google Shape;1178;p41"/>
          <p:cNvSpPr txBox="1"/>
          <p:nvPr/>
        </p:nvSpPr>
        <p:spPr>
          <a:xfrm>
            <a:off x="148800" y="128075"/>
            <a:ext cx="10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Barlow Semi Condensed"/>
                <a:ea typeface="Barlow Semi Condensed"/>
                <a:cs typeface="Barlow Semi Condensed"/>
                <a:sym typeface="Barlow Semi Condensed"/>
              </a:rPr>
              <a:t>[Slide 9]</a:t>
            </a:r>
            <a:endParaRPr>
              <a:solidFill>
                <a:schemeClr val="lt2"/>
              </a:solidFill>
              <a:latin typeface="Barlow Semi Condensed"/>
              <a:ea typeface="Barlow Semi Condensed"/>
              <a:cs typeface="Barlow Semi Condensed"/>
              <a:sym typeface="Barlow Semi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42"/>
          <p:cNvSpPr txBox="1"/>
          <p:nvPr>
            <p:ph type="title"/>
          </p:nvPr>
        </p:nvSpPr>
        <p:spPr>
          <a:xfrm>
            <a:off x="454575" y="756975"/>
            <a:ext cx="7889700" cy="2523000"/>
          </a:xfrm>
          <a:prstGeom prst="rect">
            <a:avLst/>
          </a:prstGeom>
        </p:spPr>
        <p:txBody>
          <a:bodyPr anchorCtr="0" anchor="ctr" bIns="91425" lIns="91425" spcFirstLastPara="1" rIns="91425" wrap="square" tIns="91425">
            <a:noAutofit/>
          </a:bodyPr>
          <a:lstStyle/>
          <a:p>
            <a:pPr indent="0" lvl="0" marL="0" rtl="0" algn="l">
              <a:lnSpc>
                <a:spcPct val="125454"/>
              </a:lnSpc>
              <a:spcBef>
                <a:spcPts val="0"/>
              </a:spcBef>
              <a:spcAft>
                <a:spcPts val="0"/>
              </a:spcAft>
              <a:buNone/>
            </a:pPr>
            <a:r>
              <a:rPr lang="en" sz="2700">
                <a:solidFill>
                  <a:srgbClr val="000000"/>
                </a:solidFill>
              </a:rPr>
              <a:t>I could explain that the debt for sin against an eternal God is death, and it was Jesus who paid that debt so we could go to Heaven.</a:t>
            </a:r>
            <a:endParaRPr sz="2700">
              <a:solidFill>
                <a:srgbClr val="000000"/>
              </a:solidFill>
            </a:endParaRPr>
          </a:p>
          <a:p>
            <a:pPr indent="0" lvl="0" marL="0" rtl="0" algn="l">
              <a:lnSpc>
                <a:spcPct val="125454"/>
              </a:lnSpc>
              <a:spcBef>
                <a:spcPts val="800"/>
              </a:spcBef>
              <a:spcAft>
                <a:spcPts val="800"/>
              </a:spcAft>
              <a:buNone/>
            </a:pPr>
            <a:r>
              <a:rPr lang="en" sz="2700">
                <a:solidFill>
                  <a:srgbClr val="000000"/>
                </a:solidFill>
              </a:rPr>
              <a:t>Romans 6:23 tells us, “For the wages of sin is death, but the free gift of God is eternal life in Christ Jesus our Lord.”</a:t>
            </a:r>
            <a:endParaRPr sz="3400">
              <a:solidFill>
                <a:srgbClr val="000000"/>
              </a:solidFill>
            </a:endParaRPr>
          </a:p>
        </p:txBody>
      </p:sp>
      <p:grpSp>
        <p:nvGrpSpPr>
          <p:cNvPr id="1184" name="Google Shape;1184;p42"/>
          <p:cNvGrpSpPr/>
          <p:nvPr/>
        </p:nvGrpSpPr>
        <p:grpSpPr>
          <a:xfrm>
            <a:off x="1582865" y="3412407"/>
            <a:ext cx="2331622" cy="1438012"/>
            <a:chOff x="544100" y="2614036"/>
            <a:chExt cx="3441000" cy="2122214"/>
          </a:xfrm>
        </p:grpSpPr>
        <p:sp>
          <p:nvSpPr>
            <p:cNvPr id="1185" name="Google Shape;1185;p42"/>
            <p:cNvSpPr/>
            <p:nvPr/>
          </p:nvSpPr>
          <p:spPr>
            <a:xfrm>
              <a:off x="544100" y="4481550"/>
              <a:ext cx="3441000" cy="254700"/>
            </a:xfrm>
            <a:prstGeom prst="ellipse">
              <a:avLst/>
            </a:pr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6" name="Google Shape;1186;p42"/>
            <p:cNvGrpSpPr/>
            <p:nvPr/>
          </p:nvGrpSpPr>
          <p:grpSpPr>
            <a:xfrm>
              <a:off x="729988" y="2614036"/>
              <a:ext cx="3095255" cy="2046292"/>
              <a:chOff x="-5282837" y="-1157914"/>
              <a:chExt cx="3095255" cy="2046292"/>
            </a:xfrm>
          </p:grpSpPr>
          <p:grpSp>
            <p:nvGrpSpPr>
              <p:cNvPr id="1187" name="Google Shape;1187;p42"/>
              <p:cNvGrpSpPr/>
              <p:nvPr/>
            </p:nvGrpSpPr>
            <p:grpSpPr>
              <a:xfrm>
                <a:off x="-5282837" y="-1157914"/>
                <a:ext cx="3095255" cy="2046292"/>
                <a:chOff x="-5282837" y="-1157914"/>
                <a:chExt cx="3095255" cy="2046292"/>
              </a:xfrm>
            </p:grpSpPr>
            <p:sp>
              <p:nvSpPr>
                <p:cNvPr id="1188" name="Google Shape;1188;p42"/>
                <p:cNvSpPr/>
                <p:nvPr/>
              </p:nvSpPr>
              <p:spPr>
                <a:xfrm>
                  <a:off x="-5282837" y="-76485"/>
                  <a:ext cx="180312" cy="338196"/>
                </a:xfrm>
                <a:custGeom>
                  <a:rect b="b" l="l" r="r" t="t"/>
                  <a:pathLst>
                    <a:path extrusionOk="0" h="2292" w="1222">
                      <a:moveTo>
                        <a:pt x="145" y="1"/>
                      </a:moveTo>
                      <a:cubicBezTo>
                        <a:pt x="145" y="1"/>
                        <a:pt x="145" y="2"/>
                        <a:pt x="145" y="2"/>
                      </a:cubicBezTo>
                      <a:cubicBezTo>
                        <a:pt x="140" y="28"/>
                        <a:pt x="85" y="312"/>
                        <a:pt x="44" y="663"/>
                      </a:cubicBezTo>
                      <a:cubicBezTo>
                        <a:pt x="43" y="676"/>
                        <a:pt x="41" y="689"/>
                        <a:pt x="40" y="702"/>
                      </a:cubicBezTo>
                      <a:cubicBezTo>
                        <a:pt x="14" y="929"/>
                        <a:pt x="1" y="1158"/>
                        <a:pt x="2" y="1387"/>
                      </a:cubicBezTo>
                      <a:lnTo>
                        <a:pt x="2" y="1427"/>
                      </a:lnTo>
                      <a:cubicBezTo>
                        <a:pt x="5" y="1494"/>
                        <a:pt x="9" y="1559"/>
                        <a:pt x="15" y="1620"/>
                      </a:cubicBezTo>
                      <a:cubicBezTo>
                        <a:pt x="71" y="2142"/>
                        <a:pt x="416" y="2292"/>
                        <a:pt x="648" y="2292"/>
                      </a:cubicBezTo>
                      <a:cubicBezTo>
                        <a:pt x="698" y="2292"/>
                        <a:pt x="742" y="2285"/>
                        <a:pt x="778" y="2273"/>
                      </a:cubicBezTo>
                      <a:cubicBezTo>
                        <a:pt x="1174" y="2149"/>
                        <a:pt x="1222" y="1734"/>
                        <a:pt x="1061" y="1267"/>
                      </a:cubicBezTo>
                      <a:cubicBezTo>
                        <a:pt x="1058" y="1256"/>
                        <a:pt x="1055" y="1248"/>
                        <a:pt x="1051" y="1239"/>
                      </a:cubicBezTo>
                      <a:cubicBezTo>
                        <a:pt x="1041" y="1209"/>
                        <a:pt x="1029" y="1178"/>
                        <a:pt x="1016" y="1148"/>
                      </a:cubicBezTo>
                      <a:cubicBezTo>
                        <a:pt x="953" y="995"/>
                        <a:pt x="848" y="828"/>
                        <a:pt x="734" y="673"/>
                      </a:cubicBezTo>
                      <a:lnTo>
                        <a:pt x="718" y="650"/>
                      </a:lnTo>
                      <a:cubicBezTo>
                        <a:pt x="552" y="432"/>
                        <a:pt x="370" y="225"/>
                        <a:pt x="176" y="30"/>
                      </a:cubicBezTo>
                      <a:cubicBezTo>
                        <a:pt x="155" y="11"/>
                        <a:pt x="145" y="1"/>
                        <a:pt x="14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42"/>
                <p:cNvSpPr/>
                <p:nvPr/>
              </p:nvSpPr>
              <p:spPr>
                <a:xfrm>
                  <a:off x="-5211273" y="-637193"/>
                  <a:ext cx="2561702" cy="1525571"/>
                </a:xfrm>
                <a:custGeom>
                  <a:rect b="b" l="l" r="r" t="t"/>
                  <a:pathLst>
                    <a:path extrusionOk="0" h="10339" w="17361">
                      <a:moveTo>
                        <a:pt x="16231" y="0"/>
                      </a:moveTo>
                      <a:lnTo>
                        <a:pt x="16231" y="0"/>
                      </a:lnTo>
                      <a:cubicBezTo>
                        <a:pt x="16252" y="148"/>
                        <a:pt x="16289" y="332"/>
                        <a:pt x="16346" y="556"/>
                      </a:cubicBezTo>
                      <a:cubicBezTo>
                        <a:pt x="16493" y="1137"/>
                        <a:pt x="16714" y="2096"/>
                        <a:pt x="16647" y="2638"/>
                      </a:cubicBezTo>
                      <a:cubicBezTo>
                        <a:pt x="16643" y="2671"/>
                        <a:pt x="16639" y="2701"/>
                        <a:pt x="16631" y="2730"/>
                      </a:cubicBezTo>
                      <a:cubicBezTo>
                        <a:pt x="16553" y="3103"/>
                        <a:pt x="16338" y="3527"/>
                        <a:pt x="16002" y="3827"/>
                      </a:cubicBezTo>
                      <a:lnTo>
                        <a:pt x="16004" y="3827"/>
                      </a:lnTo>
                      <a:cubicBezTo>
                        <a:pt x="15995" y="3835"/>
                        <a:pt x="15982" y="3846"/>
                        <a:pt x="15967" y="3857"/>
                      </a:cubicBezTo>
                      <a:cubicBezTo>
                        <a:pt x="15946" y="3876"/>
                        <a:pt x="15920" y="3896"/>
                        <a:pt x="15888" y="3919"/>
                      </a:cubicBezTo>
                      <a:cubicBezTo>
                        <a:pt x="15886" y="3921"/>
                        <a:pt x="15885" y="3922"/>
                        <a:pt x="15884" y="3922"/>
                      </a:cubicBezTo>
                      <a:lnTo>
                        <a:pt x="15850" y="3947"/>
                      </a:lnTo>
                      <a:lnTo>
                        <a:pt x="15847" y="3948"/>
                      </a:lnTo>
                      <a:cubicBezTo>
                        <a:pt x="15844" y="3950"/>
                        <a:pt x="15842" y="3951"/>
                        <a:pt x="15839" y="3954"/>
                      </a:cubicBezTo>
                      <a:cubicBezTo>
                        <a:pt x="15826" y="3963"/>
                        <a:pt x="15813" y="3973"/>
                        <a:pt x="15798" y="3980"/>
                      </a:cubicBezTo>
                      <a:lnTo>
                        <a:pt x="15779" y="3993"/>
                      </a:lnTo>
                      <a:cubicBezTo>
                        <a:pt x="15762" y="4003"/>
                        <a:pt x="15745" y="4013"/>
                        <a:pt x="15727" y="4023"/>
                      </a:cubicBezTo>
                      <a:cubicBezTo>
                        <a:pt x="15721" y="4028"/>
                        <a:pt x="15716" y="4031"/>
                        <a:pt x="15710" y="4034"/>
                      </a:cubicBezTo>
                      <a:cubicBezTo>
                        <a:pt x="15693" y="4044"/>
                        <a:pt x="15675" y="4052"/>
                        <a:pt x="15658" y="4061"/>
                      </a:cubicBezTo>
                      <a:cubicBezTo>
                        <a:pt x="15651" y="4065"/>
                        <a:pt x="15643" y="4068"/>
                        <a:pt x="15636" y="4073"/>
                      </a:cubicBezTo>
                      <a:cubicBezTo>
                        <a:pt x="15613" y="4084"/>
                        <a:pt x="15588" y="4094"/>
                        <a:pt x="15562" y="4106"/>
                      </a:cubicBezTo>
                      <a:cubicBezTo>
                        <a:pt x="15536" y="4116"/>
                        <a:pt x="15506" y="4128"/>
                        <a:pt x="15477" y="4138"/>
                      </a:cubicBezTo>
                      <a:lnTo>
                        <a:pt x="15454" y="4146"/>
                      </a:lnTo>
                      <a:cubicBezTo>
                        <a:pt x="15432" y="4154"/>
                        <a:pt x="15410" y="4162"/>
                        <a:pt x="15389" y="4170"/>
                      </a:cubicBezTo>
                      <a:lnTo>
                        <a:pt x="15361" y="4177"/>
                      </a:lnTo>
                      <a:cubicBezTo>
                        <a:pt x="15340" y="4184"/>
                        <a:pt x="15316" y="4191"/>
                        <a:pt x="15293" y="4197"/>
                      </a:cubicBezTo>
                      <a:cubicBezTo>
                        <a:pt x="15285" y="4200"/>
                        <a:pt x="15276" y="4203"/>
                        <a:pt x="15269" y="4204"/>
                      </a:cubicBezTo>
                      <a:cubicBezTo>
                        <a:pt x="15240" y="4213"/>
                        <a:pt x="15211" y="4220"/>
                        <a:pt x="15180" y="4227"/>
                      </a:cubicBezTo>
                      <a:lnTo>
                        <a:pt x="15173" y="4229"/>
                      </a:lnTo>
                      <a:cubicBezTo>
                        <a:pt x="15141" y="4236"/>
                        <a:pt x="15108" y="4243"/>
                        <a:pt x="15073" y="4251"/>
                      </a:cubicBezTo>
                      <a:lnTo>
                        <a:pt x="15049" y="4256"/>
                      </a:lnTo>
                      <a:cubicBezTo>
                        <a:pt x="15024" y="4261"/>
                        <a:pt x="15000" y="4265"/>
                        <a:pt x="14975" y="4271"/>
                      </a:cubicBezTo>
                      <a:lnTo>
                        <a:pt x="14937" y="4277"/>
                      </a:lnTo>
                      <a:lnTo>
                        <a:pt x="14874" y="4287"/>
                      </a:lnTo>
                      <a:lnTo>
                        <a:pt x="14830" y="4294"/>
                      </a:lnTo>
                      <a:cubicBezTo>
                        <a:pt x="14812" y="4297"/>
                        <a:pt x="14791" y="4298"/>
                        <a:pt x="14772" y="4301"/>
                      </a:cubicBezTo>
                      <a:cubicBezTo>
                        <a:pt x="14757" y="4304"/>
                        <a:pt x="14741" y="4306"/>
                        <a:pt x="14725" y="4307"/>
                      </a:cubicBezTo>
                      <a:lnTo>
                        <a:pt x="14676" y="4313"/>
                      </a:lnTo>
                      <a:cubicBezTo>
                        <a:pt x="14636" y="4317"/>
                        <a:pt x="14597" y="4321"/>
                        <a:pt x="14558" y="4324"/>
                      </a:cubicBezTo>
                      <a:lnTo>
                        <a:pt x="14528" y="4327"/>
                      </a:lnTo>
                      <a:cubicBezTo>
                        <a:pt x="14503" y="4329"/>
                        <a:pt x="14479" y="4330"/>
                        <a:pt x="14453" y="4333"/>
                      </a:cubicBezTo>
                      <a:lnTo>
                        <a:pt x="14427" y="4335"/>
                      </a:lnTo>
                      <a:cubicBezTo>
                        <a:pt x="14399" y="4336"/>
                        <a:pt x="14373" y="4337"/>
                        <a:pt x="14346" y="4339"/>
                      </a:cubicBezTo>
                      <a:lnTo>
                        <a:pt x="14333" y="4339"/>
                      </a:lnTo>
                      <a:cubicBezTo>
                        <a:pt x="14244" y="4343"/>
                        <a:pt x="14155" y="4345"/>
                        <a:pt x="14066" y="4345"/>
                      </a:cubicBezTo>
                      <a:cubicBezTo>
                        <a:pt x="14038" y="4345"/>
                        <a:pt x="14010" y="4345"/>
                        <a:pt x="13983" y="4345"/>
                      </a:cubicBezTo>
                      <a:lnTo>
                        <a:pt x="13954" y="4345"/>
                      </a:lnTo>
                      <a:cubicBezTo>
                        <a:pt x="13906" y="4345"/>
                        <a:pt x="13860" y="4343"/>
                        <a:pt x="13812" y="4342"/>
                      </a:cubicBezTo>
                      <a:lnTo>
                        <a:pt x="13789" y="4340"/>
                      </a:lnTo>
                      <a:lnTo>
                        <a:pt x="13780" y="4340"/>
                      </a:lnTo>
                      <a:cubicBezTo>
                        <a:pt x="13667" y="4336"/>
                        <a:pt x="13556" y="4329"/>
                        <a:pt x="13446" y="4319"/>
                      </a:cubicBezTo>
                      <a:lnTo>
                        <a:pt x="13398" y="4314"/>
                      </a:lnTo>
                      <a:lnTo>
                        <a:pt x="13398" y="4314"/>
                      </a:lnTo>
                      <a:cubicBezTo>
                        <a:pt x="13401" y="4342"/>
                        <a:pt x="13405" y="4371"/>
                        <a:pt x="13411" y="4401"/>
                      </a:cubicBezTo>
                      <a:cubicBezTo>
                        <a:pt x="13411" y="4413"/>
                        <a:pt x="13414" y="4423"/>
                        <a:pt x="13415" y="4431"/>
                      </a:cubicBezTo>
                      <a:lnTo>
                        <a:pt x="13415" y="4434"/>
                      </a:lnTo>
                      <a:cubicBezTo>
                        <a:pt x="13431" y="4538"/>
                        <a:pt x="13455" y="4661"/>
                        <a:pt x="13478" y="4790"/>
                      </a:cubicBezTo>
                      <a:cubicBezTo>
                        <a:pt x="13514" y="4977"/>
                        <a:pt x="13554" y="5176"/>
                        <a:pt x="13593" y="5359"/>
                      </a:cubicBezTo>
                      <a:cubicBezTo>
                        <a:pt x="13599" y="5389"/>
                        <a:pt x="13606" y="5420"/>
                        <a:pt x="13612" y="5448"/>
                      </a:cubicBezTo>
                      <a:cubicBezTo>
                        <a:pt x="13615" y="5461"/>
                        <a:pt x="13618" y="5475"/>
                        <a:pt x="13621" y="5488"/>
                      </a:cubicBezTo>
                      <a:lnTo>
                        <a:pt x="13621" y="5490"/>
                      </a:lnTo>
                      <a:cubicBezTo>
                        <a:pt x="13635" y="5564"/>
                        <a:pt x="13651" y="5634"/>
                        <a:pt x="13664" y="5694"/>
                      </a:cubicBezTo>
                      <a:cubicBezTo>
                        <a:pt x="13664" y="5699"/>
                        <a:pt x="13666" y="5703"/>
                        <a:pt x="13667" y="5706"/>
                      </a:cubicBezTo>
                      <a:cubicBezTo>
                        <a:pt x="13669" y="5710"/>
                        <a:pt x="13670" y="5719"/>
                        <a:pt x="13672" y="5725"/>
                      </a:cubicBezTo>
                      <a:cubicBezTo>
                        <a:pt x="13702" y="5864"/>
                        <a:pt x="13722" y="5953"/>
                        <a:pt x="13722" y="5958"/>
                      </a:cubicBezTo>
                      <a:cubicBezTo>
                        <a:pt x="13710" y="5951"/>
                        <a:pt x="13505" y="5823"/>
                        <a:pt x="13088" y="5823"/>
                      </a:cubicBezTo>
                      <a:cubicBezTo>
                        <a:pt x="12991" y="5823"/>
                        <a:pt x="12883" y="5829"/>
                        <a:pt x="12763" y="5846"/>
                      </a:cubicBezTo>
                      <a:cubicBezTo>
                        <a:pt x="12109" y="5939"/>
                        <a:pt x="11792" y="6591"/>
                        <a:pt x="11792" y="6591"/>
                      </a:cubicBezTo>
                      <a:cubicBezTo>
                        <a:pt x="11792" y="6591"/>
                        <a:pt x="11543" y="6035"/>
                        <a:pt x="10842" y="6035"/>
                      </a:cubicBezTo>
                      <a:cubicBezTo>
                        <a:pt x="10778" y="6035"/>
                        <a:pt x="10710" y="6040"/>
                        <a:pt x="10638" y="6050"/>
                      </a:cubicBezTo>
                      <a:cubicBezTo>
                        <a:pt x="9780" y="6173"/>
                        <a:pt x="8983" y="7316"/>
                        <a:pt x="8983" y="7316"/>
                      </a:cubicBezTo>
                      <a:cubicBezTo>
                        <a:pt x="8983" y="7316"/>
                        <a:pt x="8679" y="6748"/>
                        <a:pt x="7985" y="6742"/>
                      </a:cubicBezTo>
                      <a:cubicBezTo>
                        <a:pt x="7872" y="6842"/>
                        <a:pt x="7776" y="6923"/>
                        <a:pt x="7703" y="6981"/>
                      </a:cubicBezTo>
                      <a:cubicBezTo>
                        <a:pt x="7582" y="7075"/>
                        <a:pt x="7344" y="7219"/>
                        <a:pt x="7034" y="7377"/>
                      </a:cubicBezTo>
                      <a:cubicBezTo>
                        <a:pt x="6372" y="7713"/>
                        <a:pt x="5381" y="8110"/>
                        <a:pt x="4495" y="8213"/>
                      </a:cubicBezTo>
                      <a:cubicBezTo>
                        <a:pt x="4310" y="8234"/>
                        <a:pt x="4128" y="8244"/>
                        <a:pt x="3950" y="8244"/>
                      </a:cubicBezTo>
                      <a:cubicBezTo>
                        <a:pt x="2886" y="8244"/>
                        <a:pt x="1994" y="7886"/>
                        <a:pt x="1532" y="7478"/>
                      </a:cubicBezTo>
                      <a:cubicBezTo>
                        <a:pt x="996" y="7001"/>
                        <a:pt x="450" y="6170"/>
                        <a:pt x="335" y="5816"/>
                      </a:cubicBezTo>
                      <a:cubicBezTo>
                        <a:pt x="217" y="5461"/>
                        <a:pt x="63" y="4978"/>
                        <a:pt x="28" y="4978"/>
                      </a:cubicBezTo>
                      <a:lnTo>
                        <a:pt x="28" y="4978"/>
                      </a:lnTo>
                      <a:cubicBezTo>
                        <a:pt x="3" y="4978"/>
                        <a:pt x="0" y="5399"/>
                        <a:pt x="125" y="6031"/>
                      </a:cubicBezTo>
                      <a:cubicBezTo>
                        <a:pt x="180" y="6308"/>
                        <a:pt x="249" y="6581"/>
                        <a:pt x="335" y="6850"/>
                      </a:cubicBezTo>
                      <a:cubicBezTo>
                        <a:pt x="667" y="7912"/>
                        <a:pt x="1268" y="8472"/>
                        <a:pt x="2058" y="8955"/>
                      </a:cubicBezTo>
                      <a:cubicBezTo>
                        <a:pt x="2798" y="9408"/>
                        <a:pt x="3712" y="9688"/>
                        <a:pt x="4957" y="9688"/>
                      </a:cubicBezTo>
                      <a:cubicBezTo>
                        <a:pt x="5040" y="9688"/>
                        <a:pt x="5125" y="9687"/>
                        <a:pt x="5211" y="9684"/>
                      </a:cubicBezTo>
                      <a:cubicBezTo>
                        <a:pt x="6587" y="9642"/>
                        <a:pt x="8698" y="8798"/>
                        <a:pt x="9262" y="8342"/>
                      </a:cubicBezTo>
                      <a:cubicBezTo>
                        <a:pt x="9262" y="8342"/>
                        <a:pt x="9392" y="8704"/>
                        <a:pt x="9528" y="9010"/>
                      </a:cubicBezTo>
                      <a:cubicBezTo>
                        <a:pt x="9664" y="9315"/>
                        <a:pt x="9971" y="9964"/>
                        <a:pt x="9971" y="9964"/>
                      </a:cubicBezTo>
                      <a:cubicBezTo>
                        <a:pt x="9971" y="9964"/>
                        <a:pt x="9809" y="10181"/>
                        <a:pt x="9800" y="10338"/>
                      </a:cubicBezTo>
                      <a:lnTo>
                        <a:pt x="11007" y="10338"/>
                      </a:lnTo>
                      <a:cubicBezTo>
                        <a:pt x="11007" y="10338"/>
                        <a:pt x="10577" y="9901"/>
                        <a:pt x="10474" y="9760"/>
                      </a:cubicBezTo>
                      <a:cubicBezTo>
                        <a:pt x="10373" y="9616"/>
                        <a:pt x="10243" y="9153"/>
                        <a:pt x="10243" y="8887"/>
                      </a:cubicBezTo>
                      <a:lnTo>
                        <a:pt x="10243" y="8887"/>
                      </a:lnTo>
                      <a:cubicBezTo>
                        <a:pt x="10243" y="8887"/>
                        <a:pt x="10434" y="8926"/>
                        <a:pt x="10692" y="8926"/>
                      </a:cubicBezTo>
                      <a:cubicBezTo>
                        <a:pt x="10856" y="8926"/>
                        <a:pt x="11046" y="8910"/>
                        <a:pt x="11231" y="8860"/>
                      </a:cubicBezTo>
                      <a:cubicBezTo>
                        <a:pt x="11616" y="8756"/>
                        <a:pt x="12112" y="8473"/>
                        <a:pt x="12453" y="8178"/>
                      </a:cubicBezTo>
                      <a:cubicBezTo>
                        <a:pt x="12530" y="8113"/>
                        <a:pt x="12601" y="8042"/>
                        <a:pt x="12668" y="7969"/>
                      </a:cubicBezTo>
                      <a:cubicBezTo>
                        <a:pt x="12981" y="7607"/>
                        <a:pt x="13363" y="7151"/>
                        <a:pt x="13663" y="6994"/>
                      </a:cubicBezTo>
                      <a:cubicBezTo>
                        <a:pt x="13922" y="6858"/>
                        <a:pt x="14560" y="6610"/>
                        <a:pt x="15079" y="6551"/>
                      </a:cubicBezTo>
                      <a:lnTo>
                        <a:pt x="15081" y="6551"/>
                      </a:lnTo>
                      <a:cubicBezTo>
                        <a:pt x="15078" y="6580"/>
                        <a:pt x="15078" y="6607"/>
                        <a:pt x="15078" y="6636"/>
                      </a:cubicBezTo>
                      <a:lnTo>
                        <a:pt x="15078" y="6638"/>
                      </a:lnTo>
                      <a:cubicBezTo>
                        <a:pt x="15073" y="6808"/>
                        <a:pt x="15092" y="6978"/>
                        <a:pt x="15134" y="7144"/>
                      </a:cubicBezTo>
                      <a:cubicBezTo>
                        <a:pt x="15173" y="7299"/>
                        <a:pt x="15209" y="7432"/>
                        <a:pt x="15234" y="7545"/>
                      </a:cubicBezTo>
                      <a:cubicBezTo>
                        <a:pt x="15273" y="7724"/>
                        <a:pt x="15282" y="7853"/>
                        <a:pt x="15222" y="7941"/>
                      </a:cubicBezTo>
                      <a:cubicBezTo>
                        <a:pt x="15144" y="8057"/>
                        <a:pt x="14985" y="8191"/>
                        <a:pt x="14940" y="8596"/>
                      </a:cubicBezTo>
                      <a:cubicBezTo>
                        <a:pt x="14929" y="8702"/>
                        <a:pt x="14926" y="8808"/>
                        <a:pt x="14930" y="8915"/>
                      </a:cubicBezTo>
                      <a:cubicBezTo>
                        <a:pt x="14950" y="9576"/>
                        <a:pt x="14998" y="9677"/>
                        <a:pt x="14998" y="9677"/>
                      </a:cubicBezTo>
                      <a:cubicBezTo>
                        <a:pt x="14998" y="9677"/>
                        <a:pt x="14794" y="9964"/>
                        <a:pt x="14719" y="10201"/>
                      </a:cubicBezTo>
                      <a:lnTo>
                        <a:pt x="16196" y="10201"/>
                      </a:lnTo>
                      <a:cubicBezTo>
                        <a:pt x="16196" y="10201"/>
                        <a:pt x="15753" y="9738"/>
                        <a:pt x="15658" y="9629"/>
                      </a:cubicBezTo>
                      <a:cubicBezTo>
                        <a:pt x="15658" y="9629"/>
                        <a:pt x="15856" y="9096"/>
                        <a:pt x="16017" y="8502"/>
                      </a:cubicBezTo>
                      <a:cubicBezTo>
                        <a:pt x="16066" y="8316"/>
                        <a:pt x="16114" y="8123"/>
                        <a:pt x="16148" y="7941"/>
                      </a:cubicBezTo>
                      <a:cubicBezTo>
                        <a:pt x="16274" y="7297"/>
                        <a:pt x="16309" y="6969"/>
                        <a:pt x="16420" y="6659"/>
                      </a:cubicBezTo>
                      <a:cubicBezTo>
                        <a:pt x="16626" y="6327"/>
                        <a:pt x="17083" y="5527"/>
                        <a:pt x="17204" y="4815"/>
                      </a:cubicBezTo>
                      <a:cubicBezTo>
                        <a:pt x="17361" y="3889"/>
                        <a:pt x="17340" y="3302"/>
                        <a:pt x="17298" y="2750"/>
                      </a:cubicBezTo>
                      <a:cubicBezTo>
                        <a:pt x="17258" y="2199"/>
                        <a:pt x="17190" y="1777"/>
                        <a:pt x="17136" y="1266"/>
                      </a:cubicBezTo>
                      <a:cubicBezTo>
                        <a:pt x="17092" y="847"/>
                        <a:pt x="16982" y="528"/>
                        <a:pt x="16850" y="223"/>
                      </a:cubicBezTo>
                      <a:cubicBezTo>
                        <a:pt x="16826" y="230"/>
                        <a:pt x="16800" y="234"/>
                        <a:pt x="16774" y="234"/>
                      </a:cubicBezTo>
                      <a:cubicBezTo>
                        <a:pt x="16676" y="234"/>
                        <a:pt x="16563" y="184"/>
                        <a:pt x="16467" y="77"/>
                      </a:cubicBezTo>
                      <a:cubicBezTo>
                        <a:pt x="16467" y="77"/>
                        <a:pt x="16467" y="78"/>
                        <a:pt x="16467" y="78"/>
                      </a:cubicBezTo>
                      <a:cubicBezTo>
                        <a:pt x="16467" y="78"/>
                        <a:pt x="16367" y="47"/>
                        <a:pt x="1623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42"/>
                <p:cNvSpPr/>
                <p:nvPr/>
              </p:nvSpPr>
              <p:spPr>
                <a:xfrm>
                  <a:off x="-2848175" y="-611950"/>
                  <a:ext cx="477177" cy="1229132"/>
                </a:xfrm>
                <a:custGeom>
                  <a:rect b="b" l="l" r="r" t="t"/>
                  <a:pathLst>
                    <a:path extrusionOk="0" h="8310" w="3234">
                      <a:moveTo>
                        <a:pt x="1001" y="0"/>
                      </a:moveTo>
                      <a:cubicBezTo>
                        <a:pt x="952" y="0"/>
                        <a:pt x="902" y="9"/>
                        <a:pt x="855" y="26"/>
                      </a:cubicBezTo>
                      <a:cubicBezTo>
                        <a:pt x="848" y="29"/>
                        <a:pt x="842" y="32"/>
                        <a:pt x="835" y="33"/>
                      </a:cubicBezTo>
                      <a:cubicBezTo>
                        <a:pt x="941" y="268"/>
                        <a:pt x="1020" y="512"/>
                        <a:pt x="1072" y="764"/>
                      </a:cubicBezTo>
                      <a:cubicBezTo>
                        <a:pt x="1074" y="771"/>
                        <a:pt x="1075" y="779"/>
                        <a:pt x="1077" y="786"/>
                      </a:cubicBezTo>
                      <a:cubicBezTo>
                        <a:pt x="1095" y="877"/>
                        <a:pt x="1110" y="972"/>
                        <a:pt x="1121" y="1075"/>
                      </a:cubicBezTo>
                      <a:cubicBezTo>
                        <a:pt x="1140" y="1263"/>
                        <a:pt x="1163" y="1440"/>
                        <a:pt x="1185" y="1615"/>
                      </a:cubicBezTo>
                      <a:cubicBezTo>
                        <a:pt x="1185" y="1622"/>
                        <a:pt x="1186" y="1629"/>
                        <a:pt x="1188" y="1636"/>
                      </a:cubicBezTo>
                      <a:cubicBezTo>
                        <a:pt x="1223" y="1929"/>
                        <a:pt x="1259" y="2219"/>
                        <a:pt x="1285" y="2559"/>
                      </a:cubicBezTo>
                      <a:cubicBezTo>
                        <a:pt x="1288" y="2606"/>
                        <a:pt x="1291" y="2653"/>
                        <a:pt x="1294" y="2701"/>
                      </a:cubicBezTo>
                      <a:cubicBezTo>
                        <a:pt x="1295" y="2708"/>
                        <a:pt x="1296" y="2716"/>
                        <a:pt x="1296" y="2721"/>
                      </a:cubicBezTo>
                      <a:cubicBezTo>
                        <a:pt x="1327" y="3170"/>
                        <a:pt x="1317" y="3618"/>
                        <a:pt x="1267" y="4065"/>
                      </a:cubicBezTo>
                      <a:cubicBezTo>
                        <a:pt x="1266" y="4071"/>
                        <a:pt x="1266" y="4078"/>
                        <a:pt x="1265" y="4084"/>
                      </a:cubicBezTo>
                      <a:cubicBezTo>
                        <a:pt x="1247" y="4251"/>
                        <a:pt x="1221" y="4430"/>
                        <a:pt x="1189" y="4622"/>
                      </a:cubicBezTo>
                      <a:cubicBezTo>
                        <a:pt x="1152" y="4831"/>
                        <a:pt x="1095" y="5035"/>
                        <a:pt x="1020" y="5233"/>
                      </a:cubicBezTo>
                      <a:cubicBezTo>
                        <a:pt x="1017" y="5240"/>
                        <a:pt x="1016" y="5246"/>
                        <a:pt x="1013" y="5253"/>
                      </a:cubicBezTo>
                      <a:cubicBezTo>
                        <a:pt x="823" y="5759"/>
                        <a:pt x="551" y="6231"/>
                        <a:pt x="405" y="6467"/>
                      </a:cubicBezTo>
                      <a:cubicBezTo>
                        <a:pt x="394" y="6497"/>
                        <a:pt x="385" y="6526"/>
                        <a:pt x="375" y="6557"/>
                      </a:cubicBezTo>
                      <a:cubicBezTo>
                        <a:pt x="372" y="6565"/>
                        <a:pt x="371" y="6574"/>
                        <a:pt x="368" y="6584"/>
                      </a:cubicBezTo>
                      <a:cubicBezTo>
                        <a:pt x="284" y="6863"/>
                        <a:pt x="243" y="7186"/>
                        <a:pt x="133" y="7750"/>
                      </a:cubicBezTo>
                      <a:cubicBezTo>
                        <a:pt x="97" y="7932"/>
                        <a:pt x="51" y="8125"/>
                        <a:pt x="0" y="8310"/>
                      </a:cubicBezTo>
                      <a:cubicBezTo>
                        <a:pt x="178" y="8282"/>
                        <a:pt x="333" y="8251"/>
                        <a:pt x="460" y="8219"/>
                      </a:cubicBezTo>
                      <a:cubicBezTo>
                        <a:pt x="614" y="8180"/>
                        <a:pt x="819" y="8097"/>
                        <a:pt x="1045" y="7992"/>
                      </a:cubicBezTo>
                      <a:cubicBezTo>
                        <a:pt x="1393" y="7825"/>
                        <a:pt x="1732" y="7637"/>
                        <a:pt x="2057" y="7427"/>
                      </a:cubicBezTo>
                      <a:cubicBezTo>
                        <a:pt x="2070" y="7419"/>
                        <a:pt x="2082" y="7410"/>
                        <a:pt x="2095" y="7403"/>
                      </a:cubicBezTo>
                      <a:cubicBezTo>
                        <a:pt x="2214" y="7326"/>
                        <a:pt x="2328" y="7242"/>
                        <a:pt x="2438" y="7153"/>
                      </a:cubicBezTo>
                      <a:cubicBezTo>
                        <a:pt x="2470" y="7125"/>
                        <a:pt x="2499" y="7099"/>
                        <a:pt x="2523" y="7076"/>
                      </a:cubicBezTo>
                      <a:cubicBezTo>
                        <a:pt x="2536" y="7061"/>
                        <a:pt x="2551" y="7046"/>
                        <a:pt x="2565" y="7030"/>
                      </a:cubicBezTo>
                      <a:cubicBezTo>
                        <a:pt x="2820" y="6749"/>
                        <a:pt x="3108" y="6205"/>
                        <a:pt x="3199" y="5583"/>
                      </a:cubicBezTo>
                      <a:cubicBezTo>
                        <a:pt x="3200" y="5576"/>
                        <a:pt x="3202" y="5566"/>
                        <a:pt x="3202" y="5557"/>
                      </a:cubicBezTo>
                      <a:cubicBezTo>
                        <a:pt x="3226" y="5388"/>
                        <a:pt x="3234" y="5216"/>
                        <a:pt x="3225" y="5043"/>
                      </a:cubicBezTo>
                      <a:cubicBezTo>
                        <a:pt x="3203" y="4654"/>
                        <a:pt x="3092" y="4212"/>
                        <a:pt x="2956" y="3793"/>
                      </a:cubicBezTo>
                      <a:cubicBezTo>
                        <a:pt x="2954" y="3786"/>
                        <a:pt x="2951" y="3779"/>
                        <a:pt x="2949" y="3772"/>
                      </a:cubicBezTo>
                      <a:cubicBezTo>
                        <a:pt x="2788" y="3283"/>
                        <a:pt x="2596" y="2827"/>
                        <a:pt x="2471" y="2522"/>
                      </a:cubicBezTo>
                      <a:cubicBezTo>
                        <a:pt x="2468" y="2516"/>
                        <a:pt x="2467" y="2510"/>
                        <a:pt x="2464" y="2504"/>
                      </a:cubicBezTo>
                      <a:cubicBezTo>
                        <a:pt x="2461" y="2497"/>
                        <a:pt x="2458" y="2491"/>
                        <a:pt x="2455" y="2484"/>
                      </a:cubicBezTo>
                      <a:cubicBezTo>
                        <a:pt x="2367" y="2261"/>
                        <a:pt x="2218" y="1934"/>
                        <a:pt x="2059" y="1594"/>
                      </a:cubicBezTo>
                      <a:cubicBezTo>
                        <a:pt x="2049" y="1571"/>
                        <a:pt x="2039" y="1548"/>
                        <a:pt x="2028" y="1525"/>
                      </a:cubicBezTo>
                      <a:lnTo>
                        <a:pt x="2020" y="1508"/>
                      </a:lnTo>
                      <a:cubicBezTo>
                        <a:pt x="1901" y="1252"/>
                        <a:pt x="1780" y="993"/>
                        <a:pt x="1678" y="768"/>
                      </a:cubicBezTo>
                      <a:cubicBezTo>
                        <a:pt x="1674" y="763"/>
                        <a:pt x="1671" y="757"/>
                        <a:pt x="1670" y="750"/>
                      </a:cubicBezTo>
                      <a:cubicBezTo>
                        <a:pt x="1594" y="585"/>
                        <a:pt x="1529" y="440"/>
                        <a:pt x="1484" y="330"/>
                      </a:cubicBezTo>
                      <a:cubicBezTo>
                        <a:pt x="1441" y="294"/>
                        <a:pt x="1405" y="250"/>
                        <a:pt x="1376" y="203"/>
                      </a:cubicBezTo>
                      <a:cubicBezTo>
                        <a:pt x="1314" y="83"/>
                        <a:pt x="1159" y="0"/>
                        <a:pt x="10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42"/>
                <p:cNvSpPr/>
                <p:nvPr/>
              </p:nvSpPr>
              <p:spPr>
                <a:xfrm>
                  <a:off x="-2665955" y="-373808"/>
                  <a:ext cx="294962" cy="833096"/>
                </a:xfrm>
                <a:custGeom>
                  <a:rect b="b" l="l" r="r" t="t"/>
                  <a:pathLst>
                    <a:path extrusionOk="0" h="5646" w="1999">
                      <a:moveTo>
                        <a:pt x="824" y="0"/>
                      </a:moveTo>
                      <a:cubicBezTo>
                        <a:pt x="900" y="1117"/>
                        <a:pt x="934" y="2635"/>
                        <a:pt x="438" y="3704"/>
                      </a:cubicBezTo>
                      <a:cubicBezTo>
                        <a:pt x="1" y="4646"/>
                        <a:pt x="146" y="5646"/>
                        <a:pt x="823" y="5646"/>
                      </a:cubicBezTo>
                      <a:cubicBezTo>
                        <a:pt x="935" y="5646"/>
                        <a:pt x="1062" y="5618"/>
                        <a:pt x="1203" y="5559"/>
                      </a:cubicBezTo>
                      <a:cubicBezTo>
                        <a:pt x="1235" y="5531"/>
                        <a:pt x="1264" y="5505"/>
                        <a:pt x="1288" y="5482"/>
                      </a:cubicBezTo>
                      <a:cubicBezTo>
                        <a:pt x="1301" y="5467"/>
                        <a:pt x="1316" y="5452"/>
                        <a:pt x="1330" y="5436"/>
                      </a:cubicBezTo>
                      <a:cubicBezTo>
                        <a:pt x="1585" y="5155"/>
                        <a:pt x="1873" y="4611"/>
                        <a:pt x="1964" y="3989"/>
                      </a:cubicBezTo>
                      <a:cubicBezTo>
                        <a:pt x="1965" y="3982"/>
                        <a:pt x="1967" y="3972"/>
                        <a:pt x="1967" y="3963"/>
                      </a:cubicBezTo>
                      <a:cubicBezTo>
                        <a:pt x="1991" y="3794"/>
                        <a:pt x="1999" y="3622"/>
                        <a:pt x="1990" y="3451"/>
                      </a:cubicBezTo>
                      <a:cubicBezTo>
                        <a:pt x="1968" y="3060"/>
                        <a:pt x="1857" y="2619"/>
                        <a:pt x="1719" y="2199"/>
                      </a:cubicBezTo>
                      <a:cubicBezTo>
                        <a:pt x="1718" y="2194"/>
                        <a:pt x="1715" y="2186"/>
                        <a:pt x="1714" y="2179"/>
                      </a:cubicBezTo>
                      <a:cubicBezTo>
                        <a:pt x="1553" y="1690"/>
                        <a:pt x="1359" y="1234"/>
                        <a:pt x="1235" y="929"/>
                      </a:cubicBezTo>
                      <a:cubicBezTo>
                        <a:pt x="1233" y="923"/>
                        <a:pt x="1230" y="918"/>
                        <a:pt x="1227" y="910"/>
                      </a:cubicBezTo>
                      <a:cubicBezTo>
                        <a:pt x="1225" y="905"/>
                        <a:pt x="1222" y="899"/>
                        <a:pt x="1220" y="892"/>
                      </a:cubicBezTo>
                      <a:cubicBezTo>
                        <a:pt x="1131" y="669"/>
                        <a:pt x="981" y="342"/>
                        <a:pt x="824" y="0"/>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42"/>
                <p:cNvSpPr/>
                <p:nvPr/>
              </p:nvSpPr>
              <p:spPr>
                <a:xfrm>
                  <a:off x="-2961350" y="-679700"/>
                  <a:ext cx="206275" cy="635675"/>
                </a:xfrm>
                <a:custGeom>
                  <a:rect b="b" l="l" r="r" t="t"/>
                  <a:pathLst>
                    <a:path extrusionOk="0" h="4115" w="1398">
                      <a:moveTo>
                        <a:pt x="6" y="0"/>
                      </a:moveTo>
                      <a:lnTo>
                        <a:pt x="6" y="0"/>
                      </a:lnTo>
                      <a:cubicBezTo>
                        <a:pt x="0" y="0"/>
                        <a:pt x="1" y="10"/>
                        <a:pt x="8" y="32"/>
                      </a:cubicBezTo>
                      <a:cubicBezTo>
                        <a:pt x="74" y="242"/>
                        <a:pt x="324" y="1181"/>
                        <a:pt x="345" y="1926"/>
                      </a:cubicBezTo>
                      <a:cubicBezTo>
                        <a:pt x="353" y="2241"/>
                        <a:pt x="324" y="2626"/>
                        <a:pt x="290" y="2966"/>
                      </a:cubicBezTo>
                      <a:cubicBezTo>
                        <a:pt x="239" y="3433"/>
                        <a:pt x="177" y="3817"/>
                        <a:pt x="177" y="3817"/>
                      </a:cubicBezTo>
                      <a:cubicBezTo>
                        <a:pt x="359" y="3935"/>
                        <a:pt x="552" y="4035"/>
                        <a:pt x="754" y="4115"/>
                      </a:cubicBezTo>
                      <a:cubicBezTo>
                        <a:pt x="1090" y="3815"/>
                        <a:pt x="1304" y="3391"/>
                        <a:pt x="1383" y="3020"/>
                      </a:cubicBezTo>
                      <a:cubicBezTo>
                        <a:pt x="1389" y="2989"/>
                        <a:pt x="1395" y="2959"/>
                        <a:pt x="1398" y="2927"/>
                      </a:cubicBezTo>
                      <a:cubicBezTo>
                        <a:pt x="1271" y="2479"/>
                        <a:pt x="1114" y="2040"/>
                        <a:pt x="931" y="1613"/>
                      </a:cubicBezTo>
                      <a:cubicBezTo>
                        <a:pt x="903" y="1550"/>
                        <a:pt x="874" y="1488"/>
                        <a:pt x="845" y="1425"/>
                      </a:cubicBezTo>
                      <a:cubicBezTo>
                        <a:pt x="525" y="748"/>
                        <a:pt x="54" y="0"/>
                        <a:pt x="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42"/>
                <p:cNvSpPr/>
                <p:nvPr/>
              </p:nvSpPr>
              <p:spPr>
                <a:xfrm>
                  <a:off x="-4332375" y="-790850"/>
                  <a:ext cx="1508033" cy="1291792"/>
                </a:xfrm>
                <a:custGeom>
                  <a:rect b="b" l="l" r="r" t="t"/>
                  <a:pathLst>
                    <a:path extrusionOk="0" h="8454" w="9869">
                      <a:moveTo>
                        <a:pt x="7453" y="0"/>
                      </a:moveTo>
                      <a:cubicBezTo>
                        <a:pt x="7380" y="0"/>
                        <a:pt x="6823" y="1200"/>
                        <a:pt x="6764" y="1506"/>
                      </a:cubicBezTo>
                      <a:cubicBezTo>
                        <a:pt x="6764" y="1506"/>
                        <a:pt x="5608" y="1915"/>
                        <a:pt x="4507" y="2661"/>
                      </a:cubicBezTo>
                      <a:cubicBezTo>
                        <a:pt x="4234" y="2843"/>
                        <a:pt x="3975" y="3045"/>
                        <a:pt x="3730" y="3264"/>
                      </a:cubicBezTo>
                      <a:cubicBezTo>
                        <a:pt x="2483" y="4388"/>
                        <a:pt x="1565" y="5266"/>
                        <a:pt x="941" y="6380"/>
                      </a:cubicBezTo>
                      <a:cubicBezTo>
                        <a:pt x="318" y="7492"/>
                        <a:pt x="1" y="8453"/>
                        <a:pt x="1" y="8453"/>
                      </a:cubicBezTo>
                      <a:cubicBezTo>
                        <a:pt x="1" y="8453"/>
                        <a:pt x="961" y="7696"/>
                        <a:pt x="1737" y="7636"/>
                      </a:cubicBezTo>
                      <a:cubicBezTo>
                        <a:pt x="1765" y="7634"/>
                        <a:pt x="1794" y="7632"/>
                        <a:pt x="1822" y="7632"/>
                      </a:cubicBezTo>
                      <a:cubicBezTo>
                        <a:pt x="1832" y="7632"/>
                        <a:pt x="1843" y="7632"/>
                        <a:pt x="1853" y="7633"/>
                      </a:cubicBezTo>
                      <a:cubicBezTo>
                        <a:pt x="2547" y="7639"/>
                        <a:pt x="2849" y="8207"/>
                        <a:pt x="2849" y="8207"/>
                      </a:cubicBezTo>
                      <a:cubicBezTo>
                        <a:pt x="2849" y="8207"/>
                        <a:pt x="3646" y="7064"/>
                        <a:pt x="4506" y="6941"/>
                      </a:cubicBezTo>
                      <a:cubicBezTo>
                        <a:pt x="4579" y="6931"/>
                        <a:pt x="4647" y="6926"/>
                        <a:pt x="4712" y="6926"/>
                      </a:cubicBezTo>
                      <a:cubicBezTo>
                        <a:pt x="5412" y="6926"/>
                        <a:pt x="5659" y="7482"/>
                        <a:pt x="5659" y="7482"/>
                      </a:cubicBezTo>
                      <a:cubicBezTo>
                        <a:pt x="5659" y="7482"/>
                        <a:pt x="5976" y="6828"/>
                        <a:pt x="6630" y="6737"/>
                      </a:cubicBezTo>
                      <a:cubicBezTo>
                        <a:pt x="6750" y="6720"/>
                        <a:pt x="6859" y="6713"/>
                        <a:pt x="6956" y="6713"/>
                      </a:cubicBezTo>
                      <a:cubicBezTo>
                        <a:pt x="7373" y="6713"/>
                        <a:pt x="7577" y="6840"/>
                        <a:pt x="7590" y="6849"/>
                      </a:cubicBezTo>
                      <a:cubicBezTo>
                        <a:pt x="7589" y="6844"/>
                        <a:pt x="7568" y="6753"/>
                        <a:pt x="7538" y="6614"/>
                      </a:cubicBezTo>
                      <a:cubicBezTo>
                        <a:pt x="7537" y="6609"/>
                        <a:pt x="7535" y="6603"/>
                        <a:pt x="7534" y="6597"/>
                      </a:cubicBezTo>
                      <a:cubicBezTo>
                        <a:pt x="7534" y="6591"/>
                        <a:pt x="7532" y="6588"/>
                        <a:pt x="7532" y="6584"/>
                      </a:cubicBezTo>
                      <a:cubicBezTo>
                        <a:pt x="7518" y="6523"/>
                        <a:pt x="7503" y="6455"/>
                        <a:pt x="7487" y="6380"/>
                      </a:cubicBezTo>
                      <a:lnTo>
                        <a:pt x="7487" y="6379"/>
                      </a:lnTo>
                      <a:cubicBezTo>
                        <a:pt x="7485" y="6366"/>
                        <a:pt x="7482" y="6352"/>
                        <a:pt x="7479" y="6339"/>
                      </a:cubicBezTo>
                      <a:cubicBezTo>
                        <a:pt x="7474" y="6313"/>
                        <a:pt x="7469" y="6289"/>
                        <a:pt x="7463" y="6261"/>
                      </a:cubicBezTo>
                      <a:cubicBezTo>
                        <a:pt x="7463" y="6258"/>
                        <a:pt x="7461" y="6253"/>
                        <a:pt x="7460" y="6250"/>
                      </a:cubicBezTo>
                      <a:cubicBezTo>
                        <a:pt x="7422" y="6069"/>
                        <a:pt x="7380" y="5868"/>
                        <a:pt x="7346" y="5681"/>
                      </a:cubicBezTo>
                      <a:cubicBezTo>
                        <a:pt x="7321" y="5552"/>
                        <a:pt x="7299" y="5429"/>
                        <a:pt x="7282" y="5325"/>
                      </a:cubicBezTo>
                      <a:lnTo>
                        <a:pt x="7282" y="5322"/>
                      </a:lnTo>
                      <a:cubicBezTo>
                        <a:pt x="7281" y="5312"/>
                        <a:pt x="7279" y="5302"/>
                        <a:pt x="7278" y="5292"/>
                      </a:cubicBezTo>
                      <a:cubicBezTo>
                        <a:pt x="7273" y="5260"/>
                        <a:pt x="7269" y="5231"/>
                        <a:pt x="7265" y="5204"/>
                      </a:cubicBezTo>
                      <a:cubicBezTo>
                        <a:pt x="7265" y="5201"/>
                        <a:pt x="7265" y="5198"/>
                        <a:pt x="7265" y="5194"/>
                      </a:cubicBezTo>
                      <a:cubicBezTo>
                        <a:pt x="7265" y="5194"/>
                        <a:pt x="7282" y="5199"/>
                        <a:pt x="7312" y="5210"/>
                      </a:cubicBezTo>
                      <a:cubicBezTo>
                        <a:pt x="7427" y="5220"/>
                        <a:pt x="7541" y="5227"/>
                        <a:pt x="7657" y="5231"/>
                      </a:cubicBezTo>
                      <a:lnTo>
                        <a:pt x="7680" y="5233"/>
                      </a:lnTo>
                      <a:cubicBezTo>
                        <a:pt x="7728" y="5234"/>
                        <a:pt x="7774" y="5236"/>
                        <a:pt x="7822" y="5236"/>
                      </a:cubicBezTo>
                      <a:lnTo>
                        <a:pt x="8014" y="5236"/>
                      </a:lnTo>
                      <a:cubicBezTo>
                        <a:pt x="8076" y="5234"/>
                        <a:pt x="8138" y="5233"/>
                        <a:pt x="8201" y="5230"/>
                      </a:cubicBezTo>
                      <a:lnTo>
                        <a:pt x="8214" y="5230"/>
                      </a:lnTo>
                      <a:cubicBezTo>
                        <a:pt x="8240" y="5228"/>
                        <a:pt x="8267" y="5227"/>
                        <a:pt x="8295" y="5226"/>
                      </a:cubicBezTo>
                      <a:lnTo>
                        <a:pt x="8321" y="5224"/>
                      </a:lnTo>
                      <a:cubicBezTo>
                        <a:pt x="8345" y="5221"/>
                        <a:pt x="8370" y="5220"/>
                        <a:pt x="8396" y="5218"/>
                      </a:cubicBezTo>
                      <a:lnTo>
                        <a:pt x="8426" y="5215"/>
                      </a:lnTo>
                      <a:cubicBezTo>
                        <a:pt x="8465" y="5212"/>
                        <a:pt x="8504" y="5208"/>
                        <a:pt x="8542" y="5204"/>
                      </a:cubicBezTo>
                      <a:lnTo>
                        <a:pt x="8591" y="5198"/>
                      </a:lnTo>
                      <a:cubicBezTo>
                        <a:pt x="8609" y="5197"/>
                        <a:pt x="8625" y="5194"/>
                        <a:pt x="8639" y="5192"/>
                      </a:cubicBezTo>
                      <a:cubicBezTo>
                        <a:pt x="8659" y="5189"/>
                        <a:pt x="8678" y="5188"/>
                        <a:pt x="8698" y="5185"/>
                      </a:cubicBezTo>
                      <a:lnTo>
                        <a:pt x="8742" y="5178"/>
                      </a:lnTo>
                      <a:lnTo>
                        <a:pt x="8804" y="5168"/>
                      </a:lnTo>
                      <a:lnTo>
                        <a:pt x="8843" y="5160"/>
                      </a:lnTo>
                      <a:cubicBezTo>
                        <a:pt x="8868" y="5156"/>
                        <a:pt x="8892" y="5152"/>
                        <a:pt x="8917" y="5147"/>
                      </a:cubicBezTo>
                      <a:lnTo>
                        <a:pt x="8941" y="5142"/>
                      </a:lnTo>
                      <a:cubicBezTo>
                        <a:pt x="8975" y="5134"/>
                        <a:pt x="9008" y="5127"/>
                        <a:pt x="9041" y="5120"/>
                      </a:cubicBezTo>
                      <a:lnTo>
                        <a:pt x="9048" y="5118"/>
                      </a:lnTo>
                      <a:cubicBezTo>
                        <a:pt x="9077" y="5111"/>
                        <a:pt x="9106" y="5104"/>
                        <a:pt x="9135" y="5095"/>
                      </a:cubicBezTo>
                      <a:cubicBezTo>
                        <a:pt x="9144" y="5094"/>
                        <a:pt x="9153" y="5091"/>
                        <a:pt x="9160" y="5088"/>
                      </a:cubicBezTo>
                      <a:cubicBezTo>
                        <a:pt x="9183" y="5082"/>
                        <a:pt x="9206" y="5075"/>
                        <a:pt x="9229" y="5068"/>
                      </a:cubicBezTo>
                      <a:lnTo>
                        <a:pt x="9255" y="5059"/>
                      </a:lnTo>
                      <a:cubicBezTo>
                        <a:pt x="9278" y="5052"/>
                        <a:pt x="9300" y="5045"/>
                        <a:pt x="9322" y="5037"/>
                      </a:cubicBezTo>
                      <a:lnTo>
                        <a:pt x="9345" y="5029"/>
                      </a:lnTo>
                      <a:cubicBezTo>
                        <a:pt x="9374" y="5019"/>
                        <a:pt x="9401" y="5009"/>
                        <a:pt x="9430" y="4997"/>
                      </a:cubicBezTo>
                      <a:cubicBezTo>
                        <a:pt x="9458" y="4985"/>
                        <a:pt x="9480" y="4975"/>
                        <a:pt x="9504" y="4962"/>
                      </a:cubicBezTo>
                      <a:cubicBezTo>
                        <a:pt x="9511" y="4959"/>
                        <a:pt x="9517" y="4955"/>
                        <a:pt x="9524" y="4952"/>
                      </a:cubicBezTo>
                      <a:cubicBezTo>
                        <a:pt x="9543" y="4943"/>
                        <a:pt x="9559" y="4933"/>
                        <a:pt x="9576" y="4925"/>
                      </a:cubicBezTo>
                      <a:cubicBezTo>
                        <a:pt x="9584" y="4922"/>
                        <a:pt x="9589" y="4917"/>
                        <a:pt x="9595" y="4914"/>
                      </a:cubicBezTo>
                      <a:cubicBezTo>
                        <a:pt x="9613" y="4904"/>
                        <a:pt x="9630" y="4894"/>
                        <a:pt x="9647" y="4884"/>
                      </a:cubicBezTo>
                      <a:lnTo>
                        <a:pt x="9666" y="4871"/>
                      </a:lnTo>
                      <a:cubicBezTo>
                        <a:pt x="9682" y="4861"/>
                        <a:pt x="9699" y="4849"/>
                        <a:pt x="9715" y="4839"/>
                      </a:cubicBezTo>
                      <a:cubicBezTo>
                        <a:pt x="9731" y="4828"/>
                        <a:pt x="9741" y="4820"/>
                        <a:pt x="9754" y="4810"/>
                      </a:cubicBezTo>
                      <a:cubicBezTo>
                        <a:pt x="9782" y="4790"/>
                        <a:pt x="9806" y="4770"/>
                        <a:pt x="9833" y="4748"/>
                      </a:cubicBezTo>
                      <a:cubicBezTo>
                        <a:pt x="9844" y="4738"/>
                        <a:pt x="9857" y="4726"/>
                        <a:pt x="9869" y="4716"/>
                      </a:cubicBezTo>
                      <a:cubicBezTo>
                        <a:pt x="9668" y="4637"/>
                        <a:pt x="9475" y="4537"/>
                        <a:pt x="9293" y="4418"/>
                      </a:cubicBezTo>
                      <a:cubicBezTo>
                        <a:pt x="9028" y="4249"/>
                        <a:pt x="8721" y="4007"/>
                        <a:pt x="8490" y="3682"/>
                      </a:cubicBezTo>
                      <a:cubicBezTo>
                        <a:pt x="7979" y="2967"/>
                        <a:pt x="7673" y="2222"/>
                        <a:pt x="7612" y="1568"/>
                      </a:cubicBezTo>
                      <a:cubicBezTo>
                        <a:pt x="7557" y="993"/>
                        <a:pt x="7519" y="307"/>
                        <a:pt x="7476" y="74"/>
                      </a:cubicBezTo>
                      <a:cubicBezTo>
                        <a:pt x="7473" y="51"/>
                        <a:pt x="7466" y="28"/>
                        <a:pt x="7459" y="4"/>
                      </a:cubicBezTo>
                      <a:cubicBezTo>
                        <a:pt x="7457" y="1"/>
                        <a:pt x="7455" y="0"/>
                        <a:pt x="74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42"/>
                <p:cNvSpPr/>
                <p:nvPr/>
              </p:nvSpPr>
              <p:spPr>
                <a:xfrm>
                  <a:off x="-2733240" y="428152"/>
                  <a:ext cx="263681" cy="439861"/>
                </a:xfrm>
                <a:custGeom>
                  <a:rect b="b" l="l" r="r" t="t"/>
                  <a:pathLst>
                    <a:path extrusionOk="0" h="2981" w="1787">
                      <a:moveTo>
                        <a:pt x="1786" y="1"/>
                      </a:moveTo>
                      <a:cubicBezTo>
                        <a:pt x="1773" y="17"/>
                        <a:pt x="1759" y="31"/>
                        <a:pt x="1744" y="46"/>
                      </a:cubicBezTo>
                      <a:cubicBezTo>
                        <a:pt x="1598" y="192"/>
                        <a:pt x="1290" y="403"/>
                        <a:pt x="943" y="604"/>
                      </a:cubicBezTo>
                      <a:cubicBezTo>
                        <a:pt x="721" y="734"/>
                        <a:pt x="484" y="860"/>
                        <a:pt x="264" y="963"/>
                      </a:cubicBezTo>
                      <a:cubicBezTo>
                        <a:pt x="264" y="963"/>
                        <a:pt x="256" y="1680"/>
                        <a:pt x="264" y="1987"/>
                      </a:cubicBezTo>
                      <a:cubicBezTo>
                        <a:pt x="273" y="2294"/>
                        <a:pt x="240" y="2430"/>
                        <a:pt x="198" y="2498"/>
                      </a:cubicBezTo>
                      <a:cubicBezTo>
                        <a:pt x="157" y="2566"/>
                        <a:pt x="7" y="2832"/>
                        <a:pt x="1" y="2981"/>
                      </a:cubicBezTo>
                      <a:lnTo>
                        <a:pt x="1274" y="2981"/>
                      </a:lnTo>
                      <a:cubicBezTo>
                        <a:pt x="1274" y="2981"/>
                        <a:pt x="982" y="2641"/>
                        <a:pt x="824" y="2538"/>
                      </a:cubicBezTo>
                      <a:cubicBezTo>
                        <a:pt x="824" y="2538"/>
                        <a:pt x="941" y="2035"/>
                        <a:pt x="1063" y="1741"/>
                      </a:cubicBezTo>
                      <a:cubicBezTo>
                        <a:pt x="1186" y="1449"/>
                        <a:pt x="1404" y="1081"/>
                        <a:pt x="1566" y="686"/>
                      </a:cubicBezTo>
                      <a:cubicBezTo>
                        <a:pt x="1656" y="462"/>
                        <a:pt x="1728" y="234"/>
                        <a:pt x="1786"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42"/>
                <p:cNvSpPr/>
                <p:nvPr/>
              </p:nvSpPr>
              <p:spPr>
                <a:xfrm>
                  <a:off x="-2733240" y="517127"/>
                  <a:ext cx="139144" cy="350886"/>
                </a:xfrm>
                <a:custGeom>
                  <a:rect b="b" l="l" r="r" t="t"/>
                  <a:pathLst>
                    <a:path extrusionOk="0" h="2378" w="943">
                      <a:moveTo>
                        <a:pt x="943" y="1"/>
                      </a:moveTo>
                      <a:lnTo>
                        <a:pt x="943" y="1"/>
                      </a:lnTo>
                      <a:cubicBezTo>
                        <a:pt x="721" y="130"/>
                        <a:pt x="484" y="257"/>
                        <a:pt x="264" y="360"/>
                      </a:cubicBezTo>
                      <a:cubicBezTo>
                        <a:pt x="264" y="360"/>
                        <a:pt x="256" y="1077"/>
                        <a:pt x="264" y="1384"/>
                      </a:cubicBezTo>
                      <a:cubicBezTo>
                        <a:pt x="273" y="1691"/>
                        <a:pt x="240" y="1827"/>
                        <a:pt x="198" y="1895"/>
                      </a:cubicBezTo>
                      <a:cubicBezTo>
                        <a:pt x="157" y="1963"/>
                        <a:pt x="7" y="2229"/>
                        <a:pt x="1" y="2378"/>
                      </a:cubicBezTo>
                      <a:lnTo>
                        <a:pt x="394" y="2378"/>
                      </a:lnTo>
                      <a:cubicBezTo>
                        <a:pt x="392" y="2200"/>
                        <a:pt x="400" y="2022"/>
                        <a:pt x="418" y="1845"/>
                      </a:cubicBezTo>
                      <a:cubicBezTo>
                        <a:pt x="467" y="1390"/>
                        <a:pt x="645" y="703"/>
                        <a:pt x="943" y="1"/>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42"/>
                <p:cNvSpPr/>
                <p:nvPr/>
              </p:nvSpPr>
              <p:spPr>
                <a:xfrm>
                  <a:off x="-3039711" y="134961"/>
                  <a:ext cx="126160" cy="733053"/>
                </a:xfrm>
                <a:custGeom>
                  <a:rect b="b" l="l" r="r" t="t"/>
                  <a:pathLst>
                    <a:path extrusionOk="0" h="4968" w="855">
                      <a:moveTo>
                        <a:pt x="711" y="1"/>
                      </a:moveTo>
                      <a:cubicBezTo>
                        <a:pt x="702" y="1"/>
                        <a:pt x="693" y="5"/>
                        <a:pt x="682" y="14"/>
                      </a:cubicBezTo>
                      <a:cubicBezTo>
                        <a:pt x="682" y="14"/>
                        <a:pt x="403" y="500"/>
                        <a:pt x="382" y="908"/>
                      </a:cubicBezTo>
                      <a:cubicBezTo>
                        <a:pt x="374" y="1069"/>
                        <a:pt x="365" y="1196"/>
                        <a:pt x="361" y="1316"/>
                      </a:cubicBezTo>
                      <a:cubicBezTo>
                        <a:pt x="359" y="1345"/>
                        <a:pt x="359" y="1373"/>
                        <a:pt x="359" y="1402"/>
                      </a:cubicBezTo>
                      <a:lnTo>
                        <a:pt x="359" y="1403"/>
                      </a:lnTo>
                      <a:cubicBezTo>
                        <a:pt x="359" y="1567"/>
                        <a:pt x="380" y="1730"/>
                        <a:pt x="421" y="1889"/>
                      </a:cubicBezTo>
                      <a:cubicBezTo>
                        <a:pt x="484" y="2138"/>
                        <a:pt x="560" y="2168"/>
                        <a:pt x="516" y="2310"/>
                      </a:cubicBezTo>
                      <a:cubicBezTo>
                        <a:pt x="555" y="2490"/>
                        <a:pt x="563" y="2618"/>
                        <a:pt x="504" y="2707"/>
                      </a:cubicBezTo>
                      <a:cubicBezTo>
                        <a:pt x="426" y="2822"/>
                        <a:pt x="268" y="2958"/>
                        <a:pt x="223" y="3362"/>
                      </a:cubicBezTo>
                      <a:cubicBezTo>
                        <a:pt x="212" y="3468"/>
                        <a:pt x="207" y="3573"/>
                        <a:pt x="212" y="3680"/>
                      </a:cubicBezTo>
                      <a:cubicBezTo>
                        <a:pt x="232" y="4341"/>
                        <a:pt x="280" y="4443"/>
                        <a:pt x="280" y="4443"/>
                      </a:cubicBezTo>
                      <a:cubicBezTo>
                        <a:pt x="280" y="4443"/>
                        <a:pt x="76" y="4729"/>
                        <a:pt x="0" y="4968"/>
                      </a:cubicBezTo>
                      <a:lnTo>
                        <a:pt x="553" y="4968"/>
                      </a:lnTo>
                      <a:cubicBezTo>
                        <a:pt x="497" y="4694"/>
                        <a:pt x="406" y="4059"/>
                        <a:pt x="585" y="3411"/>
                      </a:cubicBezTo>
                      <a:cubicBezTo>
                        <a:pt x="815" y="2584"/>
                        <a:pt x="652" y="2025"/>
                        <a:pt x="712" y="1568"/>
                      </a:cubicBezTo>
                      <a:cubicBezTo>
                        <a:pt x="769" y="1139"/>
                        <a:pt x="855" y="1"/>
                        <a:pt x="711" y="1"/>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42"/>
                <p:cNvSpPr/>
                <p:nvPr/>
              </p:nvSpPr>
              <p:spPr>
                <a:xfrm>
                  <a:off x="-3399597" y="591938"/>
                  <a:ext cx="328015" cy="281240"/>
                </a:xfrm>
                <a:custGeom>
                  <a:rect b="b" l="l" r="r" t="t"/>
                  <a:pathLst>
                    <a:path extrusionOk="0" h="1906" w="2223">
                      <a:moveTo>
                        <a:pt x="598" y="0"/>
                      </a:moveTo>
                      <a:cubicBezTo>
                        <a:pt x="465" y="48"/>
                        <a:pt x="0" y="256"/>
                        <a:pt x="15" y="387"/>
                      </a:cubicBezTo>
                      <a:cubicBezTo>
                        <a:pt x="28" y="517"/>
                        <a:pt x="491" y="1518"/>
                        <a:pt x="491" y="1518"/>
                      </a:cubicBezTo>
                      <a:lnTo>
                        <a:pt x="335" y="1906"/>
                      </a:lnTo>
                      <a:lnTo>
                        <a:pt x="1560" y="1906"/>
                      </a:lnTo>
                      <a:cubicBezTo>
                        <a:pt x="1560" y="1906"/>
                        <a:pt x="1056" y="1571"/>
                        <a:pt x="873" y="1496"/>
                      </a:cubicBezTo>
                      <a:lnTo>
                        <a:pt x="920" y="1068"/>
                      </a:lnTo>
                      <a:cubicBezTo>
                        <a:pt x="920" y="1068"/>
                        <a:pt x="1862" y="899"/>
                        <a:pt x="2222" y="262"/>
                      </a:cubicBezTo>
                      <a:cubicBezTo>
                        <a:pt x="2019" y="253"/>
                        <a:pt x="1812" y="238"/>
                        <a:pt x="1608" y="210"/>
                      </a:cubicBezTo>
                      <a:cubicBezTo>
                        <a:pt x="1489" y="193"/>
                        <a:pt x="1376" y="174"/>
                        <a:pt x="1272" y="157"/>
                      </a:cubicBezTo>
                      <a:cubicBezTo>
                        <a:pt x="1045" y="116"/>
                        <a:pt x="819" y="64"/>
                        <a:pt x="5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42"/>
                <p:cNvSpPr/>
                <p:nvPr/>
              </p:nvSpPr>
              <p:spPr>
                <a:xfrm>
                  <a:off x="-3399449" y="591938"/>
                  <a:ext cx="187838" cy="281240"/>
                </a:xfrm>
                <a:custGeom>
                  <a:rect b="b" l="l" r="r" t="t"/>
                  <a:pathLst>
                    <a:path extrusionOk="0" h="1906" w="1273">
                      <a:moveTo>
                        <a:pt x="597" y="0"/>
                      </a:moveTo>
                      <a:cubicBezTo>
                        <a:pt x="464" y="48"/>
                        <a:pt x="1" y="258"/>
                        <a:pt x="14" y="387"/>
                      </a:cubicBezTo>
                      <a:cubicBezTo>
                        <a:pt x="28" y="517"/>
                        <a:pt x="491" y="1518"/>
                        <a:pt x="491" y="1518"/>
                      </a:cubicBezTo>
                      <a:lnTo>
                        <a:pt x="334" y="1906"/>
                      </a:lnTo>
                      <a:lnTo>
                        <a:pt x="691" y="1906"/>
                      </a:lnTo>
                      <a:cubicBezTo>
                        <a:pt x="671" y="1783"/>
                        <a:pt x="661" y="1657"/>
                        <a:pt x="663" y="1532"/>
                      </a:cubicBezTo>
                      <a:cubicBezTo>
                        <a:pt x="668" y="1304"/>
                        <a:pt x="571" y="877"/>
                        <a:pt x="601" y="700"/>
                      </a:cubicBezTo>
                      <a:cubicBezTo>
                        <a:pt x="627" y="549"/>
                        <a:pt x="892" y="442"/>
                        <a:pt x="1272" y="157"/>
                      </a:cubicBezTo>
                      <a:cubicBezTo>
                        <a:pt x="1044" y="116"/>
                        <a:pt x="820" y="64"/>
                        <a:pt x="597"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42"/>
                <p:cNvSpPr/>
                <p:nvPr/>
              </p:nvSpPr>
              <p:spPr>
                <a:xfrm>
                  <a:off x="-4194850" y="0"/>
                  <a:ext cx="1086902" cy="492227"/>
                </a:xfrm>
                <a:custGeom>
                  <a:rect b="b" l="l" r="r" t="t"/>
                  <a:pathLst>
                    <a:path extrusionOk="0" h="3194" w="7113">
                      <a:moveTo>
                        <a:pt x="6365" y="1"/>
                      </a:moveTo>
                      <a:lnTo>
                        <a:pt x="6365" y="1"/>
                      </a:lnTo>
                      <a:cubicBezTo>
                        <a:pt x="6368" y="28"/>
                        <a:pt x="6372" y="57"/>
                        <a:pt x="6376" y="89"/>
                      </a:cubicBezTo>
                      <a:cubicBezTo>
                        <a:pt x="6378" y="99"/>
                        <a:pt x="6379" y="109"/>
                        <a:pt x="6382" y="119"/>
                      </a:cubicBezTo>
                      <a:lnTo>
                        <a:pt x="6382" y="121"/>
                      </a:lnTo>
                      <a:cubicBezTo>
                        <a:pt x="6398" y="226"/>
                        <a:pt x="6420" y="348"/>
                        <a:pt x="6444" y="477"/>
                      </a:cubicBezTo>
                      <a:cubicBezTo>
                        <a:pt x="6544" y="999"/>
                        <a:pt x="6687" y="1633"/>
                        <a:pt x="6689" y="1646"/>
                      </a:cubicBezTo>
                      <a:cubicBezTo>
                        <a:pt x="6677" y="1637"/>
                        <a:pt x="6471" y="1510"/>
                        <a:pt x="6052" y="1510"/>
                      </a:cubicBezTo>
                      <a:cubicBezTo>
                        <a:pt x="5956" y="1510"/>
                        <a:pt x="5848" y="1516"/>
                        <a:pt x="5730" y="1533"/>
                      </a:cubicBezTo>
                      <a:cubicBezTo>
                        <a:pt x="5076" y="1625"/>
                        <a:pt x="4759" y="2279"/>
                        <a:pt x="4759" y="2279"/>
                      </a:cubicBezTo>
                      <a:cubicBezTo>
                        <a:pt x="4759" y="2279"/>
                        <a:pt x="4510" y="1723"/>
                        <a:pt x="3811" y="1723"/>
                      </a:cubicBezTo>
                      <a:cubicBezTo>
                        <a:pt x="3746" y="1723"/>
                        <a:pt x="3677" y="1728"/>
                        <a:pt x="3604" y="1738"/>
                      </a:cubicBezTo>
                      <a:cubicBezTo>
                        <a:pt x="2746" y="1860"/>
                        <a:pt x="1949" y="3004"/>
                        <a:pt x="1949" y="3004"/>
                      </a:cubicBezTo>
                      <a:cubicBezTo>
                        <a:pt x="1949" y="3004"/>
                        <a:pt x="1646" y="2434"/>
                        <a:pt x="951" y="2428"/>
                      </a:cubicBezTo>
                      <a:cubicBezTo>
                        <a:pt x="838" y="2528"/>
                        <a:pt x="741" y="2609"/>
                        <a:pt x="669" y="2667"/>
                      </a:cubicBezTo>
                      <a:cubicBezTo>
                        <a:pt x="550" y="2761"/>
                        <a:pt x="312" y="2906"/>
                        <a:pt x="1" y="3063"/>
                      </a:cubicBezTo>
                      <a:cubicBezTo>
                        <a:pt x="270" y="3017"/>
                        <a:pt x="599" y="2977"/>
                        <a:pt x="925" y="2977"/>
                      </a:cubicBezTo>
                      <a:cubicBezTo>
                        <a:pt x="1303" y="2977"/>
                        <a:pt x="1675" y="3031"/>
                        <a:pt x="1944" y="3194"/>
                      </a:cubicBezTo>
                      <a:cubicBezTo>
                        <a:pt x="1944" y="3194"/>
                        <a:pt x="2425" y="2535"/>
                        <a:pt x="3288" y="2434"/>
                      </a:cubicBezTo>
                      <a:cubicBezTo>
                        <a:pt x="3375" y="2424"/>
                        <a:pt x="3459" y="2420"/>
                        <a:pt x="3539" y="2420"/>
                      </a:cubicBezTo>
                      <a:cubicBezTo>
                        <a:pt x="4254" y="2420"/>
                        <a:pt x="4695" y="2778"/>
                        <a:pt x="4695" y="2778"/>
                      </a:cubicBezTo>
                      <a:cubicBezTo>
                        <a:pt x="4695" y="2778"/>
                        <a:pt x="5284" y="1748"/>
                        <a:pt x="5725" y="1666"/>
                      </a:cubicBezTo>
                      <a:cubicBezTo>
                        <a:pt x="5772" y="1657"/>
                        <a:pt x="5823" y="1653"/>
                        <a:pt x="5876" y="1653"/>
                      </a:cubicBezTo>
                      <a:cubicBezTo>
                        <a:pt x="6323" y="1653"/>
                        <a:pt x="6943" y="1925"/>
                        <a:pt x="6943" y="1925"/>
                      </a:cubicBezTo>
                      <a:cubicBezTo>
                        <a:pt x="6943" y="1925"/>
                        <a:pt x="6804" y="674"/>
                        <a:pt x="7113" y="33"/>
                      </a:cubicBezTo>
                      <a:lnTo>
                        <a:pt x="7113" y="33"/>
                      </a:lnTo>
                      <a:cubicBezTo>
                        <a:pt x="7084" y="33"/>
                        <a:pt x="7054" y="33"/>
                        <a:pt x="7025" y="33"/>
                      </a:cubicBezTo>
                      <a:cubicBezTo>
                        <a:pt x="6820" y="33"/>
                        <a:pt x="6616" y="24"/>
                        <a:pt x="6412" y="5"/>
                      </a:cubicBezTo>
                      <a:lnTo>
                        <a:pt x="6365" y="1"/>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42"/>
                <p:cNvSpPr/>
                <p:nvPr/>
              </p:nvSpPr>
              <p:spPr>
                <a:xfrm>
                  <a:off x="-5192977" y="252709"/>
                  <a:ext cx="1516275" cy="635667"/>
                </a:xfrm>
                <a:custGeom>
                  <a:rect b="b" l="l" r="r" t="t"/>
                  <a:pathLst>
                    <a:path extrusionOk="0" h="4308" w="10276">
                      <a:moveTo>
                        <a:pt x="1" y="0"/>
                      </a:moveTo>
                      <a:lnTo>
                        <a:pt x="1" y="0"/>
                      </a:lnTo>
                      <a:cubicBezTo>
                        <a:pt x="56" y="277"/>
                        <a:pt x="125" y="550"/>
                        <a:pt x="209" y="819"/>
                      </a:cubicBezTo>
                      <a:cubicBezTo>
                        <a:pt x="543" y="1881"/>
                        <a:pt x="1144" y="2440"/>
                        <a:pt x="1934" y="2924"/>
                      </a:cubicBezTo>
                      <a:cubicBezTo>
                        <a:pt x="2673" y="3377"/>
                        <a:pt x="3587" y="3657"/>
                        <a:pt x="4831" y="3657"/>
                      </a:cubicBezTo>
                      <a:cubicBezTo>
                        <a:pt x="4915" y="3657"/>
                        <a:pt x="5000" y="3656"/>
                        <a:pt x="5086" y="3653"/>
                      </a:cubicBezTo>
                      <a:cubicBezTo>
                        <a:pt x="6462" y="3611"/>
                        <a:pt x="8574" y="2767"/>
                        <a:pt x="9138" y="2311"/>
                      </a:cubicBezTo>
                      <a:cubicBezTo>
                        <a:pt x="9138" y="2311"/>
                        <a:pt x="9267" y="2673"/>
                        <a:pt x="9404" y="2979"/>
                      </a:cubicBezTo>
                      <a:cubicBezTo>
                        <a:pt x="9540" y="3284"/>
                        <a:pt x="9847" y="3931"/>
                        <a:pt x="9847" y="3931"/>
                      </a:cubicBezTo>
                      <a:cubicBezTo>
                        <a:pt x="9847" y="3931"/>
                        <a:pt x="9683" y="4150"/>
                        <a:pt x="9676" y="4306"/>
                      </a:cubicBezTo>
                      <a:lnTo>
                        <a:pt x="10275" y="4307"/>
                      </a:lnTo>
                      <a:cubicBezTo>
                        <a:pt x="10067" y="3901"/>
                        <a:pt x="9634" y="3059"/>
                        <a:pt x="9471" y="2733"/>
                      </a:cubicBezTo>
                      <a:cubicBezTo>
                        <a:pt x="9254" y="2298"/>
                        <a:pt x="9122" y="2029"/>
                        <a:pt x="9218" y="1988"/>
                      </a:cubicBezTo>
                      <a:lnTo>
                        <a:pt x="9805" y="1737"/>
                      </a:lnTo>
                      <a:cubicBezTo>
                        <a:pt x="9853" y="1585"/>
                        <a:pt x="10051" y="1060"/>
                        <a:pt x="10051" y="1059"/>
                      </a:cubicBezTo>
                      <a:lnTo>
                        <a:pt x="10051" y="1059"/>
                      </a:lnTo>
                      <a:lnTo>
                        <a:pt x="9002" y="1822"/>
                      </a:lnTo>
                      <a:cubicBezTo>
                        <a:pt x="8348" y="2360"/>
                        <a:pt x="6741" y="2917"/>
                        <a:pt x="5393" y="3053"/>
                      </a:cubicBezTo>
                      <a:cubicBezTo>
                        <a:pt x="5133" y="3079"/>
                        <a:pt x="4877" y="3093"/>
                        <a:pt x="4624" y="3093"/>
                      </a:cubicBezTo>
                      <a:cubicBezTo>
                        <a:pt x="3562" y="3093"/>
                        <a:pt x="2560" y="2853"/>
                        <a:pt x="1647" y="2299"/>
                      </a:cubicBezTo>
                      <a:cubicBezTo>
                        <a:pt x="684" y="1715"/>
                        <a:pt x="362" y="883"/>
                        <a:pt x="1"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42"/>
                <p:cNvSpPr/>
                <p:nvPr/>
              </p:nvSpPr>
              <p:spPr>
                <a:xfrm>
                  <a:off x="-2855563" y="-72796"/>
                  <a:ext cx="5755" cy="4869"/>
                </a:xfrm>
                <a:custGeom>
                  <a:rect b="b" l="l" r="r" t="t"/>
                  <a:pathLst>
                    <a:path extrusionOk="0" h="33" w="39">
                      <a:moveTo>
                        <a:pt x="39" y="0"/>
                      </a:moveTo>
                      <a:cubicBezTo>
                        <a:pt x="36" y="2"/>
                        <a:pt x="34" y="4"/>
                        <a:pt x="31" y="7"/>
                      </a:cubicBezTo>
                      <a:lnTo>
                        <a:pt x="31" y="7"/>
                      </a:lnTo>
                      <a:cubicBezTo>
                        <a:pt x="33" y="5"/>
                        <a:pt x="35" y="3"/>
                        <a:pt x="37" y="2"/>
                      </a:cubicBezTo>
                      <a:lnTo>
                        <a:pt x="39" y="0"/>
                      </a:lnTo>
                      <a:close/>
                      <a:moveTo>
                        <a:pt x="31" y="7"/>
                      </a:moveTo>
                      <a:cubicBezTo>
                        <a:pt x="21" y="15"/>
                        <a:pt x="11" y="24"/>
                        <a:pt x="1" y="32"/>
                      </a:cubicBezTo>
                      <a:lnTo>
                        <a:pt x="2" y="32"/>
                      </a:lnTo>
                      <a:cubicBezTo>
                        <a:pt x="14" y="23"/>
                        <a:pt x="23" y="14"/>
                        <a:pt x="31" y="7"/>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42"/>
                <p:cNvSpPr/>
                <p:nvPr/>
              </p:nvSpPr>
              <p:spPr>
                <a:xfrm>
                  <a:off x="-2958408" y="-17758"/>
                  <a:ext cx="3836" cy="1033"/>
                </a:xfrm>
                <a:custGeom>
                  <a:rect b="b" l="l" r="r" t="t"/>
                  <a:pathLst>
                    <a:path extrusionOk="0" h="7" w="26">
                      <a:moveTo>
                        <a:pt x="25" y="1"/>
                      </a:moveTo>
                      <a:cubicBezTo>
                        <a:pt x="17" y="2"/>
                        <a:pt x="8" y="5"/>
                        <a:pt x="1" y="6"/>
                      </a:cubicBezTo>
                      <a:cubicBezTo>
                        <a:pt x="8" y="5"/>
                        <a:pt x="17" y="2"/>
                        <a:pt x="25" y="1"/>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42"/>
                <p:cNvSpPr/>
                <p:nvPr/>
              </p:nvSpPr>
              <p:spPr>
                <a:xfrm>
                  <a:off x="-2880204" y="-54647"/>
                  <a:ext cx="7378" cy="4869"/>
                </a:xfrm>
                <a:custGeom>
                  <a:rect b="b" l="l" r="r" t="t"/>
                  <a:pathLst>
                    <a:path extrusionOk="0" h="33" w="50">
                      <a:moveTo>
                        <a:pt x="49" y="0"/>
                      </a:moveTo>
                      <a:cubicBezTo>
                        <a:pt x="48" y="1"/>
                        <a:pt x="47" y="2"/>
                        <a:pt x="46" y="2"/>
                      </a:cubicBezTo>
                      <a:lnTo>
                        <a:pt x="46" y="2"/>
                      </a:lnTo>
                      <a:cubicBezTo>
                        <a:pt x="47" y="2"/>
                        <a:pt x="48" y="1"/>
                        <a:pt x="49" y="0"/>
                      </a:cubicBezTo>
                      <a:close/>
                      <a:moveTo>
                        <a:pt x="46" y="2"/>
                      </a:moveTo>
                      <a:cubicBezTo>
                        <a:pt x="33" y="11"/>
                        <a:pt x="20" y="20"/>
                        <a:pt x="5" y="29"/>
                      </a:cubicBezTo>
                      <a:lnTo>
                        <a:pt x="5" y="29"/>
                      </a:lnTo>
                      <a:cubicBezTo>
                        <a:pt x="18" y="22"/>
                        <a:pt x="29" y="15"/>
                        <a:pt x="41" y="6"/>
                      </a:cubicBezTo>
                      <a:cubicBezTo>
                        <a:pt x="42" y="5"/>
                        <a:pt x="44" y="4"/>
                        <a:pt x="46" y="2"/>
                      </a:cubicBezTo>
                      <a:close/>
                      <a:moveTo>
                        <a:pt x="5" y="29"/>
                      </a:moveTo>
                      <a:lnTo>
                        <a:pt x="5" y="29"/>
                      </a:lnTo>
                      <a:cubicBezTo>
                        <a:pt x="4" y="30"/>
                        <a:pt x="2" y="31"/>
                        <a:pt x="0" y="32"/>
                      </a:cubicBezTo>
                      <a:cubicBezTo>
                        <a:pt x="2" y="31"/>
                        <a:pt x="4" y="30"/>
                        <a:pt x="5" y="29"/>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42"/>
                <p:cNvSpPr/>
                <p:nvPr/>
              </p:nvSpPr>
              <p:spPr>
                <a:xfrm>
                  <a:off x="-2972426" y="-13479"/>
                  <a:ext cx="1180" cy="295"/>
                </a:xfrm>
                <a:custGeom>
                  <a:rect b="b" l="l" r="r" t="t"/>
                  <a:pathLst>
                    <a:path extrusionOk="0" h="2" w="8">
                      <a:moveTo>
                        <a:pt x="7" y="0"/>
                      </a:moveTo>
                      <a:lnTo>
                        <a:pt x="0" y="2"/>
                      </a:ln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42"/>
                <p:cNvSpPr/>
                <p:nvPr/>
              </p:nvSpPr>
              <p:spPr>
                <a:xfrm>
                  <a:off x="-2901157" y="-41810"/>
                  <a:ext cx="7820" cy="3984"/>
                </a:xfrm>
                <a:custGeom>
                  <a:rect b="b" l="l" r="r" t="t"/>
                  <a:pathLst>
                    <a:path extrusionOk="0" h="27" w="53">
                      <a:moveTo>
                        <a:pt x="52" y="0"/>
                      </a:moveTo>
                      <a:cubicBezTo>
                        <a:pt x="37" y="9"/>
                        <a:pt x="19" y="17"/>
                        <a:pt x="0" y="26"/>
                      </a:cubicBezTo>
                      <a:cubicBezTo>
                        <a:pt x="19" y="17"/>
                        <a:pt x="37" y="9"/>
                        <a:pt x="52" y="0"/>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42"/>
                <p:cNvSpPr/>
                <p:nvPr/>
              </p:nvSpPr>
              <p:spPr>
                <a:xfrm>
                  <a:off x="-2931111" y="-26464"/>
                  <a:ext cx="3541" cy="1180"/>
                </a:xfrm>
                <a:custGeom>
                  <a:rect b="b" l="l" r="r" t="t"/>
                  <a:pathLst>
                    <a:path extrusionOk="0" h="8" w="24">
                      <a:moveTo>
                        <a:pt x="24" y="0"/>
                      </a:moveTo>
                      <a:lnTo>
                        <a:pt x="1" y="7"/>
                      </a:ln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42"/>
                <p:cNvSpPr/>
                <p:nvPr/>
              </p:nvSpPr>
              <p:spPr>
                <a:xfrm>
                  <a:off x="-2890681" y="-48007"/>
                  <a:ext cx="7820" cy="4574"/>
                </a:xfrm>
                <a:custGeom>
                  <a:rect b="b" l="l" r="r" t="t"/>
                  <a:pathLst>
                    <a:path extrusionOk="0" h="31" w="53">
                      <a:moveTo>
                        <a:pt x="52" y="0"/>
                      </a:moveTo>
                      <a:cubicBezTo>
                        <a:pt x="35" y="10"/>
                        <a:pt x="18" y="20"/>
                        <a:pt x="0" y="30"/>
                      </a:cubicBezTo>
                      <a:cubicBezTo>
                        <a:pt x="18" y="22"/>
                        <a:pt x="35" y="10"/>
                        <a:pt x="52" y="0"/>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42"/>
                <p:cNvSpPr/>
                <p:nvPr/>
              </p:nvSpPr>
              <p:spPr>
                <a:xfrm>
                  <a:off x="-2915027" y="-36350"/>
                  <a:ext cx="11067" cy="5017"/>
                </a:xfrm>
                <a:custGeom>
                  <a:rect b="b" l="l" r="r" t="t"/>
                  <a:pathLst>
                    <a:path extrusionOk="0" h="34" w="75">
                      <a:moveTo>
                        <a:pt x="74" y="1"/>
                      </a:moveTo>
                      <a:cubicBezTo>
                        <a:pt x="50" y="12"/>
                        <a:pt x="25" y="24"/>
                        <a:pt x="0" y="34"/>
                      </a:cubicBezTo>
                      <a:cubicBezTo>
                        <a:pt x="25" y="24"/>
                        <a:pt x="50" y="12"/>
                        <a:pt x="74" y="1"/>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42"/>
                <p:cNvSpPr/>
                <p:nvPr/>
              </p:nvSpPr>
              <p:spPr>
                <a:xfrm>
                  <a:off x="-2944686" y="-22038"/>
                  <a:ext cx="4132" cy="1476"/>
                </a:xfrm>
                <a:custGeom>
                  <a:rect b="b" l="l" r="r" t="t"/>
                  <a:pathLst>
                    <a:path extrusionOk="0" h="10" w="28">
                      <a:moveTo>
                        <a:pt x="28" y="1"/>
                      </a:moveTo>
                      <a:lnTo>
                        <a:pt x="0" y="9"/>
                      </a:ln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42"/>
                <p:cNvSpPr/>
                <p:nvPr/>
              </p:nvSpPr>
              <p:spPr>
                <a:xfrm>
                  <a:off x="-3222679" y="69594"/>
                  <a:ext cx="17264" cy="83811"/>
                </a:xfrm>
                <a:custGeom>
                  <a:rect b="b" l="l" r="r" t="t"/>
                  <a:pathLst>
                    <a:path extrusionOk="0" h="568" w="117">
                      <a:moveTo>
                        <a:pt x="1" y="0"/>
                      </a:moveTo>
                      <a:lnTo>
                        <a:pt x="1" y="0"/>
                      </a:lnTo>
                      <a:cubicBezTo>
                        <a:pt x="37" y="187"/>
                        <a:pt x="77" y="386"/>
                        <a:pt x="116" y="567"/>
                      </a:cubicBezTo>
                      <a:cubicBezTo>
                        <a:pt x="77" y="386"/>
                        <a:pt x="37" y="185"/>
                        <a:pt x="1" y="0"/>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42"/>
                <p:cNvSpPr/>
                <p:nvPr/>
              </p:nvSpPr>
              <p:spPr>
                <a:xfrm>
                  <a:off x="-3202759" y="166685"/>
                  <a:ext cx="1180" cy="5902"/>
                </a:xfrm>
                <a:custGeom>
                  <a:rect b="b" l="l" r="r" t="t"/>
                  <a:pathLst>
                    <a:path extrusionOk="0" h="40" w="8">
                      <a:moveTo>
                        <a:pt x="0" y="0"/>
                      </a:moveTo>
                      <a:cubicBezTo>
                        <a:pt x="3" y="13"/>
                        <a:pt x="6" y="27"/>
                        <a:pt x="7" y="40"/>
                      </a:cubicBezTo>
                      <a:cubicBezTo>
                        <a:pt x="6" y="27"/>
                        <a:pt x="3" y="13"/>
                        <a:pt x="0" y="0"/>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42"/>
                <p:cNvSpPr/>
                <p:nvPr/>
              </p:nvSpPr>
              <p:spPr>
                <a:xfrm>
                  <a:off x="-3173395" y="3342"/>
                  <a:ext cx="20953" cy="590"/>
                </a:xfrm>
                <a:custGeom>
                  <a:rect b="b" l="l" r="r" t="t"/>
                  <a:pathLst>
                    <a:path extrusionOk="0" h="4" w="142">
                      <a:moveTo>
                        <a:pt x="141" y="4"/>
                      </a:moveTo>
                      <a:cubicBezTo>
                        <a:pt x="95" y="4"/>
                        <a:pt x="47" y="2"/>
                        <a:pt x="1" y="1"/>
                      </a:cubicBezTo>
                      <a:cubicBezTo>
                        <a:pt x="47" y="2"/>
                        <a:pt x="95" y="4"/>
                        <a:pt x="141" y="4"/>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42"/>
                <p:cNvSpPr/>
                <p:nvPr/>
              </p:nvSpPr>
              <p:spPr>
                <a:xfrm>
                  <a:off x="-3201578" y="172587"/>
                  <a:ext cx="6640" cy="30249"/>
                </a:xfrm>
                <a:custGeom>
                  <a:rect b="b" l="l" r="r" t="t"/>
                  <a:pathLst>
                    <a:path extrusionOk="0" h="205" w="45">
                      <a:moveTo>
                        <a:pt x="1" y="1"/>
                      </a:moveTo>
                      <a:cubicBezTo>
                        <a:pt x="17" y="76"/>
                        <a:pt x="31" y="144"/>
                        <a:pt x="44" y="205"/>
                      </a:cubicBezTo>
                      <a:cubicBezTo>
                        <a:pt x="31" y="144"/>
                        <a:pt x="17" y="76"/>
                        <a:pt x="1" y="1"/>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42"/>
                <p:cNvSpPr/>
                <p:nvPr/>
              </p:nvSpPr>
              <p:spPr>
                <a:xfrm>
                  <a:off x="-3227548" y="-52"/>
                  <a:ext cx="50906" cy="3394"/>
                </a:xfrm>
                <a:custGeom>
                  <a:rect b="b" l="l" r="r" t="t"/>
                  <a:pathLst>
                    <a:path extrusionOk="0" h="23" w="345">
                      <a:moveTo>
                        <a:pt x="0" y="1"/>
                      </a:moveTo>
                      <a:cubicBezTo>
                        <a:pt x="112" y="11"/>
                        <a:pt x="223" y="18"/>
                        <a:pt x="335" y="22"/>
                      </a:cubicBezTo>
                      <a:lnTo>
                        <a:pt x="345" y="22"/>
                      </a:lnTo>
                      <a:cubicBezTo>
                        <a:pt x="229" y="18"/>
                        <a:pt x="115" y="11"/>
                        <a:pt x="0" y="1"/>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42"/>
                <p:cNvSpPr/>
                <p:nvPr/>
              </p:nvSpPr>
              <p:spPr>
                <a:xfrm>
                  <a:off x="-3148164" y="3194"/>
                  <a:ext cx="51792" cy="885"/>
                </a:xfrm>
                <a:custGeom>
                  <a:rect b="b" l="l" r="r" t="t"/>
                  <a:pathLst>
                    <a:path extrusionOk="0" h="6" w="351">
                      <a:moveTo>
                        <a:pt x="351" y="0"/>
                      </a:moveTo>
                      <a:lnTo>
                        <a:pt x="351" y="0"/>
                      </a:lnTo>
                      <a:cubicBezTo>
                        <a:pt x="309" y="1"/>
                        <a:pt x="267" y="3"/>
                        <a:pt x="225" y="4"/>
                      </a:cubicBezTo>
                      <a:lnTo>
                        <a:pt x="225" y="4"/>
                      </a:lnTo>
                      <a:cubicBezTo>
                        <a:pt x="267" y="3"/>
                        <a:pt x="309" y="2"/>
                        <a:pt x="351" y="0"/>
                      </a:cubicBezTo>
                      <a:close/>
                      <a:moveTo>
                        <a:pt x="225" y="4"/>
                      </a:moveTo>
                      <a:cubicBezTo>
                        <a:pt x="211" y="4"/>
                        <a:pt x="197" y="4"/>
                        <a:pt x="182" y="5"/>
                      </a:cubicBezTo>
                      <a:lnTo>
                        <a:pt x="182" y="5"/>
                      </a:lnTo>
                      <a:cubicBezTo>
                        <a:pt x="197" y="4"/>
                        <a:pt x="211" y="4"/>
                        <a:pt x="225" y="4"/>
                      </a:cubicBezTo>
                      <a:close/>
                      <a:moveTo>
                        <a:pt x="182" y="5"/>
                      </a:moveTo>
                      <a:lnTo>
                        <a:pt x="182" y="5"/>
                      </a:lnTo>
                      <a:cubicBezTo>
                        <a:pt x="176" y="5"/>
                        <a:pt x="170" y="5"/>
                        <a:pt x="164" y="5"/>
                      </a:cubicBezTo>
                      <a:cubicBezTo>
                        <a:pt x="161" y="5"/>
                        <a:pt x="158" y="5"/>
                        <a:pt x="155" y="5"/>
                      </a:cubicBezTo>
                      <a:lnTo>
                        <a:pt x="155" y="5"/>
                      </a:lnTo>
                      <a:cubicBezTo>
                        <a:pt x="164" y="5"/>
                        <a:pt x="173" y="5"/>
                        <a:pt x="182" y="5"/>
                      </a:cubicBezTo>
                      <a:close/>
                      <a:moveTo>
                        <a:pt x="1" y="5"/>
                      </a:moveTo>
                      <a:lnTo>
                        <a:pt x="1" y="5"/>
                      </a:lnTo>
                      <a:cubicBezTo>
                        <a:pt x="28" y="5"/>
                        <a:pt x="55" y="6"/>
                        <a:pt x="82" y="6"/>
                      </a:cubicBezTo>
                      <a:cubicBezTo>
                        <a:pt x="106" y="6"/>
                        <a:pt x="130" y="5"/>
                        <a:pt x="155" y="5"/>
                      </a:cubicBezTo>
                      <a:lnTo>
                        <a:pt x="155" y="5"/>
                      </a:lnTo>
                      <a:cubicBezTo>
                        <a:pt x="133" y="5"/>
                        <a:pt x="111" y="5"/>
                        <a:pt x="88" y="5"/>
                      </a:cubicBezTo>
                      <a:cubicBezTo>
                        <a:pt x="59" y="5"/>
                        <a:pt x="30" y="5"/>
                        <a:pt x="1" y="5"/>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42"/>
                <p:cNvSpPr/>
                <p:nvPr/>
              </p:nvSpPr>
              <p:spPr>
                <a:xfrm>
                  <a:off x="-3194643" y="204606"/>
                  <a:ext cx="738" cy="2804"/>
                </a:xfrm>
                <a:custGeom>
                  <a:rect b="b" l="l" r="r" t="t"/>
                  <a:pathLst>
                    <a:path extrusionOk="0" h="19" w="5">
                      <a:moveTo>
                        <a:pt x="0" y="1"/>
                      </a:moveTo>
                      <a:cubicBezTo>
                        <a:pt x="2" y="7"/>
                        <a:pt x="3" y="13"/>
                        <a:pt x="5" y="18"/>
                      </a:cubicBezTo>
                      <a:cubicBezTo>
                        <a:pt x="3" y="13"/>
                        <a:pt x="2" y="7"/>
                        <a:pt x="0" y="1"/>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42"/>
                <p:cNvSpPr/>
                <p:nvPr/>
              </p:nvSpPr>
              <p:spPr>
                <a:xfrm>
                  <a:off x="-3063172" y="-937"/>
                  <a:ext cx="17411" cy="1918"/>
                </a:xfrm>
                <a:custGeom>
                  <a:rect b="b" l="l" r="r" t="t"/>
                  <a:pathLst>
                    <a:path extrusionOk="0" h="13" w="118">
                      <a:moveTo>
                        <a:pt x="118" y="1"/>
                      </a:moveTo>
                      <a:cubicBezTo>
                        <a:pt x="78" y="5"/>
                        <a:pt x="39" y="9"/>
                        <a:pt x="0" y="12"/>
                      </a:cubicBezTo>
                      <a:cubicBezTo>
                        <a:pt x="39" y="9"/>
                        <a:pt x="78" y="5"/>
                        <a:pt x="118" y="1"/>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42"/>
                <p:cNvSpPr/>
                <p:nvPr/>
              </p:nvSpPr>
              <p:spPr>
                <a:xfrm>
                  <a:off x="-3038678" y="-2560"/>
                  <a:ext cx="7230" cy="1180"/>
                </a:xfrm>
                <a:custGeom>
                  <a:rect b="b" l="l" r="r" t="t"/>
                  <a:pathLst>
                    <a:path extrusionOk="0" h="8" w="49">
                      <a:moveTo>
                        <a:pt x="48" y="0"/>
                      </a:moveTo>
                      <a:cubicBezTo>
                        <a:pt x="33" y="3"/>
                        <a:pt x="17" y="5"/>
                        <a:pt x="1" y="7"/>
                      </a:cubicBezTo>
                      <a:cubicBezTo>
                        <a:pt x="17" y="5"/>
                        <a:pt x="33" y="3"/>
                        <a:pt x="48" y="0"/>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42"/>
                <p:cNvSpPr/>
                <p:nvPr/>
              </p:nvSpPr>
              <p:spPr>
                <a:xfrm>
                  <a:off x="-3094601" y="2309"/>
                  <a:ext cx="12100" cy="738"/>
                </a:xfrm>
                <a:custGeom>
                  <a:rect b="b" l="l" r="r" t="t"/>
                  <a:pathLst>
                    <a:path extrusionOk="0" h="5" w="82">
                      <a:moveTo>
                        <a:pt x="82" y="1"/>
                      </a:moveTo>
                      <a:cubicBezTo>
                        <a:pt x="54" y="2"/>
                        <a:pt x="27" y="3"/>
                        <a:pt x="1" y="5"/>
                      </a:cubicBezTo>
                      <a:cubicBezTo>
                        <a:pt x="27" y="3"/>
                        <a:pt x="54" y="2"/>
                        <a:pt x="82" y="1"/>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42"/>
                <p:cNvSpPr/>
                <p:nvPr/>
              </p:nvSpPr>
              <p:spPr>
                <a:xfrm>
                  <a:off x="-3007544" y="-7135"/>
                  <a:ext cx="5902" cy="1033"/>
                </a:xfrm>
                <a:custGeom>
                  <a:rect b="b" l="l" r="r" t="t"/>
                  <a:pathLst>
                    <a:path extrusionOk="0" h="7" w="40">
                      <a:moveTo>
                        <a:pt x="40" y="1"/>
                      </a:moveTo>
                      <a:lnTo>
                        <a:pt x="1" y="7"/>
                      </a:ln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42"/>
                <p:cNvSpPr/>
                <p:nvPr/>
              </p:nvSpPr>
              <p:spPr>
                <a:xfrm>
                  <a:off x="-3023037" y="-4774"/>
                  <a:ext cx="6492" cy="1180"/>
                </a:xfrm>
                <a:custGeom>
                  <a:rect b="b" l="l" r="r" t="t"/>
                  <a:pathLst>
                    <a:path extrusionOk="0" h="8" w="44">
                      <a:moveTo>
                        <a:pt x="44" y="1"/>
                      </a:moveTo>
                      <a:lnTo>
                        <a:pt x="0" y="8"/>
                      </a:ln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42"/>
                <p:cNvSpPr/>
                <p:nvPr/>
              </p:nvSpPr>
              <p:spPr>
                <a:xfrm>
                  <a:off x="-2990870" y="-9791"/>
                  <a:ext cx="3836" cy="738"/>
                </a:xfrm>
                <a:custGeom>
                  <a:rect b="b" l="l" r="r" t="t"/>
                  <a:pathLst>
                    <a:path extrusionOk="0" h="5" w="26">
                      <a:moveTo>
                        <a:pt x="25" y="0"/>
                      </a:moveTo>
                      <a:lnTo>
                        <a:pt x="1" y="4"/>
                      </a:ln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42"/>
                <p:cNvSpPr/>
                <p:nvPr/>
              </p:nvSpPr>
              <p:spPr>
                <a:xfrm>
                  <a:off x="-3078813" y="1276"/>
                  <a:ext cx="11214" cy="1033"/>
                </a:xfrm>
                <a:custGeom>
                  <a:rect b="b" l="l" r="r" t="t"/>
                  <a:pathLst>
                    <a:path extrusionOk="0" h="7" w="76">
                      <a:moveTo>
                        <a:pt x="76" y="0"/>
                      </a:moveTo>
                      <a:lnTo>
                        <a:pt x="76" y="0"/>
                      </a:lnTo>
                      <a:cubicBezTo>
                        <a:pt x="51" y="2"/>
                        <a:pt x="25" y="5"/>
                        <a:pt x="1" y="6"/>
                      </a:cubicBezTo>
                      <a:cubicBezTo>
                        <a:pt x="25" y="5"/>
                        <a:pt x="51" y="3"/>
                        <a:pt x="76" y="0"/>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42"/>
                <p:cNvSpPr/>
                <p:nvPr/>
              </p:nvSpPr>
              <p:spPr>
                <a:xfrm>
                  <a:off x="-3641439" y="-768812"/>
                  <a:ext cx="463618" cy="924137"/>
                </a:xfrm>
                <a:custGeom>
                  <a:rect b="b" l="l" r="r" t="t"/>
                  <a:pathLst>
                    <a:path extrusionOk="0" h="6263" w="3142">
                      <a:moveTo>
                        <a:pt x="2946" y="1"/>
                      </a:moveTo>
                      <a:cubicBezTo>
                        <a:pt x="2873" y="1"/>
                        <a:pt x="2316" y="1201"/>
                        <a:pt x="2257" y="1507"/>
                      </a:cubicBezTo>
                      <a:cubicBezTo>
                        <a:pt x="2257" y="1507"/>
                        <a:pt x="1101" y="1916"/>
                        <a:pt x="0" y="2662"/>
                      </a:cubicBezTo>
                      <a:cubicBezTo>
                        <a:pt x="538" y="4392"/>
                        <a:pt x="1852" y="5931"/>
                        <a:pt x="2956" y="6262"/>
                      </a:cubicBezTo>
                      <a:cubicBezTo>
                        <a:pt x="2918" y="6079"/>
                        <a:pt x="2875" y="5873"/>
                        <a:pt x="2839" y="5682"/>
                      </a:cubicBezTo>
                      <a:cubicBezTo>
                        <a:pt x="2814" y="5553"/>
                        <a:pt x="2792" y="5432"/>
                        <a:pt x="2776" y="5326"/>
                      </a:cubicBezTo>
                      <a:lnTo>
                        <a:pt x="2776" y="5323"/>
                      </a:lnTo>
                      <a:cubicBezTo>
                        <a:pt x="2775" y="5313"/>
                        <a:pt x="2772" y="5303"/>
                        <a:pt x="2772" y="5293"/>
                      </a:cubicBezTo>
                      <a:cubicBezTo>
                        <a:pt x="2766" y="5261"/>
                        <a:pt x="2762" y="5232"/>
                        <a:pt x="2759" y="5205"/>
                      </a:cubicBezTo>
                      <a:cubicBezTo>
                        <a:pt x="2758" y="5202"/>
                        <a:pt x="2758" y="5199"/>
                        <a:pt x="2758" y="5195"/>
                      </a:cubicBezTo>
                      <a:lnTo>
                        <a:pt x="2758" y="5195"/>
                      </a:lnTo>
                      <a:cubicBezTo>
                        <a:pt x="2758" y="5195"/>
                        <a:pt x="2775" y="5200"/>
                        <a:pt x="2807" y="5211"/>
                      </a:cubicBezTo>
                      <a:cubicBezTo>
                        <a:pt x="2917" y="5221"/>
                        <a:pt x="3028" y="5228"/>
                        <a:pt x="3141" y="5232"/>
                      </a:cubicBezTo>
                      <a:cubicBezTo>
                        <a:pt x="2972" y="3690"/>
                        <a:pt x="2726" y="962"/>
                        <a:pt x="2969" y="75"/>
                      </a:cubicBezTo>
                      <a:cubicBezTo>
                        <a:pt x="2966" y="52"/>
                        <a:pt x="2960" y="29"/>
                        <a:pt x="2952" y="5"/>
                      </a:cubicBezTo>
                      <a:cubicBezTo>
                        <a:pt x="2950" y="2"/>
                        <a:pt x="2948" y="1"/>
                        <a:pt x="29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42"/>
                <p:cNvSpPr/>
                <p:nvPr/>
              </p:nvSpPr>
              <p:spPr>
                <a:xfrm>
                  <a:off x="-2836675" y="-974800"/>
                  <a:ext cx="403424" cy="471151"/>
                </a:xfrm>
                <a:custGeom>
                  <a:rect b="b" l="l" r="r" t="t"/>
                  <a:pathLst>
                    <a:path extrusionOk="0" h="3193" w="2524">
                      <a:moveTo>
                        <a:pt x="1167" y="1"/>
                      </a:moveTo>
                      <a:cubicBezTo>
                        <a:pt x="1131" y="1"/>
                        <a:pt x="1096" y="2"/>
                        <a:pt x="1060" y="5"/>
                      </a:cubicBezTo>
                      <a:cubicBezTo>
                        <a:pt x="956" y="13"/>
                        <a:pt x="853" y="31"/>
                        <a:pt x="755" y="62"/>
                      </a:cubicBezTo>
                      <a:cubicBezTo>
                        <a:pt x="747" y="63"/>
                        <a:pt x="740" y="65"/>
                        <a:pt x="733" y="68"/>
                      </a:cubicBezTo>
                      <a:cubicBezTo>
                        <a:pt x="637" y="98"/>
                        <a:pt x="548" y="146"/>
                        <a:pt x="468" y="205"/>
                      </a:cubicBezTo>
                      <a:cubicBezTo>
                        <a:pt x="348" y="299"/>
                        <a:pt x="256" y="422"/>
                        <a:pt x="202" y="564"/>
                      </a:cubicBezTo>
                      <a:cubicBezTo>
                        <a:pt x="198" y="574"/>
                        <a:pt x="195" y="584"/>
                        <a:pt x="190" y="593"/>
                      </a:cubicBezTo>
                      <a:cubicBezTo>
                        <a:pt x="150" y="695"/>
                        <a:pt x="115" y="801"/>
                        <a:pt x="85" y="908"/>
                      </a:cubicBezTo>
                      <a:cubicBezTo>
                        <a:pt x="76" y="940"/>
                        <a:pt x="67" y="973"/>
                        <a:pt x="60" y="1005"/>
                      </a:cubicBezTo>
                      <a:cubicBezTo>
                        <a:pt x="11" y="1223"/>
                        <a:pt x="1" y="1449"/>
                        <a:pt x="27" y="1670"/>
                      </a:cubicBezTo>
                      <a:cubicBezTo>
                        <a:pt x="34" y="1741"/>
                        <a:pt x="44" y="1814"/>
                        <a:pt x="59" y="1892"/>
                      </a:cubicBezTo>
                      <a:cubicBezTo>
                        <a:pt x="98" y="2109"/>
                        <a:pt x="176" y="2262"/>
                        <a:pt x="269" y="2365"/>
                      </a:cubicBezTo>
                      <a:cubicBezTo>
                        <a:pt x="364" y="2472"/>
                        <a:pt x="476" y="2522"/>
                        <a:pt x="575" y="2522"/>
                      </a:cubicBezTo>
                      <a:cubicBezTo>
                        <a:pt x="602" y="2522"/>
                        <a:pt x="628" y="2518"/>
                        <a:pt x="652" y="2511"/>
                      </a:cubicBezTo>
                      <a:cubicBezTo>
                        <a:pt x="659" y="2510"/>
                        <a:pt x="665" y="2507"/>
                        <a:pt x="672" y="2505"/>
                      </a:cubicBezTo>
                      <a:cubicBezTo>
                        <a:pt x="719" y="2487"/>
                        <a:pt x="769" y="2479"/>
                        <a:pt x="819" y="2479"/>
                      </a:cubicBezTo>
                      <a:cubicBezTo>
                        <a:pt x="976" y="2479"/>
                        <a:pt x="1131" y="2562"/>
                        <a:pt x="1193" y="2680"/>
                      </a:cubicBezTo>
                      <a:cubicBezTo>
                        <a:pt x="1222" y="2728"/>
                        <a:pt x="1258" y="2771"/>
                        <a:pt x="1301" y="2809"/>
                      </a:cubicBezTo>
                      <a:cubicBezTo>
                        <a:pt x="1453" y="2946"/>
                        <a:pt x="1709" y="3098"/>
                        <a:pt x="1857" y="3139"/>
                      </a:cubicBezTo>
                      <a:cubicBezTo>
                        <a:pt x="1966" y="3169"/>
                        <a:pt x="2065" y="3192"/>
                        <a:pt x="2149" y="3192"/>
                      </a:cubicBezTo>
                      <a:cubicBezTo>
                        <a:pt x="2179" y="3192"/>
                        <a:pt x="2208" y="3189"/>
                        <a:pt x="2233" y="3182"/>
                      </a:cubicBezTo>
                      <a:cubicBezTo>
                        <a:pt x="2266" y="3177"/>
                        <a:pt x="2295" y="3161"/>
                        <a:pt x="2320" y="3139"/>
                      </a:cubicBezTo>
                      <a:cubicBezTo>
                        <a:pt x="2415" y="3049"/>
                        <a:pt x="2524" y="2886"/>
                        <a:pt x="2470" y="2654"/>
                      </a:cubicBezTo>
                      <a:cubicBezTo>
                        <a:pt x="2446" y="2553"/>
                        <a:pt x="2378" y="2379"/>
                        <a:pt x="2305" y="2201"/>
                      </a:cubicBezTo>
                      <a:cubicBezTo>
                        <a:pt x="2213" y="1971"/>
                        <a:pt x="2112" y="1736"/>
                        <a:pt x="2088" y="1640"/>
                      </a:cubicBezTo>
                      <a:cubicBezTo>
                        <a:pt x="2048" y="1472"/>
                        <a:pt x="2146" y="1231"/>
                        <a:pt x="2045" y="733"/>
                      </a:cubicBezTo>
                      <a:cubicBezTo>
                        <a:pt x="2044" y="726"/>
                        <a:pt x="2042" y="720"/>
                        <a:pt x="2041" y="714"/>
                      </a:cubicBezTo>
                      <a:cubicBezTo>
                        <a:pt x="2019" y="604"/>
                        <a:pt x="1980" y="499"/>
                        <a:pt x="1925" y="400"/>
                      </a:cubicBezTo>
                      <a:cubicBezTo>
                        <a:pt x="1809" y="196"/>
                        <a:pt x="1631" y="70"/>
                        <a:pt x="1398" y="23"/>
                      </a:cubicBezTo>
                      <a:cubicBezTo>
                        <a:pt x="1377" y="18"/>
                        <a:pt x="1355" y="15"/>
                        <a:pt x="1332" y="11"/>
                      </a:cubicBezTo>
                      <a:cubicBezTo>
                        <a:pt x="1323" y="10"/>
                        <a:pt x="1316" y="10"/>
                        <a:pt x="1307" y="8"/>
                      </a:cubicBezTo>
                      <a:cubicBezTo>
                        <a:pt x="1260" y="3"/>
                        <a:pt x="1214" y="1"/>
                        <a:pt x="116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42"/>
                <p:cNvSpPr/>
                <p:nvPr/>
              </p:nvSpPr>
              <p:spPr>
                <a:xfrm>
                  <a:off x="-2836675" y="-887446"/>
                  <a:ext cx="357071" cy="383797"/>
                </a:xfrm>
                <a:custGeom>
                  <a:rect b="b" l="l" r="r" t="t"/>
                  <a:pathLst>
                    <a:path extrusionOk="0" h="2601" w="2234">
                      <a:moveTo>
                        <a:pt x="190" y="1"/>
                      </a:moveTo>
                      <a:lnTo>
                        <a:pt x="190" y="1"/>
                      </a:lnTo>
                      <a:cubicBezTo>
                        <a:pt x="150" y="103"/>
                        <a:pt x="115" y="209"/>
                        <a:pt x="85" y="316"/>
                      </a:cubicBezTo>
                      <a:cubicBezTo>
                        <a:pt x="76" y="348"/>
                        <a:pt x="67" y="381"/>
                        <a:pt x="60" y="414"/>
                      </a:cubicBezTo>
                      <a:cubicBezTo>
                        <a:pt x="11" y="631"/>
                        <a:pt x="1" y="857"/>
                        <a:pt x="27" y="1078"/>
                      </a:cubicBezTo>
                      <a:cubicBezTo>
                        <a:pt x="34" y="1149"/>
                        <a:pt x="44" y="1222"/>
                        <a:pt x="59" y="1300"/>
                      </a:cubicBezTo>
                      <a:cubicBezTo>
                        <a:pt x="98" y="1517"/>
                        <a:pt x="176" y="1672"/>
                        <a:pt x="269" y="1773"/>
                      </a:cubicBezTo>
                      <a:cubicBezTo>
                        <a:pt x="364" y="1881"/>
                        <a:pt x="475" y="1930"/>
                        <a:pt x="574" y="1930"/>
                      </a:cubicBezTo>
                      <a:cubicBezTo>
                        <a:pt x="601" y="1930"/>
                        <a:pt x="627" y="1926"/>
                        <a:pt x="652" y="1919"/>
                      </a:cubicBezTo>
                      <a:cubicBezTo>
                        <a:pt x="659" y="1918"/>
                        <a:pt x="665" y="1916"/>
                        <a:pt x="672" y="1913"/>
                      </a:cubicBezTo>
                      <a:cubicBezTo>
                        <a:pt x="719" y="1895"/>
                        <a:pt x="769" y="1887"/>
                        <a:pt x="819" y="1887"/>
                      </a:cubicBezTo>
                      <a:cubicBezTo>
                        <a:pt x="976" y="1887"/>
                        <a:pt x="1131" y="1970"/>
                        <a:pt x="1193" y="2088"/>
                      </a:cubicBezTo>
                      <a:cubicBezTo>
                        <a:pt x="1222" y="2136"/>
                        <a:pt x="1258" y="2179"/>
                        <a:pt x="1301" y="2217"/>
                      </a:cubicBezTo>
                      <a:cubicBezTo>
                        <a:pt x="1453" y="2354"/>
                        <a:pt x="1709" y="2506"/>
                        <a:pt x="1857" y="2547"/>
                      </a:cubicBezTo>
                      <a:cubicBezTo>
                        <a:pt x="1967" y="2577"/>
                        <a:pt x="2068" y="2601"/>
                        <a:pt x="2152" y="2601"/>
                      </a:cubicBezTo>
                      <a:cubicBezTo>
                        <a:pt x="2181" y="2601"/>
                        <a:pt x="2208" y="2598"/>
                        <a:pt x="2233" y="2592"/>
                      </a:cubicBezTo>
                      <a:lnTo>
                        <a:pt x="2233" y="2592"/>
                      </a:lnTo>
                      <a:cubicBezTo>
                        <a:pt x="2233" y="2592"/>
                        <a:pt x="2232" y="2592"/>
                        <a:pt x="2231" y="2592"/>
                      </a:cubicBezTo>
                      <a:cubicBezTo>
                        <a:pt x="1824" y="2592"/>
                        <a:pt x="1388" y="2060"/>
                        <a:pt x="1192" y="1695"/>
                      </a:cubicBezTo>
                      <a:cubicBezTo>
                        <a:pt x="950" y="1246"/>
                        <a:pt x="577" y="1504"/>
                        <a:pt x="310" y="1005"/>
                      </a:cubicBezTo>
                      <a:cubicBezTo>
                        <a:pt x="160" y="723"/>
                        <a:pt x="159" y="315"/>
                        <a:pt x="190" y="1"/>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42"/>
                <p:cNvSpPr/>
                <p:nvPr/>
              </p:nvSpPr>
              <p:spPr>
                <a:xfrm>
                  <a:off x="-4420675" y="470353"/>
                  <a:ext cx="75991" cy="77909"/>
                </a:xfrm>
                <a:custGeom>
                  <a:rect b="b" l="l" r="r" t="t"/>
                  <a:pathLst>
                    <a:path extrusionOk="0" h="528" w="515">
                      <a:moveTo>
                        <a:pt x="170" y="0"/>
                      </a:moveTo>
                      <a:cubicBezTo>
                        <a:pt x="86" y="0"/>
                        <a:pt x="1" y="249"/>
                        <a:pt x="11" y="528"/>
                      </a:cubicBezTo>
                      <a:cubicBezTo>
                        <a:pt x="11" y="528"/>
                        <a:pt x="332" y="441"/>
                        <a:pt x="514" y="367"/>
                      </a:cubicBezTo>
                      <a:cubicBezTo>
                        <a:pt x="514" y="367"/>
                        <a:pt x="277" y="66"/>
                        <a:pt x="198" y="10"/>
                      </a:cubicBezTo>
                      <a:cubicBezTo>
                        <a:pt x="189" y="3"/>
                        <a:pt x="179" y="0"/>
                        <a:pt x="170"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42"/>
                <p:cNvSpPr/>
                <p:nvPr/>
              </p:nvSpPr>
              <p:spPr>
                <a:xfrm>
                  <a:off x="-2956987" y="-675125"/>
                  <a:ext cx="196374" cy="607199"/>
                </a:xfrm>
                <a:custGeom>
                  <a:rect b="b" l="l" r="r" t="t"/>
                  <a:pathLst>
                    <a:path extrusionOk="0" h="4115" w="1398">
                      <a:moveTo>
                        <a:pt x="6" y="0"/>
                      </a:moveTo>
                      <a:lnTo>
                        <a:pt x="6" y="0"/>
                      </a:lnTo>
                      <a:cubicBezTo>
                        <a:pt x="0" y="0"/>
                        <a:pt x="1" y="10"/>
                        <a:pt x="8" y="32"/>
                      </a:cubicBezTo>
                      <a:cubicBezTo>
                        <a:pt x="74" y="242"/>
                        <a:pt x="324" y="1181"/>
                        <a:pt x="345" y="1926"/>
                      </a:cubicBezTo>
                      <a:cubicBezTo>
                        <a:pt x="353" y="2241"/>
                        <a:pt x="324" y="2626"/>
                        <a:pt x="290" y="2966"/>
                      </a:cubicBezTo>
                      <a:cubicBezTo>
                        <a:pt x="239" y="3433"/>
                        <a:pt x="177" y="3817"/>
                        <a:pt x="177" y="3817"/>
                      </a:cubicBezTo>
                      <a:cubicBezTo>
                        <a:pt x="359" y="3935"/>
                        <a:pt x="552" y="4035"/>
                        <a:pt x="754" y="4115"/>
                      </a:cubicBezTo>
                      <a:cubicBezTo>
                        <a:pt x="1090" y="3815"/>
                        <a:pt x="1304" y="3391"/>
                        <a:pt x="1383" y="3020"/>
                      </a:cubicBezTo>
                      <a:cubicBezTo>
                        <a:pt x="1389" y="2989"/>
                        <a:pt x="1395" y="2959"/>
                        <a:pt x="1398" y="2927"/>
                      </a:cubicBezTo>
                      <a:cubicBezTo>
                        <a:pt x="1271" y="2479"/>
                        <a:pt x="1114" y="2040"/>
                        <a:pt x="931" y="1613"/>
                      </a:cubicBezTo>
                      <a:cubicBezTo>
                        <a:pt x="903" y="1550"/>
                        <a:pt x="874" y="1488"/>
                        <a:pt x="845" y="1425"/>
                      </a:cubicBezTo>
                      <a:cubicBezTo>
                        <a:pt x="525" y="748"/>
                        <a:pt x="54" y="0"/>
                        <a:pt x="6"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42"/>
                <p:cNvSpPr/>
                <p:nvPr/>
              </p:nvSpPr>
              <p:spPr>
                <a:xfrm>
                  <a:off x="-2655626" y="-1036919"/>
                  <a:ext cx="38364" cy="65072"/>
                </a:xfrm>
                <a:custGeom>
                  <a:rect b="b" l="l" r="r" t="t"/>
                  <a:pathLst>
                    <a:path extrusionOk="0" h="441" w="260">
                      <a:moveTo>
                        <a:pt x="50" y="0"/>
                      </a:moveTo>
                      <a:cubicBezTo>
                        <a:pt x="1" y="0"/>
                        <a:pt x="9" y="423"/>
                        <a:pt x="9" y="423"/>
                      </a:cubicBezTo>
                      <a:lnTo>
                        <a:pt x="259" y="441"/>
                      </a:lnTo>
                      <a:cubicBezTo>
                        <a:pt x="259" y="441"/>
                        <a:pt x="109" y="24"/>
                        <a:pt x="54" y="1"/>
                      </a:cubicBezTo>
                      <a:cubicBezTo>
                        <a:pt x="52" y="0"/>
                        <a:pt x="51" y="0"/>
                        <a:pt x="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42"/>
                <p:cNvSpPr/>
                <p:nvPr/>
              </p:nvSpPr>
              <p:spPr>
                <a:xfrm>
                  <a:off x="-2735453" y="-1037066"/>
                  <a:ext cx="45152" cy="81745"/>
                </a:xfrm>
                <a:custGeom>
                  <a:rect b="b" l="l" r="r" t="t"/>
                  <a:pathLst>
                    <a:path extrusionOk="0" h="554" w="306">
                      <a:moveTo>
                        <a:pt x="169" y="0"/>
                      </a:moveTo>
                      <a:cubicBezTo>
                        <a:pt x="101" y="0"/>
                        <a:pt x="0" y="553"/>
                        <a:pt x="0" y="553"/>
                      </a:cubicBezTo>
                      <a:lnTo>
                        <a:pt x="305" y="451"/>
                      </a:lnTo>
                      <a:cubicBezTo>
                        <a:pt x="305" y="451"/>
                        <a:pt x="240" y="18"/>
                        <a:pt x="172" y="1"/>
                      </a:cubicBezTo>
                      <a:cubicBezTo>
                        <a:pt x="171" y="0"/>
                        <a:pt x="170" y="0"/>
                        <a:pt x="16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42"/>
                <p:cNvSpPr/>
                <p:nvPr/>
              </p:nvSpPr>
              <p:spPr>
                <a:xfrm>
                  <a:off x="-2519433" y="-936582"/>
                  <a:ext cx="132062" cy="286699"/>
                </a:xfrm>
                <a:custGeom>
                  <a:rect b="b" l="l" r="r" t="t"/>
                  <a:pathLst>
                    <a:path extrusionOk="0" h="1943" w="895">
                      <a:moveTo>
                        <a:pt x="394" y="0"/>
                      </a:moveTo>
                      <a:cubicBezTo>
                        <a:pt x="303" y="0"/>
                        <a:pt x="87" y="334"/>
                        <a:pt x="0" y="475"/>
                      </a:cubicBezTo>
                      <a:cubicBezTo>
                        <a:pt x="101" y="972"/>
                        <a:pt x="3" y="1213"/>
                        <a:pt x="43" y="1381"/>
                      </a:cubicBezTo>
                      <a:cubicBezTo>
                        <a:pt x="67" y="1477"/>
                        <a:pt x="166" y="1714"/>
                        <a:pt x="260" y="1942"/>
                      </a:cubicBezTo>
                      <a:cubicBezTo>
                        <a:pt x="260" y="1942"/>
                        <a:pt x="574" y="1592"/>
                        <a:pt x="506" y="1510"/>
                      </a:cubicBezTo>
                      <a:cubicBezTo>
                        <a:pt x="494" y="1495"/>
                        <a:pt x="477" y="1489"/>
                        <a:pt x="459" y="1489"/>
                      </a:cubicBezTo>
                      <a:cubicBezTo>
                        <a:pt x="378" y="1489"/>
                        <a:pt x="260" y="1605"/>
                        <a:pt x="260" y="1605"/>
                      </a:cubicBezTo>
                      <a:cubicBezTo>
                        <a:pt x="260" y="1605"/>
                        <a:pt x="894" y="591"/>
                        <a:pt x="778" y="448"/>
                      </a:cubicBezTo>
                      <a:cubicBezTo>
                        <a:pt x="769" y="436"/>
                        <a:pt x="756" y="431"/>
                        <a:pt x="741" y="431"/>
                      </a:cubicBezTo>
                      <a:cubicBezTo>
                        <a:pt x="574" y="431"/>
                        <a:pt x="104" y="1096"/>
                        <a:pt x="104" y="1096"/>
                      </a:cubicBezTo>
                      <a:cubicBezTo>
                        <a:pt x="104" y="1096"/>
                        <a:pt x="506" y="73"/>
                        <a:pt x="411" y="5"/>
                      </a:cubicBezTo>
                      <a:cubicBezTo>
                        <a:pt x="406" y="2"/>
                        <a:pt x="400" y="0"/>
                        <a:pt x="3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42"/>
                <p:cNvSpPr/>
                <p:nvPr/>
              </p:nvSpPr>
              <p:spPr>
                <a:xfrm>
                  <a:off x="-2810853" y="-1131944"/>
                  <a:ext cx="58874" cy="291274"/>
                </a:xfrm>
                <a:custGeom>
                  <a:rect b="b" l="l" r="r" t="t"/>
                  <a:pathLst>
                    <a:path extrusionOk="0" h="1974" w="399">
                      <a:moveTo>
                        <a:pt x="139" y="0"/>
                      </a:moveTo>
                      <a:cubicBezTo>
                        <a:pt x="102" y="0"/>
                        <a:pt x="64" y="113"/>
                        <a:pt x="34" y="418"/>
                      </a:cubicBezTo>
                      <a:cubicBezTo>
                        <a:pt x="32" y="425"/>
                        <a:pt x="31" y="432"/>
                        <a:pt x="31" y="440"/>
                      </a:cubicBezTo>
                      <a:cubicBezTo>
                        <a:pt x="25" y="496"/>
                        <a:pt x="21" y="558"/>
                        <a:pt x="15" y="628"/>
                      </a:cubicBezTo>
                      <a:cubicBezTo>
                        <a:pt x="13" y="644"/>
                        <a:pt x="12" y="662"/>
                        <a:pt x="10" y="680"/>
                      </a:cubicBezTo>
                      <a:lnTo>
                        <a:pt x="10" y="701"/>
                      </a:lnTo>
                      <a:cubicBezTo>
                        <a:pt x="8" y="764"/>
                        <a:pt x="5" y="830"/>
                        <a:pt x="3" y="898"/>
                      </a:cubicBezTo>
                      <a:lnTo>
                        <a:pt x="3" y="920"/>
                      </a:lnTo>
                      <a:cubicBezTo>
                        <a:pt x="2" y="1001"/>
                        <a:pt x="0" y="1085"/>
                        <a:pt x="0" y="1167"/>
                      </a:cubicBezTo>
                      <a:lnTo>
                        <a:pt x="0" y="1189"/>
                      </a:lnTo>
                      <a:cubicBezTo>
                        <a:pt x="0" y="1306"/>
                        <a:pt x="2" y="1422"/>
                        <a:pt x="3" y="1526"/>
                      </a:cubicBezTo>
                      <a:lnTo>
                        <a:pt x="3" y="1552"/>
                      </a:lnTo>
                      <a:cubicBezTo>
                        <a:pt x="8" y="1794"/>
                        <a:pt x="16" y="1973"/>
                        <a:pt x="16" y="1973"/>
                      </a:cubicBezTo>
                      <a:cubicBezTo>
                        <a:pt x="48" y="1856"/>
                        <a:pt x="87" y="1742"/>
                        <a:pt x="133" y="1629"/>
                      </a:cubicBezTo>
                      <a:cubicBezTo>
                        <a:pt x="187" y="1487"/>
                        <a:pt x="278" y="1364"/>
                        <a:pt x="398" y="1271"/>
                      </a:cubicBezTo>
                      <a:lnTo>
                        <a:pt x="398" y="1270"/>
                      </a:lnTo>
                      <a:cubicBezTo>
                        <a:pt x="398" y="1251"/>
                        <a:pt x="398" y="1232"/>
                        <a:pt x="398" y="1212"/>
                      </a:cubicBezTo>
                      <a:lnTo>
                        <a:pt x="398" y="1182"/>
                      </a:lnTo>
                      <a:cubicBezTo>
                        <a:pt x="395" y="1121"/>
                        <a:pt x="391" y="1059"/>
                        <a:pt x="384" y="994"/>
                      </a:cubicBezTo>
                      <a:cubicBezTo>
                        <a:pt x="384" y="986"/>
                        <a:pt x="382" y="976"/>
                        <a:pt x="381" y="968"/>
                      </a:cubicBezTo>
                      <a:cubicBezTo>
                        <a:pt x="374" y="904"/>
                        <a:pt x="365" y="837"/>
                        <a:pt x="353" y="774"/>
                      </a:cubicBezTo>
                      <a:cubicBezTo>
                        <a:pt x="353" y="765"/>
                        <a:pt x="352" y="756"/>
                        <a:pt x="350" y="749"/>
                      </a:cubicBezTo>
                      <a:cubicBezTo>
                        <a:pt x="339" y="684"/>
                        <a:pt x="327" y="620"/>
                        <a:pt x="314" y="558"/>
                      </a:cubicBezTo>
                      <a:cubicBezTo>
                        <a:pt x="313" y="550"/>
                        <a:pt x="311" y="542"/>
                        <a:pt x="308" y="534"/>
                      </a:cubicBezTo>
                      <a:cubicBezTo>
                        <a:pt x="293" y="457"/>
                        <a:pt x="277" y="385"/>
                        <a:pt x="258" y="318"/>
                      </a:cubicBezTo>
                      <a:cubicBezTo>
                        <a:pt x="256" y="312"/>
                        <a:pt x="255" y="305"/>
                        <a:pt x="254" y="298"/>
                      </a:cubicBezTo>
                      <a:cubicBezTo>
                        <a:pt x="207" y="126"/>
                        <a:pt x="164" y="7"/>
                        <a:pt x="145" y="1"/>
                      </a:cubicBezTo>
                      <a:cubicBezTo>
                        <a:pt x="143" y="1"/>
                        <a:pt x="141" y="0"/>
                        <a:pt x="1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42"/>
                <p:cNvSpPr/>
                <p:nvPr/>
              </p:nvSpPr>
              <p:spPr>
                <a:xfrm>
                  <a:off x="-2615196" y="-1157914"/>
                  <a:ext cx="78352" cy="242433"/>
                </a:xfrm>
                <a:custGeom>
                  <a:rect b="b" l="l" r="r" t="t"/>
                  <a:pathLst>
                    <a:path extrusionOk="0" h="1643" w="531">
                      <a:moveTo>
                        <a:pt x="325" y="0"/>
                      </a:moveTo>
                      <a:cubicBezTo>
                        <a:pt x="323" y="0"/>
                        <a:pt x="321" y="0"/>
                        <a:pt x="319" y="1"/>
                      </a:cubicBezTo>
                      <a:cubicBezTo>
                        <a:pt x="276" y="12"/>
                        <a:pt x="232" y="111"/>
                        <a:pt x="192" y="251"/>
                      </a:cubicBezTo>
                      <a:cubicBezTo>
                        <a:pt x="190" y="257"/>
                        <a:pt x="189" y="264"/>
                        <a:pt x="186" y="271"/>
                      </a:cubicBezTo>
                      <a:cubicBezTo>
                        <a:pt x="157" y="375"/>
                        <a:pt x="130" y="498"/>
                        <a:pt x="107" y="621"/>
                      </a:cubicBezTo>
                      <a:cubicBezTo>
                        <a:pt x="105" y="629"/>
                        <a:pt x="104" y="636"/>
                        <a:pt x="102" y="643"/>
                      </a:cubicBezTo>
                      <a:cubicBezTo>
                        <a:pt x="89" y="710"/>
                        <a:pt x="76" y="776"/>
                        <a:pt x="66" y="840"/>
                      </a:cubicBezTo>
                      <a:cubicBezTo>
                        <a:pt x="65" y="847"/>
                        <a:pt x="62" y="856"/>
                        <a:pt x="62" y="863"/>
                      </a:cubicBezTo>
                      <a:cubicBezTo>
                        <a:pt x="50" y="935"/>
                        <a:pt x="39" y="1003"/>
                        <a:pt x="30" y="1061"/>
                      </a:cubicBezTo>
                      <a:cubicBezTo>
                        <a:pt x="28" y="1070"/>
                        <a:pt x="28" y="1077"/>
                        <a:pt x="27" y="1084"/>
                      </a:cubicBezTo>
                      <a:cubicBezTo>
                        <a:pt x="11" y="1193"/>
                        <a:pt x="1" y="1264"/>
                        <a:pt x="1" y="1264"/>
                      </a:cubicBezTo>
                      <a:lnTo>
                        <a:pt x="2" y="1264"/>
                      </a:lnTo>
                      <a:cubicBezTo>
                        <a:pt x="235" y="1311"/>
                        <a:pt x="413" y="1439"/>
                        <a:pt x="529" y="1641"/>
                      </a:cubicBezTo>
                      <a:lnTo>
                        <a:pt x="530" y="1643"/>
                      </a:lnTo>
                      <a:cubicBezTo>
                        <a:pt x="530" y="1643"/>
                        <a:pt x="528" y="1504"/>
                        <a:pt x="517" y="1309"/>
                      </a:cubicBezTo>
                      <a:cubicBezTo>
                        <a:pt x="516" y="1303"/>
                        <a:pt x="516" y="1296"/>
                        <a:pt x="516" y="1288"/>
                      </a:cubicBezTo>
                      <a:cubicBezTo>
                        <a:pt x="512" y="1203"/>
                        <a:pt x="506" y="1107"/>
                        <a:pt x="499" y="1006"/>
                      </a:cubicBezTo>
                      <a:cubicBezTo>
                        <a:pt x="497" y="1000"/>
                        <a:pt x="497" y="993"/>
                        <a:pt x="497" y="986"/>
                      </a:cubicBezTo>
                      <a:cubicBezTo>
                        <a:pt x="491" y="890"/>
                        <a:pt x="483" y="794"/>
                        <a:pt x="474" y="697"/>
                      </a:cubicBezTo>
                      <a:cubicBezTo>
                        <a:pt x="474" y="689"/>
                        <a:pt x="473" y="684"/>
                        <a:pt x="473" y="676"/>
                      </a:cubicBezTo>
                      <a:cubicBezTo>
                        <a:pt x="464" y="575"/>
                        <a:pt x="452" y="477"/>
                        <a:pt x="441" y="388"/>
                      </a:cubicBezTo>
                      <a:cubicBezTo>
                        <a:pt x="441" y="381"/>
                        <a:pt x="439" y="374"/>
                        <a:pt x="438" y="368"/>
                      </a:cubicBezTo>
                      <a:cubicBezTo>
                        <a:pt x="409" y="154"/>
                        <a:pt x="371" y="0"/>
                        <a:pt x="3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42"/>
                <p:cNvSpPr/>
                <p:nvPr/>
              </p:nvSpPr>
              <p:spPr>
                <a:xfrm>
                  <a:off x="-2950293" y="-910464"/>
                  <a:ext cx="168803" cy="284929"/>
                </a:xfrm>
                <a:custGeom>
                  <a:rect b="b" l="l" r="r" t="t"/>
                  <a:pathLst>
                    <a:path extrusionOk="0" h="1931" w="1144">
                      <a:moveTo>
                        <a:pt x="315" y="1"/>
                      </a:moveTo>
                      <a:cubicBezTo>
                        <a:pt x="245" y="1"/>
                        <a:pt x="455" y="582"/>
                        <a:pt x="636" y="822"/>
                      </a:cubicBezTo>
                      <a:cubicBezTo>
                        <a:pt x="636" y="822"/>
                        <a:pt x="297" y="615"/>
                        <a:pt x="137" y="615"/>
                      </a:cubicBezTo>
                      <a:cubicBezTo>
                        <a:pt x="100" y="615"/>
                        <a:pt x="73" y="626"/>
                        <a:pt x="61" y="653"/>
                      </a:cubicBezTo>
                      <a:cubicBezTo>
                        <a:pt x="1" y="795"/>
                        <a:pt x="708" y="1368"/>
                        <a:pt x="708" y="1368"/>
                      </a:cubicBezTo>
                      <a:cubicBezTo>
                        <a:pt x="708" y="1368"/>
                        <a:pt x="599" y="1357"/>
                        <a:pt x="474" y="1357"/>
                      </a:cubicBezTo>
                      <a:cubicBezTo>
                        <a:pt x="311" y="1357"/>
                        <a:pt x="121" y="1375"/>
                        <a:pt x="109" y="1456"/>
                      </a:cubicBezTo>
                      <a:cubicBezTo>
                        <a:pt x="95" y="1556"/>
                        <a:pt x="598" y="1745"/>
                        <a:pt x="906" y="1852"/>
                      </a:cubicBezTo>
                      <a:cubicBezTo>
                        <a:pt x="1036" y="1896"/>
                        <a:pt x="1133" y="1927"/>
                        <a:pt x="1143" y="1930"/>
                      </a:cubicBezTo>
                      <a:lnTo>
                        <a:pt x="1143" y="1930"/>
                      </a:lnTo>
                      <a:cubicBezTo>
                        <a:pt x="1142" y="1930"/>
                        <a:pt x="1142" y="1929"/>
                        <a:pt x="1144" y="1929"/>
                      </a:cubicBezTo>
                      <a:cubicBezTo>
                        <a:pt x="1051" y="1828"/>
                        <a:pt x="973" y="1673"/>
                        <a:pt x="934" y="1456"/>
                      </a:cubicBezTo>
                      <a:cubicBezTo>
                        <a:pt x="919" y="1378"/>
                        <a:pt x="909" y="1305"/>
                        <a:pt x="902" y="1234"/>
                      </a:cubicBezTo>
                      <a:cubicBezTo>
                        <a:pt x="874" y="1013"/>
                        <a:pt x="886" y="787"/>
                        <a:pt x="935" y="570"/>
                      </a:cubicBezTo>
                      <a:cubicBezTo>
                        <a:pt x="872" y="505"/>
                        <a:pt x="423" y="63"/>
                        <a:pt x="328" y="5"/>
                      </a:cubicBezTo>
                      <a:cubicBezTo>
                        <a:pt x="323" y="2"/>
                        <a:pt x="319" y="1"/>
                        <a:pt x="315" y="1"/>
                      </a:cubicBezTo>
                      <a:close/>
                      <a:moveTo>
                        <a:pt x="1143" y="1930"/>
                      </a:moveTo>
                      <a:cubicBezTo>
                        <a:pt x="1143" y="1930"/>
                        <a:pt x="1143" y="1930"/>
                        <a:pt x="1144" y="1930"/>
                      </a:cubicBezTo>
                      <a:cubicBezTo>
                        <a:pt x="1144" y="1930"/>
                        <a:pt x="1143" y="1930"/>
                        <a:pt x="1143" y="193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42"/>
                <p:cNvSpPr/>
                <p:nvPr/>
              </p:nvSpPr>
              <p:spPr>
                <a:xfrm>
                  <a:off x="-3373775" y="329290"/>
                  <a:ext cx="422745" cy="302045"/>
                </a:xfrm>
                <a:custGeom>
                  <a:rect b="b" l="l" r="r" t="t"/>
                  <a:pathLst>
                    <a:path extrusionOk="0" h="2047" w="2865">
                      <a:moveTo>
                        <a:pt x="2626" y="1"/>
                      </a:moveTo>
                      <a:cubicBezTo>
                        <a:pt x="2500" y="15"/>
                        <a:pt x="2376" y="38"/>
                        <a:pt x="2253" y="69"/>
                      </a:cubicBezTo>
                      <a:cubicBezTo>
                        <a:pt x="2246" y="70"/>
                        <a:pt x="2238" y="72"/>
                        <a:pt x="2231" y="73"/>
                      </a:cubicBezTo>
                      <a:cubicBezTo>
                        <a:pt x="1817" y="174"/>
                        <a:pt x="1405" y="341"/>
                        <a:pt x="1208" y="444"/>
                      </a:cubicBezTo>
                      <a:cubicBezTo>
                        <a:pt x="1111" y="494"/>
                        <a:pt x="1004" y="578"/>
                        <a:pt x="894" y="679"/>
                      </a:cubicBezTo>
                      <a:cubicBezTo>
                        <a:pt x="889" y="685"/>
                        <a:pt x="881" y="692"/>
                        <a:pt x="874" y="698"/>
                      </a:cubicBezTo>
                      <a:cubicBezTo>
                        <a:pt x="653" y="905"/>
                        <a:pt x="420" y="1181"/>
                        <a:pt x="215" y="1417"/>
                      </a:cubicBezTo>
                      <a:cubicBezTo>
                        <a:pt x="148" y="1492"/>
                        <a:pt x="77" y="1563"/>
                        <a:pt x="0" y="1627"/>
                      </a:cubicBezTo>
                      <a:cubicBezTo>
                        <a:pt x="0" y="1627"/>
                        <a:pt x="138" y="1696"/>
                        <a:pt x="424" y="1780"/>
                      </a:cubicBezTo>
                      <a:cubicBezTo>
                        <a:pt x="683" y="1854"/>
                        <a:pt x="947" y="1913"/>
                        <a:pt x="1213" y="1955"/>
                      </a:cubicBezTo>
                      <a:cubicBezTo>
                        <a:pt x="1223" y="1957"/>
                        <a:pt x="1232" y="1958"/>
                        <a:pt x="1242" y="1960"/>
                      </a:cubicBezTo>
                      <a:cubicBezTo>
                        <a:pt x="1302" y="1971"/>
                        <a:pt x="1368" y="1980"/>
                        <a:pt x="1434" y="1989"/>
                      </a:cubicBezTo>
                      <a:cubicBezTo>
                        <a:pt x="1637" y="2018"/>
                        <a:pt x="1844" y="2033"/>
                        <a:pt x="2049" y="2042"/>
                      </a:cubicBezTo>
                      <a:cubicBezTo>
                        <a:pt x="2145" y="2045"/>
                        <a:pt x="2240" y="2047"/>
                        <a:pt x="2333" y="2047"/>
                      </a:cubicBezTo>
                      <a:cubicBezTo>
                        <a:pt x="2385" y="2047"/>
                        <a:pt x="2436" y="2046"/>
                        <a:pt x="2487" y="2045"/>
                      </a:cubicBezTo>
                      <a:cubicBezTo>
                        <a:pt x="2508" y="1860"/>
                        <a:pt x="2552" y="1731"/>
                        <a:pt x="2602" y="1636"/>
                      </a:cubicBezTo>
                      <a:cubicBezTo>
                        <a:pt x="2604" y="1628"/>
                        <a:pt x="2609" y="1621"/>
                        <a:pt x="2613" y="1615"/>
                      </a:cubicBezTo>
                      <a:cubicBezTo>
                        <a:pt x="2668" y="1514"/>
                        <a:pt x="2729" y="1449"/>
                        <a:pt x="2769" y="1390"/>
                      </a:cubicBezTo>
                      <a:cubicBezTo>
                        <a:pt x="2865" y="1246"/>
                        <a:pt x="2782" y="995"/>
                        <a:pt x="2681" y="594"/>
                      </a:cubicBezTo>
                      <a:cubicBezTo>
                        <a:pt x="2633" y="400"/>
                        <a:pt x="2615" y="200"/>
                        <a:pt x="26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42"/>
                <p:cNvSpPr/>
                <p:nvPr/>
              </p:nvSpPr>
              <p:spPr>
                <a:xfrm>
                  <a:off x="-2867662" y="-72649"/>
                  <a:ext cx="17707" cy="14460"/>
                </a:xfrm>
                <a:custGeom>
                  <a:rect b="b" l="l" r="r" t="t"/>
                  <a:pathLst>
                    <a:path extrusionOk="0" h="98" w="120">
                      <a:moveTo>
                        <a:pt x="119" y="1"/>
                      </a:moveTo>
                      <a:cubicBezTo>
                        <a:pt x="83" y="33"/>
                        <a:pt x="45" y="65"/>
                        <a:pt x="4" y="95"/>
                      </a:cubicBezTo>
                      <a:lnTo>
                        <a:pt x="4" y="95"/>
                      </a:lnTo>
                      <a:cubicBezTo>
                        <a:pt x="5" y="95"/>
                        <a:pt x="5" y="95"/>
                        <a:pt x="5" y="95"/>
                      </a:cubicBezTo>
                      <a:cubicBezTo>
                        <a:pt x="44" y="66"/>
                        <a:pt x="83" y="34"/>
                        <a:pt x="119" y="1"/>
                      </a:cubicBezTo>
                      <a:close/>
                      <a:moveTo>
                        <a:pt x="4" y="95"/>
                      </a:moveTo>
                      <a:cubicBezTo>
                        <a:pt x="3" y="95"/>
                        <a:pt x="2" y="96"/>
                        <a:pt x="1" y="98"/>
                      </a:cubicBezTo>
                      <a:cubicBezTo>
                        <a:pt x="2" y="97"/>
                        <a:pt x="3" y="96"/>
                        <a:pt x="4" y="95"/>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42"/>
                <p:cNvSpPr/>
                <p:nvPr/>
              </p:nvSpPr>
              <p:spPr>
                <a:xfrm>
                  <a:off x="-3285684" y="-555300"/>
                  <a:ext cx="418614" cy="559381"/>
                </a:xfrm>
                <a:custGeom>
                  <a:rect b="b" l="l" r="r" t="t"/>
                  <a:pathLst>
                    <a:path extrusionOk="0" h="3791" w="2837">
                      <a:moveTo>
                        <a:pt x="288" y="0"/>
                      </a:moveTo>
                      <a:cubicBezTo>
                        <a:pt x="208" y="0"/>
                        <a:pt x="1" y="240"/>
                        <a:pt x="10" y="1112"/>
                      </a:cubicBezTo>
                      <a:cubicBezTo>
                        <a:pt x="20" y="2090"/>
                        <a:pt x="339" y="3725"/>
                        <a:pt x="348" y="3758"/>
                      </a:cubicBezTo>
                      <a:cubicBezTo>
                        <a:pt x="352" y="3757"/>
                        <a:pt x="356" y="3757"/>
                        <a:pt x="360" y="3757"/>
                      </a:cubicBezTo>
                      <a:cubicBezTo>
                        <a:pt x="373" y="3757"/>
                        <a:pt x="385" y="3759"/>
                        <a:pt x="396" y="3762"/>
                      </a:cubicBezTo>
                      <a:cubicBezTo>
                        <a:pt x="598" y="3781"/>
                        <a:pt x="805" y="3791"/>
                        <a:pt x="1010" y="3791"/>
                      </a:cubicBezTo>
                      <a:cubicBezTo>
                        <a:pt x="1563" y="3791"/>
                        <a:pt x="2106" y="3719"/>
                        <a:pt x="2512" y="3551"/>
                      </a:cubicBezTo>
                      <a:cubicBezTo>
                        <a:pt x="2609" y="3510"/>
                        <a:pt x="2702" y="3460"/>
                        <a:pt x="2789" y="3399"/>
                      </a:cubicBezTo>
                      <a:cubicBezTo>
                        <a:pt x="2806" y="3387"/>
                        <a:pt x="2822" y="3376"/>
                        <a:pt x="2836" y="3366"/>
                      </a:cubicBezTo>
                      <a:lnTo>
                        <a:pt x="2836" y="3366"/>
                      </a:lnTo>
                      <a:cubicBezTo>
                        <a:pt x="2820" y="3368"/>
                        <a:pt x="2803" y="3368"/>
                        <a:pt x="2786" y="3368"/>
                      </a:cubicBezTo>
                      <a:cubicBezTo>
                        <a:pt x="2297" y="3368"/>
                        <a:pt x="1594" y="2635"/>
                        <a:pt x="1257" y="2090"/>
                      </a:cubicBezTo>
                      <a:cubicBezTo>
                        <a:pt x="909" y="1524"/>
                        <a:pt x="347" y="102"/>
                        <a:pt x="316" y="20"/>
                      </a:cubicBezTo>
                      <a:cubicBezTo>
                        <a:pt x="312" y="8"/>
                        <a:pt x="302" y="0"/>
                        <a:pt x="288"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42"/>
                <p:cNvSpPr/>
                <p:nvPr/>
              </p:nvSpPr>
              <p:spPr>
                <a:xfrm>
                  <a:off x="-2839627" y="-552644"/>
                  <a:ext cx="57104" cy="67728"/>
                </a:xfrm>
                <a:custGeom>
                  <a:rect b="b" l="l" r="r" t="t"/>
                  <a:pathLst>
                    <a:path extrusionOk="0" h="459" w="387">
                      <a:moveTo>
                        <a:pt x="269" y="0"/>
                      </a:moveTo>
                      <a:cubicBezTo>
                        <a:pt x="218" y="0"/>
                        <a:pt x="4" y="279"/>
                        <a:pt x="0" y="331"/>
                      </a:cubicBezTo>
                      <a:lnTo>
                        <a:pt x="386" y="459"/>
                      </a:lnTo>
                      <a:cubicBezTo>
                        <a:pt x="386" y="459"/>
                        <a:pt x="298" y="85"/>
                        <a:pt x="279" y="9"/>
                      </a:cubicBezTo>
                      <a:cubicBezTo>
                        <a:pt x="278" y="3"/>
                        <a:pt x="274" y="0"/>
                        <a:pt x="269"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42"/>
                <p:cNvSpPr/>
                <p:nvPr/>
              </p:nvSpPr>
              <p:spPr>
                <a:xfrm>
                  <a:off x="-2813509" y="-242779"/>
                  <a:ext cx="57399" cy="69056"/>
                </a:xfrm>
                <a:custGeom>
                  <a:rect b="b" l="l" r="r" t="t"/>
                  <a:pathLst>
                    <a:path extrusionOk="0" h="468" w="389">
                      <a:moveTo>
                        <a:pt x="105" y="1"/>
                      </a:moveTo>
                      <a:cubicBezTo>
                        <a:pt x="46" y="1"/>
                        <a:pt x="1" y="6"/>
                        <a:pt x="1" y="21"/>
                      </a:cubicBezTo>
                      <a:cubicBezTo>
                        <a:pt x="1" y="67"/>
                        <a:pt x="157" y="378"/>
                        <a:pt x="245" y="468"/>
                      </a:cubicBezTo>
                      <a:cubicBezTo>
                        <a:pt x="245" y="468"/>
                        <a:pt x="355" y="218"/>
                        <a:pt x="389" y="20"/>
                      </a:cubicBezTo>
                      <a:cubicBezTo>
                        <a:pt x="389" y="20"/>
                        <a:pt x="220" y="1"/>
                        <a:pt x="105"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42"/>
                <p:cNvSpPr/>
                <p:nvPr/>
              </p:nvSpPr>
              <p:spPr>
                <a:xfrm>
                  <a:off x="-3073796" y="-56713"/>
                  <a:ext cx="55628" cy="58579"/>
                </a:xfrm>
                <a:custGeom>
                  <a:rect b="b" l="l" r="r" t="t"/>
                  <a:pathLst>
                    <a:path extrusionOk="0" h="397" w="377">
                      <a:moveTo>
                        <a:pt x="133" y="1"/>
                      </a:moveTo>
                      <a:cubicBezTo>
                        <a:pt x="91" y="1"/>
                        <a:pt x="0" y="396"/>
                        <a:pt x="0" y="396"/>
                      </a:cubicBezTo>
                      <a:cubicBezTo>
                        <a:pt x="126" y="393"/>
                        <a:pt x="252" y="380"/>
                        <a:pt x="376" y="359"/>
                      </a:cubicBezTo>
                      <a:cubicBezTo>
                        <a:pt x="376" y="359"/>
                        <a:pt x="178" y="20"/>
                        <a:pt x="136" y="1"/>
                      </a:cubicBezTo>
                      <a:cubicBezTo>
                        <a:pt x="135" y="1"/>
                        <a:pt x="134" y="1"/>
                        <a:pt x="133"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42"/>
                <p:cNvSpPr/>
                <p:nvPr/>
              </p:nvSpPr>
              <p:spPr>
                <a:xfrm>
                  <a:off x="-4756215" y="501782"/>
                  <a:ext cx="71417" cy="75253"/>
                </a:xfrm>
                <a:custGeom>
                  <a:rect b="b" l="l" r="r" t="t"/>
                  <a:pathLst>
                    <a:path extrusionOk="0" h="510" w="484">
                      <a:moveTo>
                        <a:pt x="349" y="0"/>
                      </a:moveTo>
                      <a:cubicBezTo>
                        <a:pt x="290" y="0"/>
                        <a:pt x="1" y="443"/>
                        <a:pt x="1" y="443"/>
                      </a:cubicBezTo>
                      <a:cubicBezTo>
                        <a:pt x="1" y="443"/>
                        <a:pt x="122" y="490"/>
                        <a:pt x="484" y="510"/>
                      </a:cubicBezTo>
                      <a:cubicBezTo>
                        <a:pt x="484" y="510"/>
                        <a:pt x="403" y="21"/>
                        <a:pt x="352" y="1"/>
                      </a:cubicBezTo>
                      <a:cubicBezTo>
                        <a:pt x="351" y="0"/>
                        <a:pt x="350" y="0"/>
                        <a:pt x="349"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42"/>
                <p:cNvSpPr/>
                <p:nvPr/>
              </p:nvSpPr>
              <p:spPr>
                <a:xfrm>
                  <a:off x="-5021371" y="408970"/>
                  <a:ext cx="63301" cy="73777"/>
                </a:xfrm>
                <a:custGeom>
                  <a:rect b="b" l="l" r="r" t="t"/>
                  <a:pathLst>
                    <a:path extrusionOk="0" h="500" w="429">
                      <a:moveTo>
                        <a:pt x="361" y="0"/>
                      </a:moveTo>
                      <a:cubicBezTo>
                        <a:pt x="270" y="0"/>
                        <a:pt x="1" y="148"/>
                        <a:pt x="1" y="148"/>
                      </a:cubicBezTo>
                      <a:cubicBezTo>
                        <a:pt x="1" y="148"/>
                        <a:pt x="193" y="358"/>
                        <a:pt x="386" y="500"/>
                      </a:cubicBezTo>
                      <a:cubicBezTo>
                        <a:pt x="386" y="500"/>
                        <a:pt x="386" y="500"/>
                        <a:pt x="386" y="500"/>
                      </a:cubicBezTo>
                      <a:cubicBezTo>
                        <a:pt x="393" y="500"/>
                        <a:pt x="429" y="54"/>
                        <a:pt x="386" y="8"/>
                      </a:cubicBezTo>
                      <a:cubicBezTo>
                        <a:pt x="381" y="3"/>
                        <a:pt x="372" y="0"/>
                        <a:pt x="361"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42"/>
                <p:cNvSpPr/>
                <p:nvPr/>
              </p:nvSpPr>
              <p:spPr>
                <a:xfrm>
                  <a:off x="-2590407" y="-608272"/>
                  <a:ext cx="56514" cy="44562"/>
                </a:xfrm>
                <a:custGeom>
                  <a:rect b="b" l="l" r="r" t="t"/>
                  <a:pathLst>
                    <a:path extrusionOk="0" h="302" w="383">
                      <a:moveTo>
                        <a:pt x="83" y="0"/>
                      </a:moveTo>
                      <a:cubicBezTo>
                        <a:pt x="43" y="0"/>
                        <a:pt x="9" y="26"/>
                        <a:pt x="7" y="82"/>
                      </a:cubicBezTo>
                      <a:cubicBezTo>
                        <a:pt x="0" y="185"/>
                        <a:pt x="147" y="301"/>
                        <a:pt x="275" y="301"/>
                      </a:cubicBezTo>
                      <a:cubicBezTo>
                        <a:pt x="292" y="301"/>
                        <a:pt x="309" y="299"/>
                        <a:pt x="325" y="295"/>
                      </a:cubicBezTo>
                      <a:cubicBezTo>
                        <a:pt x="383" y="277"/>
                        <a:pt x="239" y="186"/>
                        <a:pt x="195" y="82"/>
                      </a:cubicBezTo>
                      <a:cubicBezTo>
                        <a:pt x="172" y="29"/>
                        <a:pt x="125" y="0"/>
                        <a:pt x="8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42"/>
                <p:cNvSpPr/>
                <p:nvPr/>
              </p:nvSpPr>
              <p:spPr>
                <a:xfrm>
                  <a:off x="-2504382" y="-623323"/>
                  <a:ext cx="38659" cy="52382"/>
                </a:xfrm>
                <a:custGeom>
                  <a:rect b="b" l="l" r="r" t="t"/>
                  <a:pathLst>
                    <a:path extrusionOk="0" h="355" w="262">
                      <a:moveTo>
                        <a:pt x="152" y="0"/>
                      </a:moveTo>
                      <a:cubicBezTo>
                        <a:pt x="115" y="0"/>
                        <a:pt x="82" y="58"/>
                        <a:pt x="77" y="129"/>
                      </a:cubicBezTo>
                      <a:cubicBezTo>
                        <a:pt x="70" y="235"/>
                        <a:pt x="0" y="355"/>
                        <a:pt x="49" y="355"/>
                      </a:cubicBezTo>
                      <a:cubicBezTo>
                        <a:pt x="49" y="355"/>
                        <a:pt x="50" y="355"/>
                        <a:pt x="50" y="355"/>
                      </a:cubicBezTo>
                      <a:cubicBezTo>
                        <a:pt x="163" y="352"/>
                        <a:pt x="261" y="141"/>
                        <a:pt x="206" y="45"/>
                      </a:cubicBezTo>
                      <a:cubicBezTo>
                        <a:pt x="189" y="14"/>
                        <a:pt x="170" y="0"/>
                        <a:pt x="15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42"/>
                <p:cNvSpPr/>
                <p:nvPr/>
              </p:nvSpPr>
              <p:spPr>
                <a:xfrm>
                  <a:off x="-2732059" y="-574925"/>
                  <a:ext cx="164819" cy="245679"/>
                </a:xfrm>
                <a:custGeom>
                  <a:rect b="b" l="l" r="r" t="t"/>
                  <a:pathLst>
                    <a:path extrusionOk="0" h="1665" w="1117">
                      <a:moveTo>
                        <a:pt x="1001" y="1"/>
                      </a:moveTo>
                      <a:cubicBezTo>
                        <a:pt x="1001" y="1"/>
                        <a:pt x="903" y="166"/>
                        <a:pt x="848" y="276"/>
                      </a:cubicBezTo>
                      <a:lnTo>
                        <a:pt x="579" y="802"/>
                      </a:lnTo>
                      <a:cubicBezTo>
                        <a:pt x="537" y="790"/>
                        <a:pt x="495" y="784"/>
                        <a:pt x="453" y="784"/>
                      </a:cubicBezTo>
                      <a:cubicBezTo>
                        <a:pt x="388" y="784"/>
                        <a:pt x="323" y="799"/>
                        <a:pt x="263" y="827"/>
                      </a:cubicBezTo>
                      <a:cubicBezTo>
                        <a:pt x="101" y="905"/>
                        <a:pt x="0" y="1061"/>
                        <a:pt x="54" y="1191"/>
                      </a:cubicBezTo>
                      <a:cubicBezTo>
                        <a:pt x="109" y="1320"/>
                        <a:pt x="245" y="1335"/>
                        <a:pt x="245" y="1335"/>
                      </a:cubicBezTo>
                      <a:cubicBezTo>
                        <a:pt x="245" y="1335"/>
                        <a:pt x="177" y="1521"/>
                        <a:pt x="292" y="1614"/>
                      </a:cubicBezTo>
                      <a:cubicBezTo>
                        <a:pt x="335" y="1647"/>
                        <a:pt x="404" y="1664"/>
                        <a:pt x="477" y="1664"/>
                      </a:cubicBezTo>
                      <a:cubicBezTo>
                        <a:pt x="602" y="1664"/>
                        <a:pt x="739" y="1615"/>
                        <a:pt x="776" y="1518"/>
                      </a:cubicBezTo>
                      <a:cubicBezTo>
                        <a:pt x="776" y="1518"/>
                        <a:pt x="797" y="1625"/>
                        <a:pt x="898" y="1625"/>
                      </a:cubicBezTo>
                      <a:cubicBezTo>
                        <a:pt x="905" y="1625"/>
                        <a:pt x="912" y="1625"/>
                        <a:pt x="919" y="1624"/>
                      </a:cubicBezTo>
                      <a:cubicBezTo>
                        <a:pt x="1039" y="1606"/>
                        <a:pt x="1117" y="1436"/>
                        <a:pt x="1062" y="1219"/>
                      </a:cubicBezTo>
                      <a:cubicBezTo>
                        <a:pt x="1032" y="1093"/>
                        <a:pt x="980" y="973"/>
                        <a:pt x="909" y="864"/>
                      </a:cubicBezTo>
                      <a:lnTo>
                        <a:pt x="1079" y="105"/>
                      </a:lnTo>
                      <a:cubicBezTo>
                        <a:pt x="1079" y="105"/>
                        <a:pt x="1032" y="43"/>
                        <a:pt x="10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42"/>
                <p:cNvSpPr/>
                <p:nvPr/>
              </p:nvSpPr>
              <p:spPr>
                <a:xfrm>
                  <a:off x="-2450820" y="-611961"/>
                  <a:ext cx="212774" cy="177509"/>
                </a:xfrm>
                <a:custGeom>
                  <a:rect b="b" l="l" r="r" t="t"/>
                  <a:pathLst>
                    <a:path extrusionOk="0" h="1203" w="1442">
                      <a:moveTo>
                        <a:pt x="1030" y="1"/>
                      </a:moveTo>
                      <a:cubicBezTo>
                        <a:pt x="902" y="1"/>
                        <a:pt x="640" y="402"/>
                        <a:pt x="640" y="402"/>
                      </a:cubicBezTo>
                      <a:lnTo>
                        <a:pt x="1" y="152"/>
                      </a:lnTo>
                      <a:lnTo>
                        <a:pt x="1" y="278"/>
                      </a:lnTo>
                      <a:cubicBezTo>
                        <a:pt x="11" y="288"/>
                        <a:pt x="565" y="631"/>
                        <a:pt x="565" y="631"/>
                      </a:cubicBezTo>
                      <a:cubicBezTo>
                        <a:pt x="569" y="772"/>
                        <a:pt x="619" y="908"/>
                        <a:pt x="705" y="1020"/>
                      </a:cubicBezTo>
                      <a:cubicBezTo>
                        <a:pt x="793" y="1128"/>
                        <a:pt x="948" y="1202"/>
                        <a:pt x="1075" y="1202"/>
                      </a:cubicBezTo>
                      <a:cubicBezTo>
                        <a:pt x="1154" y="1202"/>
                        <a:pt x="1223" y="1173"/>
                        <a:pt x="1257" y="1105"/>
                      </a:cubicBezTo>
                      <a:cubicBezTo>
                        <a:pt x="1257" y="1105"/>
                        <a:pt x="1275" y="1111"/>
                        <a:pt x="1300" y="1111"/>
                      </a:cubicBezTo>
                      <a:cubicBezTo>
                        <a:pt x="1336" y="1111"/>
                        <a:pt x="1386" y="1098"/>
                        <a:pt x="1407" y="1030"/>
                      </a:cubicBezTo>
                      <a:cubicBezTo>
                        <a:pt x="1442" y="919"/>
                        <a:pt x="1322" y="713"/>
                        <a:pt x="1241" y="703"/>
                      </a:cubicBezTo>
                      <a:cubicBezTo>
                        <a:pt x="1241" y="703"/>
                        <a:pt x="1369" y="642"/>
                        <a:pt x="1342" y="499"/>
                      </a:cubicBezTo>
                      <a:cubicBezTo>
                        <a:pt x="1314" y="356"/>
                        <a:pt x="1053" y="301"/>
                        <a:pt x="1053" y="301"/>
                      </a:cubicBezTo>
                      <a:cubicBezTo>
                        <a:pt x="1053" y="301"/>
                        <a:pt x="1168" y="64"/>
                        <a:pt x="1053" y="6"/>
                      </a:cubicBezTo>
                      <a:cubicBezTo>
                        <a:pt x="1046" y="2"/>
                        <a:pt x="1038" y="1"/>
                        <a:pt x="10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42"/>
                <p:cNvSpPr/>
                <p:nvPr/>
              </p:nvSpPr>
              <p:spPr>
                <a:xfrm>
                  <a:off x="-2277591" y="-667589"/>
                  <a:ext cx="43824" cy="42496"/>
                </a:xfrm>
                <a:custGeom>
                  <a:rect b="b" l="l" r="r" t="t"/>
                  <a:pathLst>
                    <a:path extrusionOk="0" h="288" w="297">
                      <a:moveTo>
                        <a:pt x="157" y="1"/>
                      </a:moveTo>
                      <a:cubicBezTo>
                        <a:pt x="46" y="1"/>
                        <a:pt x="1" y="241"/>
                        <a:pt x="103" y="284"/>
                      </a:cubicBezTo>
                      <a:cubicBezTo>
                        <a:pt x="108" y="287"/>
                        <a:pt x="113" y="288"/>
                        <a:pt x="119" y="288"/>
                      </a:cubicBezTo>
                      <a:cubicBezTo>
                        <a:pt x="203" y="288"/>
                        <a:pt x="296" y="36"/>
                        <a:pt x="178" y="4"/>
                      </a:cubicBezTo>
                      <a:cubicBezTo>
                        <a:pt x="171" y="2"/>
                        <a:pt x="164" y="1"/>
                        <a:pt x="1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42"/>
                <p:cNvSpPr/>
                <p:nvPr/>
              </p:nvSpPr>
              <p:spPr>
                <a:xfrm>
                  <a:off x="-2241145" y="-485802"/>
                  <a:ext cx="53562" cy="44562"/>
                </a:xfrm>
                <a:custGeom>
                  <a:rect b="b" l="l" r="r" t="t"/>
                  <a:pathLst>
                    <a:path extrusionOk="0" h="302" w="363">
                      <a:moveTo>
                        <a:pt x="202" y="0"/>
                      </a:moveTo>
                      <a:cubicBezTo>
                        <a:pt x="98" y="0"/>
                        <a:pt x="0" y="218"/>
                        <a:pt x="77" y="288"/>
                      </a:cubicBezTo>
                      <a:lnTo>
                        <a:pt x="92" y="288"/>
                      </a:lnTo>
                      <a:cubicBezTo>
                        <a:pt x="105" y="297"/>
                        <a:pt x="120" y="301"/>
                        <a:pt x="135" y="301"/>
                      </a:cubicBezTo>
                      <a:cubicBezTo>
                        <a:pt x="237" y="301"/>
                        <a:pt x="362" y="120"/>
                        <a:pt x="258" y="25"/>
                      </a:cubicBezTo>
                      <a:cubicBezTo>
                        <a:pt x="240" y="8"/>
                        <a:pt x="221" y="0"/>
                        <a:pt x="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42"/>
                <p:cNvSpPr/>
                <p:nvPr/>
              </p:nvSpPr>
              <p:spPr>
                <a:xfrm>
                  <a:off x="-2762898" y="-486097"/>
                  <a:ext cx="42201" cy="39397"/>
                </a:xfrm>
                <a:custGeom>
                  <a:rect b="b" l="l" r="r" t="t"/>
                  <a:pathLst>
                    <a:path extrusionOk="0" h="267" w="286">
                      <a:moveTo>
                        <a:pt x="120" y="0"/>
                      </a:moveTo>
                      <a:cubicBezTo>
                        <a:pt x="1" y="0"/>
                        <a:pt x="24" y="249"/>
                        <a:pt x="124" y="265"/>
                      </a:cubicBezTo>
                      <a:cubicBezTo>
                        <a:pt x="127" y="266"/>
                        <a:pt x="131" y="266"/>
                        <a:pt x="134" y="266"/>
                      </a:cubicBezTo>
                      <a:cubicBezTo>
                        <a:pt x="233" y="266"/>
                        <a:pt x="285" y="36"/>
                        <a:pt x="144" y="3"/>
                      </a:cubicBezTo>
                      <a:cubicBezTo>
                        <a:pt x="136" y="1"/>
                        <a:pt x="128" y="0"/>
                        <a:pt x="12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0" name="Google Shape;1250;p42"/>
              <p:cNvGrpSpPr/>
              <p:nvPr/>
            </p:nvGrpSpPr>
            <p:grpSpPr>
              <a:xfrm>
                <a:off x="-2763761" y="-786085"/>
                <a:ext cx="141122" cy="66101"/>
                <a:chOff x="-1271501" y="2444986"/>
                <a:chExt cx="83946" cy="39325"/>
              </a:xfrm>
            </p:grpSpPr>
            <p:sp>
              <p:nvSpPr>
                <p:cNvPr id="1251" name="Google Shape;1251;p42"/>
                <p:cNvSpPr/>
                <p:nvPr/>
              </p:nvSpPr>
              <p:spPr>
                <a:xfrm>
                  <a:off x="-1271501" y="2444986"/>
                  <a:ext cx="83946" cy="39325"/>
                </a:xfrm>
                <a:custGeom>
                  <a:rect b="b" l="l" r="r" t="t"/>
                  <a:pathLst>
                    <a:path extrusionOk="0" h="542" w="1157">
                      <a:moveTo>
                        <a:pt x="98" y="0"/>
                      </a:moveTo>
                      <a:cubicBezTo>
                        <a:pt x="1" y="0"/>
                        <a:pt x="12" y="444"/>
                        <a:pt x="105" y="519"/>
                      </a:cubicBezTo>
                      <a:cubicBezTo>
                        <a:pt x="125" y="535"/>
                        <a:pt x="179" y="542"/>
                        <a:pt x="253" y="542"/>
                      </a:cubicBezTo>
                      <a:cubicBezTo>
                        <a:pt x="548" y="542"/>
                        <a:pt x="1157" y="436"/>
                        <a:pt x="1157" y="436"/>
                      </a:cubicBezTo>
                      <a:cubicBezTo>
                        <a:pt x="637" y="338"/>
                        <a:pt x="436" y="231"/>
                        <a:pt x="125" y="11"/>
                      </a:cubicBezTo>
                      <a:cubicBezTo>
                        <a:pt x="115" y="4"/>
                        <a:pt x="106" y="0"/>
                        <a:pt x="98"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42"/>
                <p:cNvSpPr/>
                <p:nvPr/>
              </p:nvSpPr>
              <p:spPr>
                <a:xfrm>
                  <a:off x="-1254015" y="2456087"/>
                  <a:ext cx="40268" cy="18792"/>
                </a:xfrm>
                <a:custGeom>
                  <a:rect b="b" l="l" r="r" t="t"/>
                  <a:pathLst>
                    <a:path extrusionOk="0" h="259" w="555">
                      <a:moveTo>
                        <a:pt x="48" y="1"/>
                      </a:moveTo>
                      <a:cubicBezTo>
                        <a:pt x="1" y="1"/>
                        <a:pt x="7" y="211"/>
                        <a:pt x="51" y="247"/>
                      </a:cubicBezTo>
                      <a:cubicBezTo>
                        <a:pt x="60" y="255"/>
                        <a:pt x="87" y="258"/>
                        <a:pt x="123" y="258"/>
                      </a:cubicBezTo>
                      <a:cubicBezTo>
                        <a:pt x="265" y="258"/>
                        <a:pt x="554" y="209"/>
                        <a:pt x="554" y="209"/>
                      </a:cubicBezTo>
                      <a:cubicBezTo>
                        <a:pt x="307" y="162"/>
                        <a:pt x="210" y="111"/>
                        <a:pt x="61" y="5"/>
                      </a:cubicBezTo>
                      <a:cubicBezTo>
                        <a:pt x="56" y="2"/>
                        <a:pt x="52" y="1"/>
                        <a:pt x="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3" name="Google Shape;1253;p42"/>
              <p:cNvGrpSpPr/>
              <p:nvPr/>
            </p:nvGrpSpPr>
            <p:grpSpPr>
              <a:xfrm flipH="1" rot="-559053">
                <a:off x="-2617961" y="-783748"/>
                <a:ext cx="111423" cy="52214"/>
                <a:chOff x="-1271501" y="2444986"/>
                <a:chExt cx="83946" cy="39325"/>
              </a:xfrm>
            </p:grpSpPr>
            <p:sp>
              <p:nvSpPr>
                <p:cNvPr id="1254" name="Google Shape;1254;p42"/>
                <p:cNvSpPr/>
                <p:nvPr/>
              </p:nvSpPr>
              <p:spPr>
                <a:xfrm>
                  <a:off x="-1271501" y="2444986"/>
                  <a:ext cx="83946" cy="39325"/>
                </a:xfrm>
                <a:custGeom>
                  <a:rect b="b" l="l" r="r" t="t"/>
                  <a:pathLst>
                    <a:path extrusionOk="0" h="542" w="1157">
                      <a:moveTo>
                        <a:pt x="98" y="0"/>
                      </a:moveTo>
                      <a:cubicBezTo>
                        <a:pt x="1" y="0"/>
                        <a:pt x="12" y="444"/>
                        <a:pt x="105" y="519"/>
                      </a:cubicBezTo>
                      <a:cubicBezTo>
                        <a:pt x="125" y="535"/>
                        <a:pt x="179" y="542"/>
                        <a:pt x="253" y="542"/>
                      </a:cubicBezTo>
                      <a:cubicBezTo>
                        <a:pt x="548" y="542"/>
                        <a:pt x="1157" y="436"/>
                        <a:pt x="1157" y="436"/>
                      </a:cubicBezTo>
                      <a:cubicBezTo>
                        <a:pt x="637" y="338"/>
                        <a:pt x="436" y="231"/>
                        <a:pt x="125" y="11"/>
                      </a:cubicBezTo>
                      <a:cubicBezTo>
                        <a:pt x="115" y="4"/>
                        <a:pt x="106" y="0"/>
                        <a:pt x="98"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42"/>
                <p:cNvSpPr/>
                <p:nvPr/>
              </p:nvSpPr>
              <p:spPr>
                <a:xfrm>
                  <a:off x="-1254015" y="2456087"/>
                  <a:ext cx="40268" cy="18792"/>
                </a:xfrm>
                <a:custGeom>
                  <a:rect b="b" l="l" r="r" t="t"/>
                  <a:pathLst>
                    <a:path extrusionOk="0" h="259" w="555">
                      <a:moveTo>
                        <a:pt x="48" y="1"/>
                      </a:moveTo>
                      <a:cubicBezTo>
                        <a:pt x="1" y="1"/>
                        <a:pt x="7" y="211"/>
                        <a:pt x="51" y="247"/>
                      </a:cubicBezTo>
                      <a:cubicBezTo>
                        <a:pt x="60" y="255"/>
                        <a:pt x="87" y="258"/>
                        <a:pt x="123" y="258"/>
                      </a:cubicBezTo>
                      <a:cubicBezTo>
                        <a:pt x="265" y="258"/>
                        <a:pt x="554" y="209"/>
                        <a:pt x="554" y="209"/>
                      </a:cubicBezTo>
                      <a:cubicBezTo>
                        <a:pt x="307" y="162"/>
                        <a:pt x="210" y="111"/>
                        <a:pt x="61" y="5"/>
                      </a:cubicBezTo>
                      <a:cubicBezTo>
                        <a:pt x="56" y="2"/>
                        <a:pt x="52" y="1"/>
                        <a:pt x="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6" name="Google Shape;1256;p42"/>
              <p:cNvSpPr/>
              <p:nvPr/>
            </p:nvSpPr>
            <p:spPr>
              <a:xfrm flipH="1" rot="2837483">
                <a:off x="-2746901" y="-819907"/>
                <a:ext cx="118411" cy="56811"/>
              </a:xfrm>
              <a:custGeom>
                <a:rect b="b" l="l" r="r" t="t"/>
                <a:pathLst>
                  <a:path extrusionOk="0" h="783" w="1632">
                    <a:moveTo>
                      <a:pt x="204" y="0"/>
                    </a:moveTo>
                    <a:cubicBezTo>
                      <a:pt x="94" y="0"/>
                      <a:pt x="1" y="54"/>
                      <a:pt x="160" y="201"/>
                    </a:cubicBezTo>
                    <a:cubicBezTo>
                      <a:pt x="389" y="434"/>
                      <a:pt x="982" y="734"/>
                      <a:pt x="1624" y="783"/>
                    </a:cubicBezTo>
                    <a:lnTo>
                      <a:pt x="1632" y="742"/>
                    </a:lnTo>
                    <a:cubicBezTo>
                      <a:pt x="918" y="625"/>
                      <a:pt x="353" y="35"/>
                      <a:pt x="353" y="35"/>
                    </a:cubicBezTo>
                    <a:cubicBezTo>
                      <a:pt x="318" y="14"/>
                      <a:pt x="259" y="0"/>
                      <a:pt x="20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42"/>
              <p:cNvSpPr/>
              <p:nvPr/>
            </p:nvSpPr>
            <p:spPr>
              <a:xfrm rot="-3547335">
                <a:off x="-2614261" y="-832905"/>
                <a:ext cx="118407" cy="56809"/>
              </a:xfrm>
              <a:custGeom>
                <a:rect b="b" l="l" r="r" t="t"/>
                <a:pathLst>
                  <a:path extrusionOk="0" h="783" w="1632">
                    <a:moveTo>
                      <a:pt x="204" y="0"/>
                    </a:moveTo>
                    <a:cubicBezTo>
                      <a:pt x="94" y="0"/>
                      <a:pt x="1" y="54"/>
                      <a:pt x="160" y="201"/>
                    </a:cubicBezTo>
                    <a:cubicBezTo>
                      <a:pt x="389" y="434"/>
                      <a:pt x="982" y="734"/>
                      <a:pt x="1624" y="783"/>
                    </a:cubicBezTo>
                    <a:lnTo>
                      <a:pt x="1632" y="742"/>
                    </a:lnTo>
                    <a:cubicBezTo>
                      <a:pt x="918" y="625"/>
                      <a:pt x="353" y="35"/>
                      <a:pt x="353" y="35"/>
                    </a:cubicBezTo>
                    <a:cubicBezTo>
                      <a:pt x="318" y="14"/>
                      <a:pt x="259" y="0"/>
                      <a:pt x="20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58" name="Google Shape;1258;p42"/>
          <p:cNvSpPr/>
          <p:nvPr/>
        </p:nvSpPr>
        <p:spPr>
          <a:xfrm flipH="1">
            <a:off x="4572003" y="2814125"/>
            <a:ext cx="2618747" cy="247912"/>
          </a:xfrm>
          <a:custGeom>
            <a:rect b="b" l="l" r="r" t="t"/>
            <a:pathLst>
              <a:path extrusionOk="0" h="2642" w="27908">
                <a:moveTo>
                  <a:pt x="11432" y="1"/>
                </a:moveTo>
                <a:cubicBezTo>
                  <a:pt x="8780" y="1"/>
                  <a:pt x="6863" y="1210"/>
                  <a:pt x="6275" y="1457"/>
                </a:cubicBezTo>
                <a:cubicBezTo>
                  <a:pt x="6275" y="1457"/>
                  <a:pt x="1" y="1526"/>
                  <a:pt x="814" y="2244"/>
                </a:cubicBezTo>
                <a:cubicBezTo>
                  <a:pt x="1146" y="2537"/>
                  <a:pt x="1738" y="2641"/>
                  <a:pt x="2477" y="2641"/>
                </a:cubicBezTo>
                <a:cubicBezTo>
                  <a:pt x="3548" y="2641"/>
                  <a:pt x="4929" y="2423"/>
                  <a:pt x="6275" y="2244"/>
                </a:cubicBezTo>
                <a:cubicBezTo>
                  <a:pt x="7388" y="2098"/>
                  <a:pt x="8119" y="2053"/>
                  <a:pt x="8886" y="2053"/>
                </a:cubicBezTo>
                <a:cubicBezTo>
                  <a:pt x="9685" y="2053"/>
                  <a:pt x="10523" y="2102"/>
                  <a:pt x="11873" y="2137"/>
                </a:cubicBezTo>
                <a:cubicBezTo>
                  <a:pt x="13479" y="2179"/>
                  <a:pt x="13710" y="2244"/>
                  <a:pt x="14410" y="2244"/>
                </a:cubicBezTo>
                <a:cubicBezTo>
                  <a:pt x="14864" y="2244"/>
                  <a:pt x="15514" y="2217"/>
                  <a:pt x="16863" y="2137"/>
                </a:cubicBezTo>
                <a:cubicBezTo>
                  <a:pt x="20294" y="1934"/>
                  <a:pt x="18792" y="1934"/>
                  <a:pt x="20733" y="1797"/>
                </a:cubicBezTo>
                <a:cubicBezTo>
                  <a:pt x="21380" y="1752"/>
                  <a:pt x="22089" y="1738"/>
                  <a:pt x="22797" y="1738"/>
                </a:cubicBezTo>
                <a:cubicBezTo>
                  <a:pt x="24213" y="1738"/>
                  <a:pt x="25625" y="1797"/>
                  <a:pt x="26539" y="1797"/>
                </a:cubicBezTo>
                <a:cubicBezTo>
                  <a:pt x="27908" y="1797"/>
                  <a:pt x="27475" y="712"/>
                  <a:pt x="26933" y="372"/>
                </a:cubicBezTo>
                <a:cubicBezTo>
                  <a:pt x="26787" y="282"/>
                  <a:pt x="26460" y="245"/>
                  <a:pt x="25984" y="245"/>
                </a:cubicBezTo>
                <a:cubicBezTo>
                  <a:pt x="24687" y="245"/>
                  <a:pt x="22283" y="519"/>
                  <a:pt x="19412" y="730"/>
                </a:cubicBezTo>
                <a:cubicBezTo>
                  <a:pt x="18773" y="777"/>
                  <a:pt x="18232" y="797"/>
                  <a:pt x="17761" y="797"/>
                </a:cubicBezTo>
                <a:cubicBezTo>
                  <a:pt x="15339" y="797"/>
                  <a:pt x="14768" y="263"/>
                  <a:pt x="12210" y="35"/>
                </a:cubicBezTo>
                <a:cubicBezTo>
                  <a:pt x="11944" y="12"/>
                  <a:pt x="11685" y="1"/>
                  <a:pt x="11432" y="1"/>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42"/>
          <p:cNvSpPr txBox="1"/>
          <p:nvPr/>
        </p:nvSpPr>
        <p:spPr>
          <a:xfrm>
            <a:off x="7955800" y="109125"/>
            <a:ext cx="107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Barlow Semi Condensed"/>
                <a:ea typeface="Barlow Semi Condensed"/>
                <a:cs typeface="Barlow Semi Condensed"/>
                <a:sym typeface="Barlow Semi Condensed"/>
              </a:rPr>
              <a:t>[Slide 10]</a:t>
            </a:r>
            <a:endParaRPr>
              <a:solidFill>
                <a:schemeClr val="lt2"/>
              </a:solidFill>
              <a:latin typeface="Barlow Semi Condensed"/>
              <a:ea typeface="Barlow Semi Condensed"/>
              <a:cs typeface="Barlow Semi Condensed"/>
              <a:sym typeface="Barlow Semi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63" name="Shape 1263"/>
        <p:cNvGrpSpPr/>
        <p:nvPr/>
      </p:nvGrpSpPr>
      <p:grpSpPr>
        <a:xfrm>
          <a:off x="0" y="0"/>
          <a:ext cx="0" cy="0"/>
          <a:chOff x="0" y="0"/>
          <a:chExt cx="0" cy="0"/>
        </a:xfrm>
      </p:grpSpPr>
      <p:sp>
        <p:nvSpPr>
          <p:cNvPr id="1264" name="Google Shape;1264;p43"/>
          <p:cNvSpPr txBox="1"/>
          <p:nvPr>
            <p:ph type="title"/>
          </p:nvPr>
        </p:nvSpPr>
        <p:spPr>
          <a:xfrm>
            <a:off x="19850" y="457200"/>
            <a:ext cx="6834300" cy="1831500"/>
          </a:xfrm>
          <a:prstGeom prst="rect">
            <a:avLst/>
          </a:prstGeom>
          <a:solidFill>
            <a:schemeClr val="accent5"/>
          </a:solidFill>
        </p:spPr>
        <p:txBody>
          <a:bodyPr anchorCtr="0" anchor="ctr" bIns="91425" lIns="91425" spcFirstLastPara="1" rIns="91425" wrap="square" tIns="91425">
            <a:noAutofit/>
          </a:bodyPr>
          <a:lstStyle/>
          <a:p>
            <a:pPr indent="0" lvl="0" marL="0" rtl="0" algn="l">
              <a:lnSpc>
                <a:spcPct val="125454"/>
              </a:lnSpc>
              <a:spcBef>
                <a:spcPts val="0"/>
              </a:spcBef>
              <a:spcAft>
                <a:spcPts val="800"/>
              </a:spcAft>
              <a:buNone/>
            </a:pPr>
            <a:r>
              <a:rPr lang="en" sz="2400">
                <a:solidFill>
                  <a:srgbClr val="000000"/>
                </a:solidFill>
                <a:latin typeface="Grenze"/>
                <a:ea typeface="Grenze"/>
                <a:cs typeface="Grenze"/>
                <a:sym typeface="Grenze"/>
              </a:rPr>
              <a:t>Jesus, the Son, second person of the Trinity, came down, was born of a virgin, and took the punishment we deserve … I got all that, but why was it important he came back 3 days later?</a:t>
            </a:r>
            <a:endParaRPr sz="3600">
              <a:solidFill>
                <a:schemeClr val="dk2"/>
              </a:solidFill>
            </a:endParaRPr>
          </a:p>
        </p:txBody>
      </p:sp>
      <p:sp>
        <p:nvSpPr>
          <p:cNvPr id="1265" name="Google Shape;1265;p43"/>
          <p:cNvSpPr txBox="1"/>
          <p:nvPr/>
        </p:nvSpPr>
        <p:spPr>
          <a:xfrm>
            <a:off x="49575" y="57000"/>
            <a:ext cx="115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Barlow Semi Condensed"/>
                <a:ea typeface="Barlow Semi Condensed"/>
                <a:cs typeface="Barlow Semi Condensed"/>
                <a:sym typeface="Barlow Semi Condensed"/>
              </a:rPr>
              <a:t>[Slide 11]</a:t>
            </a:r>
            <a:endParaRPr>
              <a:solidFill>
                <a:schemeClr val="lt2"/>
              </a:solidFill>
              <a:latin typeface="Barlow Semi Condensed"/>
              <a:ea typeface="Barlow Semi Condensed"/>
              <a:cs typeface="Barlow Semi Condensed"/>
              <a:sym typeface="Barlow Semi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id="646" name="Google Shape;646;p26" title="gemini-2.5-flash-image_Give_her_a_shirt_that_says_I_love_Jesus-0.jpg"/>
          <p:cNvPicPr preferRelativeResize="0"/>
          <p:nvPr/>
        </p:nvPicPr>
        <p:blipFill>
          <a:blip r:embed="rId3">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pic>
        <p:nvPicPr>
          <p:cNvPr id="1270" name="Google Shape;1270;p44" title="Screenshot 2025-11-08 at 8.51.19 PM.png"/>
          <p:cNvPicPr preferRelativeResize="0"/>
          <p:nvPr/>
        </p:nvPicPr>
        <p:blipFill>
          <a:blip r:embed="rId3">
            <a:alphaModFix/>
          </a:blip>
          <a:stretch>
            <a:fillRect/>
          </a:stretch>
        </p:blipFill>
        <p:spPr>
          <a:xfrm>
            <a:off x="0" y="0"/>
            <a:ext cx="9144000" cy="5203426"/>
          </a:xfrm>
          <a:prstGeom prst="rect">
            <a:avLst/>
          </a:prstGeom>
          <a:noFill/>
          <a:ln>
            <a:noFill/>
          </a:ln>
        </p:spPr>
      </p:pic>
      <p:sp>
        <p:nvSpPr>
          <p:cNvPr id="1271" name="Google Shape;1271;p44"/>
          <p:cNvSpPr/>
          <p:nvPr/>
        </p:nvSpPr>
        <p:spPr>
          <a:xfrm rot="-5401433">
            <a:off x="5066350" y="2424604"/>
            <a:ext cx="719700" cy="2943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Barlow Semi Condensed"/>
              <a:ea typeface="Barlow Semi Condensed"/>
              <a:cs typeface="Barlow Semi Condensed"/>
              <a:sym typeface="Barlow Semi Condensed"/>
            </a:endParaRPr>
          </a:p>
        </p:txBody>
      </p:sp>
      <p:sp>
        <p:nvSpPr>
          <p:cNvPr id="1272" name="Google Shape;1272;p44"/>
          <p:cNvSpPr/>
          <p:nvPr/>
        </p:nvSpPr>
        <p:spPr>
          <a:xfrm>
            <a:off x="5287300" y="3039925"/>
            <a:ext cx="277800" cy="294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Barlow Semi Condensed"/>
              <a:ea typeface="Barlow Semi Condensed"/>
              <a:cs typeface="Barlow Semi Condensed"/>
              <a:sym typeface="Barlow Semi Condensed"/>
            </a:endParaRPr>
          </a:p>
        </p:txBody>
      </p:sp>
      <p:pic>
        <p:nvPicPr>
          <p:cNvPr descr="Give this character the look of despair." id="1273" name="Google Shape;1273;p44"/>
          <p:cNvPicPr preferRelativeResize="0"/>
          <p:nvPr/>
        </p:nvPicPr>
        <p:blipFill>
          <a:blip r:embed="rId4">
            <a:alphaModFix/>
          </a:blip>
          <a:stretch>
            <a:fillRect/>
          </a:stretch>
        </p:blipFill>
        <p:spPr>
          <a:xfrm>
            <a:off x="4791325" y="0"/>
            <a:ext cx="2265825" cy="22658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p45"/>
          <p:cNvSpPr txBox="1"/>
          <p:nvPr>
            <p:ph type="title"/>
          </p:nvPr>
        </p:nvSpPr>
        <p:spPr>
          <a:xfrm>
            <a:off x="1587500" y="184950"/>
            <a:ext cx="6367800" cy="2386800"/>
          </a:xfrm>
          <a:prstGeom prst="rect">
            <a:avLst/>
          </a:prstGeom>
        </p:spPr>
        <p:txBody>
          <a:bodyPr anchorCtr="0" anchor="ctr" bIns="274300" lIns="91425" spcFirstLastPara="1" rIns="91425" wrap="square" tIns="91425">
            <a:noAutofit/>
          </a:bodyPr>
          <a:lstStyle/>
          <a:p>
            <a:pPr indent="0" lvl="0" marL="0" rtl="0" algn="l">
              <a:lnSpc>
                <a:spcPct val="125454"/>
              </a:lnSpc>
              <a:spcBef>
                <a:spcPts val="0"/>
              </a:spcBef>
              <a:spcAft>
                <a:spcPts val="800"/>
              </a:spcAft>
              <a:buNone/>
            </a:pPr>
            <a:r>
              <a:rPr lang="en" sz="2200">
                <a:solidFill>
                  <a:srgbClr val="000000"/>
                </a:solidFill>
              </a:rPr>
              <a:t>Paul is saying if Christ was not risen, my faith was in vain, and here I am not knowing the answer to a question I should know the answer to! If I do not have the answer, what does that say about my faith? What an enjoyable learning experience!</a:t>
            </a:r>
            <a:endParaRPr sz="3400">
              <a:solidFill>
                <a:schemeClr val="dk2"/>
              </a:solidFill>
            </a:endParaRPr>
          </a:p>
        </p:txBody>
      </p:sp>
      <p:sp>
        <p:nvSpPr>
          <p:cNvPr id="1279" name="Google Shape;1279;p45"/>
          <p:cNvSpPr/>
          <p:nvPr/>
        </p:nvSpPr>
        <p:spPr>
          <a:xfrm>
            <a:off x="608450" y="4577850"/>
            <a:ext cx="1585200" cy="122100"/>
          </a:xfrm>
          <a:prstGeom prst="ellipse">
            <a:avLst/>
          </a:pr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45"/>
          <p:cNvSpPr/>
          <p:nvPr/>
        </p:nvSpPr>
        <p:spPr>
          <a:xfrm>
            <a:off x="7154525" y="4633050"/>
            <a:ext cx="1185600" cy="122100"/>
          </a:xfrm>
          <a:prstGeom prst="ellipse">
            <a:avLst/>
          </a:pr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81" name="Google Shape;1281;p45"/>
          <p:cNvGrpSpPr/>
          <p:nvPr/>
        </p:nvGrpSpPr>
        <p:grpSpPr>
          <a:xfrm>
            <a:off x="863904" y="2246225"/>
            <a:ext cx="1260647" cy="2386822"/>
            <a:chOff x="880750" y="2496501"/>
            <a:chExt cx="1172149" cy="2219267"/>
          </a:xfrm>
        </p:grpSpPr>
        <p:sp>
          <p:nvSpPr>
            <p:cNvPr id="1282" name="Google Shape;1282;p45"/>
            <p:cNvSpPr/>
            <p:nvPr/>
          </p:nvSpPr>
          <p:spPr>
            <a:xfrm>
              <a:off x="1208279" y="2521601"/>
              <a:ext cx="498304" cy="876651"/>
            </a:xfrm>
            <a:custGeom>
              <a:rect b="b" l="l" r="r" t="t"/>
              <a:pathLst>
                <a:path extrusionOk="0" h="5693" w="3236">
                  <a:moveTo>
                    <a:pt x="1702" y="0"/>
                  </a:moveTo>
                  <a:cubicBezTo>
                    <a:pt x="1687" y="0"/>
                    <a:pt x="1673" y="1"/>
                    <a:pt x="1660" y="1"/>
                  </a:cubicBezTo>
                  <a:cubicBezTo>
                    <a:pt x="1521" y="9"/>
                    <a:pt x="1231" y="111"/>
                    <a:pt x="1010" y="443"/>
                  </a:cubicBezTo>
                  <a:cubicBezTo>
                    <a:pt x="789" y="772"/>
                    <a:pt x="534" y="1775"/>
                    <a:pt x="391" y="2289"/>
                  </a:cubicBezTo>
                  <a:cubicBezTo>
                    <a:pt x="279" y="2692"/>
                    <a:pt x="128" y="3832"/>
                    <a:pt x="64" y="4314"/>
                  </a:cubicBezTo>
                  <a:cubicBezTo>
                    <a:pt x="0" y="4794"/>
                    <a:pt x="181" y="5526"/>
                    <a:pt x="802" y="5613"/>
                  </a:cubicBezTo>
                  <a:cubicBezTo>
                    <a:pt x="1048" y="5647"/>
                    <a:pt x="1335" y="5692"/>
                    <a:pt x="1618" y="5692"/>
                  </a:cubicBezTo>
                  <a:cubicBezTo>
                    <a:pt x="2049" y="5692"/>
                    <a:pt x="2467" y="5589"/>
                    <a:pt x="2708" y="5188"/>
                  </a:cubicBezTo>
                  <a:cubicBezTo>
                    <a:pt x="3235" y="4318"/>
                    <a:pt x="3234" y="3235"/>
                    <a:pt x="2972" y="2077"/>
                  </a:cubicBezTo>
                  <a:cubicBezTo>
                    <a:pt x="2781" y="1230"/>
                    <a:pt x="2636" y="855"/>
                    <a:pt x="2455" y="448"/>
                  </a:cubicBezTo>
                  <a:cubicBezTo>
                    <a:pt x="2286" y="68"/>
                    <a:pt x="1918" y="0"/>
                    <a:pt x="1702"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45"/>
            <p:cNvSpPr/>
            <p:nvPr/>
          </p:nvSpPr>
          <p:spPr>
            <a:xfrm>
              <a:off x="880750" y="2940908"/>
              <a:ext cx="970583" cy="1774860"/>
            </a:xfrm>
            <a:custGeom>
              <a:rect b="b" l="l" r="r" t="t"/>
              <a:pathLst>
                <a:path extrusionOk="0" h="11526" w="6303">
                  <a:moveTo>
                    <a:pt x="4603" y="1"/>
                  </a:moveTo>
                  <a:cubicBezTo>
                    <a:pt x="4608" y="140"/>
                    <a:pt x="4631" y="276"/>
                    <a:pt x="4669" y="407"/>
                  </a:cubicBezTo>
                  <a:cubicBezTo>
                    <a:pt x="4714" y="568"/>
                    <a:pt x="4749" y="732"/>
                    <a:pt x="4773" y="896"/>
                  </a:cubicBezTo>
                  <a:cubicBezTo>
                    <a:pt x="4721" y="934"/>
                    <a:pt x="4668" y="969"/>
                    <a:pt x="4611" y="1002"/>
                  </a:cubicBezTo>
                  <a:cubicBezTo>
                    <a:pt x="4365" y="1134"/>
                    <a:pt x="4025" y="1309"/>
                    <a:pt x="4025" y="1309"/>
                  </a:cubicBezTo>
                  <a:cubicBezTo>
                    <a:pt x="3800" y="1170"/>
                    <a:pt x="3342" y="991"/>
                    <a:pt x="3121" y="908"/>
                  </a:cubicBezTo>
                  <a:cubicBezTo>
                    <a:pt x="3046" y="879"/>
                    <a:pt x="2998" y="862"/>
                    <a:pt x="2998" y="862"/>
                  </a:cubicBezTo>
                  <a:cubicBezTo>
                    <a:pt x="2998" y="855"/>
                    <a:pt x="2998" y="849"/>
                    <a:pt x="2998" y="843"/>
                  </a:cubicBezTo>
                  <a:cubicBezTo>
                    <a:pt x="2995" y="685"/>
                    <a:pt x="2903" y="163"/>
                    <a:pt x="2903" y="163"/>
                  </a:cubicBezTo>
                  <a:cubicBezTo>
                    <a:pt x="2903" y="163"/>
                    <a:pt x="2884" y="159"/>
                    <a:pt x="2853" y="156"/>
                  </a:cubicBezTo>
                  <a:lnTo>
                    <a:pt x="2836" y="153"/>
                  </a:lnTo>
                  <a:lnTo>
                    <a:pt x="2780" y="144"/>
                  </a:lnTo>
                  <a:cubicBezTo>
                    <a:pt x="2772" y="144"/>
                    <a:pt x="2767" y="143"/>
                    <a:pt x="2759" y="141"/>
                  </a:cubicBezTo>
                  <a:cubicBezTo>
                    <a:pt x="2719" y="137"/>
                    <a:pt x="2674" y="131"/>
                    <a:pt x="2634" y="128"/>
                  </a:cubicBezTo>
                  <a:lnTo>
                    <a:pt x="2613" y="125"/>
                  </a:lnTo>
                  <a:cubicBezTo>
                    <a:pt x="2602" y="125"/>
                    <a:pt x="2590" y="124"/>
                    <a:pt x="2580" y="124"/>
                  </a:cubicBezTo>
                  <a:cubicBezTo>
                    <a:pt x="2574" y="124"/>
                    <a:pt x="2567" y="123"/>
                    <a:pt x="2561" y="123"/>
                  </a:cubicBezTo>
                  <a:cubicBezTo>
                    <a:pt x="2511" y="123"/>
                    <a:pt x="2460" y="134"/>
                    <a:pt x="2414" y="153"/>
                  </a:cubicBezTo>
                  <a:cubicBezTo>
                    <a:pt x="2402" y="157"/>
                    <a:pt x="2391" y="163"/>
                    <a:pt x="2379" y="169"/>
                  </a:cubicBezTo>
                  <a:cubicBezTo>
                    <a:pt x="2298" y="208"/>
                    <a:pt x="2207" y="276"/>
                    <a:pt x="2110" y="390"/>
                  </a:cubicBezTo>
                  <a:cubicBezTo>
                    <a:pt x="2013" y="506"/>
                    <a:pt x="1955" y="677"/>
                    <a:pt x="1919" y="821"/>
                  </a:cubicBezTo>
                  <a:cubicBezTo>
                    <a:pt x="1899" y="907"/>
                    <a:pt x="1883" y="993"/>
                    <a:pt x="1873" y="1080"/>
                  </a:cubicBezTo>
                  <a:lnTo>
                    <a:pt x="2007" y="1168"/>
                  </a:lnTo>
                  <a:cubicBezTo>
                    <a:pt x="2013" y="1171"/>
                    <a:pt x="2017" y="1176"/>
                    <a:pt x="2023" y="1179"/>
                  </a:cubicBezTo>
                  <a:lnTo>
                    <a:pt x="2116" y="1238"/>
                  </a:lnTo>
                  <a:cubicBezTo>
                    <a:pt x="2121" y="1241"/>
                    <a:pt x="2126" y="1244"/>
                    <a:pt x="2132" y="1248"/>
                  </a:cubicBezTo>
                  <a:lnTo>
                    <a:pt x="2179" y="1278"/>
                  </a:lnTo>
                  <a:cubicBezTo>
                    <a:pt x="2200" y="1290"/>
                    <a:pt x="2221" y="1306"/>
                    <a:pt x="2243" y="1322"/>
                  </a:cubicBezTo>
                  <a:cubicBezTo>
                    <a:pt x="2247" y="1325"/>
                    <a:pt x="2253" y="1329"/>
                    <a:pt x="2257" y="1333"/>
                  </a:cubicBezTo>
                  <a:cubicBezTo>
                    <a:pt x="2308" y="1371"/>
                    <a:pt x="2363" y="1416"/>
                    <a:pt x="2409" y="1458"/>
                  </a:cubicBezTo>
                  <a:cubicBezTo>
                    <a:pt x="2415" y="1462"/>
                    <a:pt x="2421" y="1466"/>
                    <a:pt x="2425" y="1471"/>
                  </a:cubicBezTo>
                  <a:cubicBezTo>
                    <a:pt x="2466" y="1506"/>
                    <a:pt x="2498" y="1536"/>
                    <a:pt x="2519" y="1555"/>
                  </a:cubicBezTo>
                  <a:cubicBezTo>
                    <a:pt x="2525" y="1560"/>
                    <a:pt x="2529" y="1565"/>
                    <a:pt x="2534" y="1568"/>
                  </a:cubicBezTo>
                  <a:cubicBezTo>
                    <a:pt x="2537" y="1571"/>
                    <a:pt x="2540" y="1574"/>
                    <a:pt x="2540" y="1574"/>
                  </a:cubicBezTo>
                  <a:cubicBezTo>
                    <a:pt x="2597" y="1498"/>
                    <a:pt x="2693" y="1274"/>
                    <a:pt x="2693" y="1274"/>
                  </a:cubicBezTo>
                  <a:lnTo>
                    <a:pt x="2693" y="1274"/>
                  </a:lnTo>
                  <a:cubicBezTo>
                    <a:pt x="2693" y="1283"/>
                    <a:pt x="2691" y="1291"/>
                    <a:pt x="2691" y="1302"/>
                  </a:cubicBezTo>
                  <a:cubicBezTo>
                    <a:pt x="2671" y="1608"/>
                    <a:pt x="2934" y="1795"/>
                    <a:pt x="2934" y="1795"/>
                  </a:cubicBezTo>
                  <a:lnTo>
                    <a:pt x="3004" y="2136"/>
                  </a:lnTo>
                  <a:cubicBezTo>
                    <a:pt x="3073" y="2479"/>
                    <a:pt x="2891" y="2978"/>
                    <a:pt x="2891" y="2978"/>
                  </a:cubicBezTo>
                  <a:cubicBezTo>
                    <a:pt x="2891" y="2978"/>
                    <a:pt x="2878" y="2988"/>
                    <a:pt x="2855" y="3007"/>
                  </a:cubicBezTo>
                  <a:cubicBezTo>
                    <a:pt x="2814" y="3040"/>
                    <a:pt x="2742" y="3100"/>
                    <a:pt x="2652" y="3179"/>
                  </a:cubicBezTo>
                  <a:cubicBezTo>
                    <a:pt x="2579" y="3246"/>
                    <a:pt x="2492" y="3327"/>
                    <a:pt x="2402" y="3418"/>
                  </a:cubicBezTo>
                  <a:cubicBezTo>
                    <a:pt x="2434" y="3521"/>
                    <a:pt x="2441" y="3677"/>
                    <a:pt x="2441" y="3677"/>
                  </a:cubicBezTo>
                  <a:cubicBezTo>
                    <a:pt x="2441" y="3677"/>
                    <a:pt x="2651" y="3495"/>
                    <a:pt x="2732" y="3419"/>
                  </a:cubicBezTo>
                  <a:cubicBezTo>
                    <a:pt x="2793" y="3362"/>
                    <a:pt x="2855" y="3331"/>
                    <a:pt x="2910" y="3325"/>
                  </a:cubicBezTo>
                  <a:cubicBezTo>
                    <a:pt x="2917" y="3324"/>
                    <a:pt x="2923" y="3324"/>
                    <a:pt x="2930" y="3324"/>
                  </a:cubicBezTo>
                  <a:cubicBezTo>
                    <a:pt x="2940" y="3324"/>
                    <a:pt x="2951" y="3325"/>
                    <a:pt x="2961" y="3327"/>
                  </a:cubicBezTo>
                  <a:cubicBezTo>
                    <a:pt x="2961" y="3327"/>
                    <a:pt x="3014" y="3255"/>
                    <a:pt x="3070" y="3255"/>
                  </a:cubicBezTo>
                  <a:cubicBezTo>
                    <a:pt x="3074" y="3255"/>
                    <a:pt x="3077" y="3255"/>
                    <a:pt x="3081" y="3256"/>
                  </a:cubicBezTo>
                  <a:cubicBezTo>
                    <a:pt x="3088" y="3259"/>
                    <a:pt x="3097" y="3263"/>
                    <a:pt x="3102" y="3270"/>
                  </a:cubicBezTo>
                  <a:cubicBezTo>
                    <a:pt x="3153" y="3314"/>
                    <a:pt x="3244" y="3447"/>
                    <a:pt x="3312" y="3558"/>
                  </a:cubicBezTo>
                  <a:cubicBezTo>
                    <a:pt x="3342" y="3606"/>
                    <a:pt x="3370" y="3657"/>
                    <a:pt x="3393" y="3709"/>
                  </a:cubicBezTo>
                  <a:cubicBezTo>
                    <a:pt x="3404" y="3740"/>
                    <a:pt x="3395" y="3754"/>
                    <a:pt x="3376" y="3754"/>
                  </a:cubicBezTo>
                  <a:cubicBezTo>
                    <a:pt x="3354" y="3754"/>
                    <a:pt x="3318" y="3736"/>
                    <a:pt x="3283" y="3703"/>
                  </a:cubicBezTo>
                  <a:lnTo>
                    <a:pt x="3283" y="3703"/>
                  </a:lnTo>
                  <a:cubicBezTo>
                    <a:pt x="3309" y="3736"/>
                    <a:pt x="3334" y="3775"/>
                    <a:pt x="3318" y="3790"/>
                  </a:cubicBezTo>
                  <a:cubicBezTo>
                    <a:pt x="3305" y="3804"/>
                    <a:pt x="3264" y="3815"/>
                    <a:pt x="3212" y="3815"/>
                  </a:cubicBezTo>
                  <a:cubicBezTo>
                    <a:pt x="3151" y="3815"/>
                    <a:pt x="3073" y="3800"/>
                    <a:pt x="3004" y="3755"/>
                  </a:cubicBezTo>
                  <a:cubicBezTo>
                    <a:pt x="3004" y="3755"/>
                    <a:pt x="2936" y="3797"/>
                    <a:pt x="2836" y="3842"/>
                  </a:cubicBezTo>
                  <a:cubicBezTo>
                    <a:pt x="2714" y="3899"/>
                    <a:pt x="2546" y="3962"/>
                    <a:pt x="2406" y="3962"/>
                  </a:cubicBezTo>
                  <a:cubicBezTo>
                    <a:pt x="2362" y="3962"/>
                    <a:pt x="2321" y="3956"/>
                    <a:pt x="2285" y="3942"/>
                  </a:cubicBezTo>
                  <a:cubicBezTo>
                    <a:pt x="2215" y="3910"/>
                    <a:pt x="2150" y="3869"/>
                    <a:pt x="2093" y="3820"/>
                  </a:cubicBezTo>
                  <a:cubicBezTo>
                    <a:pt x="1903" y="4175"/>
                    <a:pt x="1776" y="4680"/>
                    <a:pt x="1630" y="5267"/>
                  </a:cubicBezTo>
                  <a:cubicBezTo>
                    <a:pt x="1437" y="6034"/>
                    <a:pt x="1064" y="8166"/>
                    <a:pt x="924" y="8863"/>
                  </a:cubicBezTo>
                  <a:cubicBezTo>
                    <a:pt x="785" y="9559"/>
                    <a:pt x="1" y="11465"/>
                    <a:pt x="1" y="11465"/>
                  </a:cubicBezTo>
                  <a:cubicBezTo>
                    <a:pt x="1" y="11465"/>
                    <a:pt x="607" y="11475"/>
                    <a:pt x="1268" y="11489"/>
                  </a:cubicBezTo>
                  <a:cubicBezTo>
                    <a:pt x="1505" y="11495"/>
                    <a:pt x="1751" y="11499"/>
                    <a:pt x="1977" y="11505"/>
                  </a:cubicBezTo>
                  <a:cubicBezTo>
                    <a:pt x="2095" y="11508"/>
                    <a:pt x="2210" y="11511"/>
                    <a:pt x="2314" y="11515"/>
                  </a:cubicBezTo>
                  <a:cubicBezTo>
                    <a:pt x="2344" y="11515"/>
                    <a:pt x="2373" y="11517"/>
                    <a:pt x="2402" y="11518"/>
                  </a:cubicBezTo>
                  <a:cubicBezTo>
                    <a:pt x="2473" y="11520"/>
                    <a:pt x="2560" y="11521"/>
                    <a:pt x="2657" y="11522"/>
                  </a:cubicBezTo>
                  <a:cubicBezTo>
                    <a:pt x="2817" y="11524"/>
                    <a:pt x="3011" y="11525"/>
                    <a:pt x="3224" y="11525"/>
                  </a:cubicBezTo>
                  <a:cubicBezTo>
                    <a:pt x="3483" y="11525"/>
                    <a:pt x="3771" y="11524"/>
                    <a:pt x="4064" y="11522"/>
                  </a:cubicBezTo>
                  <a:cubicBezTo>
                    <a:pt x="4187" y="11522"/>
                    <a:pt x="4313" y="11521"/>
                    <a:pt x="4438" y="11520"/>
                  </a:cubicBezTo>
                  <a:cubicBezTo>
                    <a:pt x="4523" y="11520"/>
                    <a:pt x="4608" y="11518"/>
                    <a:pt x="4694" y="11518"/>
                  </a:cubicBezTo>
                  <a:cubicBezTo>
                    <a:pt x="5093" y="11514"/>
                    <a:pt x="5468" y="11511"/>
                    <a:pt x="5754" y="11506"/>
                  </a:cubicBezTo>
                  <a:cubicBezTo>
                    <a:pt x="6087" y="11502"/>
                    <a:pt x="6302" y="11499"/>
                    <a:pt x="6302" y="11499"/>
                  </a:cubicBezTo>
                  <a:cubicBezTo>
                    <a:pt x="6302" y="11499"/>
                    <a:pt x="6077" y="9794"/>
                    <a:pt x="5916" y="8874"/>
                  </a:cubicBezTo>
                  <a:cubicBezTo>
                    <a:pt x="5892" y="8740"/>
                    <a:pt x="5870" y="8623"/>
                    <a:pt x="5850" y="8531"/>
                  </a:cubicBezTo>
                  <a:cubicBezTo>
                    <a:pt x="5693" y="7799"/>
                    <a:pt x="5336" y="5902"/>
                    <a:pt x="5138" y="5022"/>
                  </a:cubicBezTo>
                  <a:cubicBezTo>
                    <a:pt x="5015" y="4493"/>
                    <a:pt x="4840" y="3975"/>
                    <a:pt x="4617" y="3480"/>
                  </a:cubicBezTo>
                  <a:cubicBezTo>
                    <a:pt x="4607" y="3459"/>
                    <a:pt x="4601" y="3447"/>
                    <a:pt x="4601" y="3447"/>
                  </a:cubicBezTo>
                  <a:cubicBezTo>
                    <a:pt x="4594" y="3369"/>
                    <a:pt x="4591" y="3291"/>
                    <a:pt x="4592" y="3214"/>
                  </a:cubicBezTo>
                  <a:cubicBezTo>
                    <a:pt x="4592" y="3150"/>
                    <a:pt x="4595" y="3077"/>
                    <a:pt x="4601" y="2994"/>
                  </a:cubicBezTo>
                  <a:cubicBezTo>
                    <a:pt x="4614" y="2789"/>
                    <a:pt x="4710" y="2339"/>
                    <a:pt x="4756" y="2117"/>
                  </a:cubicBezTo>
                  <a:cubicBezTo>
                    <a:pt x="4767" y="2071"/>
                    <a:pt x="4775" y="2034"/>
                    <a:pt x="4780" y="2012"/>
                  </a:cubicBezTo>
                  <a:lnTo>
                    <a:pt x="4785" y="1990"/>
                  </a:lnTo>
                  <a:cubicBezTo>
                    <a:pt x="5157" y="1880"/>
                    <a:pt x="5138" y="1479"/>
                    <a:pt x="5138" y="1479"/>
                  </a:cubicBezTo>
                  <a:cubicBezTo>
                    <a:pt x="5162" y="1471"/>
                    <a:pt x="5188" y="1462"/>
                    <a:pt x="5216" y="1456"/>
                  </a:cubicBezTo>
                  <a:cubicBezTo>
                    <a:pt x="5222" y="1456"/>
                    <a:pt x="5227" y="1455"/>
                    <a:pt x="5233" y="1453"/>
                  </a:cubicBezTo>
                  <a:cubicBezTo>
                    <a:pt x="5272" y="1446"/>
                    <a:pt x="5314" y="1440"/>
                    <a:pt x="5353" y="1436"/>
                  </a:cubicBezTo>
                  <a:lnTo>
                    <a:pt x="5372" y="1433"/>
                  </a:lnTo>
                  <a:cubicBezTo>
                    <a:pt x="5400" y="1430"/>
                    <a:pt x="5426" y="1429"/>
                    <a:pt x="5452" y="1427"/>
                  </a:cubicBezTo>
                  <a:lnTo>
                    <a:pt x="5469" y="1426"/>
                  </a:lnTo>
                  <a:lnTo>
                    <a:pt x="5476" y="1426"/>
                  </a:lnTo>
                  <a:cubicBezTo>
                    <a:pt x="5544" y="1422"/>
                    <a:pt x="5593" y="1422"/>
                    <a:pt x="5593" y="1422"/>
                  </a:cubicBezTo>
                  <a:cubicBezTo>
                    <a:pt x="5586" y="1287"/>
                    <a:pt x="5575" y="1163"/>
                    <a:pt x="5562" y="1047"/>
                  </a:cubicBezTo>
                  <a:cubicBezTo>
                    <a:pt x="5507" y="613"/>
                    <a:pt x="5403" y="321"/>
                    <a:pt x="5242" y="175"/>
                  </a:cubicBezTo>
                  <a:cubicBezTo>
                    <a:pt x="5173" y="111"/>
                    <a:pt x="5089" y="66"/>
                    <a:pt x="4997" y="41"/>
                  </a:cubicBezTo>
                  <a:cubicBezTo>
                    <a:pt x="4987" y="39"/>
                    <a:pt x="4977" y="36"/>
                    <a:pt x="4967" y="34"/>
                  </a:cubicBezTo>
                  <a:cubicBezTo>
                    <a:pt x="4929" y="24"/>
                    <a:pt x="4890" y="18"/>
                    <a:pt x="4853" y="14"/>
                  </a:cubicBezTo>
                  <a:cubicBezTo>
                    <a:pt x="4846" y="13"/>
                    <a:pt x="4838" y="13"/>
                    <a:pt x="4831" y="13"/>
                  </a:cubicBezTo>
                  <a:cubicBezTo>
                    <a:pt x="4789" y="8"/>
                    <a:pt x="4747" y="5"/>
                    <a:pt x="4710" y="4"/>
                  </a:cubicBezTo>
                  <a:lnTo>
                    <a:pt x="4660" y="4"/>
                  </a:lnTo>
                  <a:cubicBezTo>
                    <a:pt x="4639" y="4"/>
                    <a:pt x="4620" y="2"/>
                    <a:pt x="46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45"/>
            <p:cNvSpPr/>
            <p:nvPr/>
          </p:nvSpPr>
          <p:spPr>
            <a:xfrm>
              <a:off x="1766944" y="4307391"/>
              <a:ext cx="84385" cy="405449"/>
            </a:xfrm>
            <a:custGeom>
              <a:rect b="b" l="l" r="r" t="t"/>
              <a:pathLst>
                <a:path extrusionOk="0" h="2633" w="548">
                  <a:moveTo>
                    <a:pt x="161" y="1"/>
                  </a:moveTo>
                  <a:cubicBezTo>
                    <a:pt x="141" y="289"/>
                    <a:pt x="119" y="729"/>
                    <a:pt x="134" y="1219"/>
                  </a:cubicBezTo>
                  <a:cubicBezTo>
                    <a:pt x="155" y="1983"/>
                    <a:pt x="54" y="2288"/>
                    <a:pt x="1" y="2632"/>
                  </a:cubicBezTo>
                  <a:cubicBezTo>
                    <a:pt x="332" y="2630"/>
                    <a:pt x="547" y="2625"/>
                    <a:pt x="547" y="2625"/>
                  </a:cubicBezTo>
                  <a:cubicBezTo>
                    <a:pt x="547" y="2625"/>
                    <a:pt x="322" y="920"/>
                    <a:pt x="161"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45"/>
            <p:cNvSpPr/>
            <p:nvPr/>
          </p:nvSpPr>
          <p:spPr>
            <a:xfrm>
              <a:off x="1185335" y="4676806"/>
              <a:ext cx="321372" cy="38959"/>
            </a:xfrm>
            <a:custGeom>
              <a:rect b="b" l="l" r="r" t="t"/>
              <a:pathLst>
                <a:path extrusionOk="0" h="253" w="2087">
                  <a:moveTo>
                    <a:pt x="1163" y="1"/>
                  </a:moveTo>
                  <a:cubicBezTo>
                    <a:pt x="973" y="1"/>
                    <a:pt x="773" y="39"/>
                    <a:pt x="540" y="84"/>
                  </a:cubicBezTo>
                  <a:cubicBezTo>
                    <a:pt x="356" y="121"/>
                    <a:pt x="175" y="170"/>
                    <a:pt x="0" y="232"/>
                  </a:cubicBezTo>
                  <a:cubicBezTo>
                    <a:pt x="117" y="235"/>
                    <a:pt x="232" y="238"/>
                    <a:pt x="336" y="242"/>
                  </a:cubicBezTo>
                  <a:cubicBezTo>
                    <a:pt x="366" y="242"/>
                    <a:pt x="397" y="244"/>
                    <a:pt x="426" y="245"/>
                  </a:cubicBezTo>
                  <a:cubicBezTo>
                    <a:pt x="495" y="247"/>
                    <a:pt x="582" y="248"/>
                    <a:pt x="680" y="249"/>
                  </a:cubicBezTo>
                  <a:cubicBezTo>
                    <a:pt x="840" y="251"/>
                    <a:pt x="1033" y="252"/>
                    <a:pt x="1247" y="252"/>
                  </a:cubicBezTo>
                  <a:cubicBezTo>
                    <a:pt x="1505" y="252"/>
                    <a:pt x="1793" y="251"/>
                    <a:pt x="2086" y="249"/>
                  </a:cubicBezTo>
                  <a:cubicBezTo>
                    <a:pt x="1927" y="203"/>
                    <a:pt x="1746" y="145"/>
                    <a:pt x="1600" y="84"/>
                  </a:cubicBezTo>
                  <a:cubicBezTo>
                    <a:pt x="1453" y="24"/>
                    <a:pt x="1311" y="1"/>
                    <a:pt x="1163"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45"/>
            <p:cNvSpPr/>
            <p:nvPr/>
          </p:nvSpPr>
          <p:spPr>
            <a:xfrm>
              <a:off x="1613265" y="3160648"/>
              <a:ext cx="439634" cy="558513"/>
            </a:xfrm>
            <a:custGeom>
              <a:rect b="b" l="l" r="r" t="t"/>
              <a:pathLst>
                <a:path extrusionOk="0" h="3627" w="2855">
                  <a:moveTo>
                    <a:pt x="718" y="0"/>
                  </a:moveTo>
                  <a:cubicBezTo>
                    <a:pt x="618" y="6"/>
                    <a:pt x="476" y="19"/>
                    <a:pt x="381" y="54"/>
                  </a:cubicBezTo>
                  <a:cubicBezTo>
                    <a:pt x="381" y="54"/>
                    <a:pt x="391" y="262"/>
                    <a:pt x="256" y="420"/>
                  </a:cubicBezTo>
                  <a:cubicBezTo>
                    <a:pt x="197" y="489"/>
                    <a:pt x="117" y="540"/>
                    <a:pt x="28" y="565"/>
                  </a:cubicBezTo>
                  <a:cubicBezTo>
                    <a:pt x="28" y="565"/>
                    <a:pt x="18" y="614"/>
                    <a:pt x="0" y="692"/>
                  </a:cubicBezTo>
                  <a:cubicBezTo>
                    <a:pt x="23" y="1029"/>
                    <a:pt x="388" y="1875"/>
                    <a:pt x="569" y="2131"/>
                  </a:cubicBezTo>
                  <a:cubicBezTo>
                    <a:pt x="748" y="2387"/>
                    <a:pt x="1392" y="2926"/>
                    <a:pt x="1665" y="3078"/>
                  </a:cubicBezTo>
                  <a:cubicBezTo>
                    <a:pt x="1937" y="3228"/>
                    <a:pt x="2076" y="3251"/>
                    <a:pt x="2076" y="3251"/>
                  </a:cubicBezTo>
                  <a:cubicBezTo>
                    <a:pt x="2076" y="3251"/>
                    <a:pt x="2269" y="3500"/>
                    <a:pt x="2373" y="3597"/>
                  </a:cubicBezTo>
                  <a:cubicBezTo>
                    <a:pt x="2396" y="3618"/>
                    <a:pt x="2413" y="3627"/>
                    <a:pt x="2423" y="3627"/>
                  </a:cubicBezTo>
                  <a:cubicBezTo>
                    <a:pt x="2461" y="3627"/>
                    <a:pt x="2437" y="3529"/>
                    <a:pt x="2437" y="3529"/>
                  </a:cubicBezTo>
                  <a:lnTo>
                    <a:pt x="2437" y="3529"/>
                  </a:lnTo>
                  <a:cubicBezTo>
                    <a:pt x="2452" y="3566"/>
                    <a:pt x="2479" y="3597"/>
                    <a:pt x="2503" y="3597"/>
                  </a:cubicBezTo>
                  <a:cubicBezTo>
                    <a:pt x="2504" y="3597"/>
                    <a:pt x="2505" y="3597"/>
                    <a:pt x="2506" y="3597"/>
                  </a:cubicBezTo>
                  <a:cubicBezTo>
                    <a:pt x="2525" y="3594"/>
                    <a:pt x="2542" y="3568"/>
                    <a:pt x="2546" y="3506"/>
                  </a:cubicBezTo>
                  <a:cubicBezTo>
                    <a:pt x="2558" y="3367"/>
                    <a:pt x="2506" y="3151"/>
                    <a:pt x="2506" y="3151"/>
                  </a:cubicBezTo>
                  <a:lnTo>
                    <a:pt x="2506" y="3151"/>
                  </a:lnTo>
                  <a:cubicBezTo>
                    <a:pt x="2506" y="3151"/>
                    <a:pt x="2766" y="3449"/>
                    <a:pt x="2815" y="3449"/>
                  </a:cubicBezTo>
                  <a:cubicBezTo>
                    <a:pt x="2817" y="3449"/>
                    <a:pt x="2819" y="3449"/>
                    <a:pt x="2820" y="3448"/>
                  </a:cubicBezTo>
                  <a:cubicBezTo>
                    <a:pt x="2855" y="3425"/>
                    <a:pt x="2831" y="3373"/>
                    <a:pt x="2732" y="3159"/>
                  </a:cubicBezTo>
                  <a:cubicBezTo>
                    <a:pt x="2633" y="2944"/>
                    <a:pt x="2512" y="2874"/>
                    <a:pt x="2384" y="2850"/>
                  </a:cubicBezTo>
                  <a:cubicBezTo>
                    <a:pt x="2342" y="2843"/>
                    <a:pt x="2287" y="2841"/>
                    <a:pt x="2232" y="2841"/>
                  </a:cubicBezTo>
                  <a:cubicBezTo>
                    <a:pt x="2124" y="2841"/>
                    <a:pt x="2018" y="2850"/>
                    <a:pt x="2018" y="2850"/>
                  </a:cubicBezTo>
                  <a:cubicBezTo>
                    <a:pt x="2018" y="2850"/>
                    <a:pt x="1629" y="2266"/>
                    <a:pt x="1392" y="1992"/>
                  </a:cubicBezTo>
                  <a:cubicBezTo>
                    <a:pt x="1153" y="1721"/>
                    <a:pt x="933" y="1366"/>
                    <a:pt x="933" y="1366"/>
                  </a:cubicBezTo>
                  <a:cubicBezTo>
                    <a:pt x="933" y="1366"/>
                    <a:pt x="928" y="1227"/>
                    <a:pt x="870" y="896"/>
                  </a:cubicBezTo>
                  <a:cubicBezTo>
                    <a:pt x="810" y="565"/>
                    <a:pt x="718" y="0"/>
                    <a:pt x="718" y="0"/>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45"/>
            <p:cNvSpPr/>
            <p:nvPr/>
          </p:nvSpPr>
          <p:spPr>
            <a:xfrm>
              <a:off x="1613265" y="3225014"/>
              <a:ext cx="385893" cy="494146"/>
            </a:xfrm>
            <a:custGeom>
              <a:rect b="b" l="l" r="r" t="t"/>
              <a:pathLst>
                <a:path extrusionOk="0" h="3209" w="2506">
                  <a:moveTo>
                    <a:pt x="258" y="0"/>
                  </a:moveTo>
                  <a:cubicBezTo>
                    <a:pt x="197" y="70"/>
                    <a:pt x="117" y="121"/>
                    <a:pt x="29" y="147"/>
                  </a:cubicBezTo>
                  <a:cubicBezTo>
                    <a:pt x="29" y="147"/>
                    <a:pt x="18" y="196"/>
                    <a:pt x="0" y="274"/>
                  </a:cubicBezTo>
                  <a:cubicBezTo>
                    <a:pt x="23" y="611"/>
                    <a:pt x="388" y="1457"/>
                    <a:pt x="569" y="1713"/>
                  </a:cubicBezTo>
                  <a:cubicBezTo>
                    <a:pt x="748" y="1969"/>
                    <a:pt x="1392" y="2508"/>
                    <a:pt x="1665" y="2660"/>
                  </a:cubicBezTo>
                  <a:cubicBezTo>
                    <a:pt x="1937" y="2810"/>
                    <a:pt x="2076" y="2833"/>
                    <a:pt x="2076" y="2833"/>
                  </a:cubicBezTo>
                  <a:cubicBezTo>
                    <a:pt x="2076" y="2833"/>
                    <a:pt x="2269" y="3082"/>
                    <a:pt x="2373" y="3179"/>
                  </a:cubicBezTo>
                  <a:cubicBezTo>
                    <a:pt x="2397" y="3201"/>
                    <a:pt x="2413" y="3209"/>
                    <a:pt x="2424" y="3209"/>
                  </a:cubicBezTo>
                  <a:cubicBezTo>
                    <a:pt x="2445" y="3209"/>
                    <a:pt x="2447" y="3178"/>
                    <a:pt x="2444" y="3150"/>
                  </a:cubicBezTo>
                  <a:cubicBezTo>
                    <a:pt x="2442" y="3137"/>
                    <a:pt x="2439" y="3124"/>
                    <a:pt x="2437" y="3111"/>
                  </a:cubicBezTo>
                  <a:lnTo>
                    <a:pt x="2437" y="3111"/>
                  </a:lnTo>
                  <a:cubicBezTo>
                    <a:pt x="2444" y="3130"/>
                    <a:pt x="2455" y="3147"/>
                    <a:pt x="2470" y="3162"/>
                  </a:cubicBezTo>
                  <a:cubicBezTo>
                    <a:pt x="2478" y="3172"/>
                    <a:pt x="2492" y="3179"/>
                    <a:pt x="2506" y="3179"/>
                  </a:cubicBezTo>
                  <a:cubicBezTo>
                    <a:pt x="2477" y="3101"/>
                    <a:pt x="2441" y="3026"/>
                    <a:pt x="2397" y="2955"/>
                  </a:cubicBezTo>
                  <a:cubicBezTo>
                    <a:pt x="2298" y="2810"/>
                    <a:pt x="2095" y="2787"/>
                    <a:pt x="2095" y="2787"/>
                  </a:cubicBezTo>
                  <a:cubicBezTo>
                    <a:pt x="1846" y="2687"/>
                    <a:pt x="1618" y="2547"/>
                    <a:pt x="1418" y="2369"/>
                  </a:cubicBezTo>
                  <a:cubicBezTo>
                    <a:pt x="1095" y="2079"/>
                    <a:pt x="712" y="1632"/>
                    <a:pt x="505" y="1125"/>
                  </a:cubicBezTo>
                  <a:cubicBezTo>
                    <a:pt x="342" y="731"/>
                    <a:pt x="278" y="213"/>
                    <a:pt x="258" y="0"/>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45"/>
            <p:cNvSpPr/>
            <p:nvPr/>
          </p:nvSpPr>
          <p:spPr>
            <a:xfrm>
              <a:off x="1477294" y="3518668"/>
              <a:ext cx="127194" cy="1196175"/>
            </a:xfrm>
            <a:custGeom>
              <a:rect b="b" l="l" r="r" t="t"/>
              <a:pathLst>
                <a:path extrusionOk="0" h="7768" w="826">
                  <a:moveTo>
                    <a:pt x="130" y="0"/>
                  </a:moveTo>
                  <a:lnTo>
                    <a:pt x="1" y="57"/>
                  </a:lnTo>
                  <a:cubicBezTo>
                    <a:pt x="1" y="57"/>
                    <a:pt x="70" y="592"/>
                    <a:pt x="130" y="1202"/>
                  </a:cubicBezTo>
                  <a:cubicBezTo>
                    <a:pt x="189" y="1811"/>
                    <a:pt x="444" y="3805"/>
                    <a:pt x="475" y="4692"/>
                  </a:cubicBezTo>
                  <a:cubicBezTo>
                    <a:pt x="483" y="4900"/>
                    <a:pt x="493" y="5185"/>
                    <a:pt x="501" y="5501"/>
                  </a:cubicBezTo>
                  <a:cubicBezTo>
                    <a:pt x="527" y="6358"/>
                    <a:pt x="556" y="7438"/>
                    <a:pt x="564" y="7768"/>
                  </a:cubicBezTo>
                  <a:cubicBezTo>
                    <a:pt x="650" y="7768"/>
                    <a:pt x="736" y="7766"/>
                    <a:pt x="820" y="7766"/>
                  </a:cubicBezTo>
                  <a:cubicBezTo>
                    <a:pt x="821" y="7546"/>
                    <a:pt x="825" y="7004"/>
                    <a:pt x="818" y="6389"/>
                  </a:cubicBezTo>
                  <a:cubicBezTo>
                    <a:pt x="815" y="6172"/>
                    <a:pt x="802" y="5882"/>
                    <a:pt x="782" y="5557"/>
                  </a:cubicBezTo>
                  <a:cubicBezTo>
                    <a:pt x="727" y="4682"/>
                    <a:pt x="619" y="3546"/>
                    <a:pt x="530" y="2855"/>
                  </a:cubicBezTo>
                  <a:cubicBezTo>
                    <a:pt x="409" y="1906"/>
                    <a:pt x="200" y="183"/>
                    <a:pt x="13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45"/>
            <p:cNvSpPr/>
            <p:nvPr/>
          </p:nvSpPr>
          <p:spPr>
            <a:xfrm>
              <a:off x="1236921" y="3513279"/>
              <a:ext cx="217122" cy="1202026"/>
            </a:xfrm>
            <a:custGeom>
              <a:rect b="b" l="l" r="r" t="t"/>
              <a:pathLst>
                <a:path extrusionOk="0" h="7806" w="1410">
                  <a:moveTo>
                    <a:pt x="1265" y="1"/>
                  </a:moveTo>
                  <a:cubicBezTo>
                    <a:pt x="1265" y="1"/>
                    <a:pt x="1257" y="53"/>
                    <a:pt x="1213" y="245"/>
                  </a:cubicBezTo>
                  <a:cubicBezTo>
                    <a:pt x="1170" y="436"/>
                    <a:pt x="674" y="3648"/>
                    <a:pt x="526" y="4414"/>
                  </a:cubicBezTo>
                  <a:cubicBezTo>
                    <a:pt x="510" y="4498"/>
                    <a:pt x="491" y="4605"/>
                    <a:pt x="470" y="4730"/>
                  </a:cubicBezTo>
                  <a:cubicBezTo>
                    <a:pt x="319" y="5609"/>
                    <a:pt x="66" y="7350"/>
                    <a:pt x="1" y="7798"/>
                  </a:cubicBezTo>
                  <a:cubicBezTo>
                    <a:pt x="31" y="7798"/>
                    <a:pt x="62" y="7800"/>
                    <a:pt x="91" y="7801"/>
                  </a:cubicBezTo>
                  <a:cubicBezTo>
                    <a:pt x="160" y="7803"/>
                    <a:pt x="247" y="7804"/>
                    <a:pt x="345" y="7805"/>
                  </a:cubicBezTo>
                  <a:cubicBezTo>
                    <a:pt x="374" y="7545"/>
                    <a:pt x="457" y="6812"/>
                    <a:pt x="561" y="6059"/>
                  </a:cubicBezTo>
                  <a:cubicBezTo>
                    <a:pt x="610" y="5698"/>
                    <a:pt x="663" y="5306"/>
                    <a:pt x="717" y="4912"/>
                  </a:cubicBezTo>
                  <a:cubicBezTo>
                    <a:pt x="818" y="4184"/>
                    <a:pt x="921" y="3449"/>
                    <a:pt x="1012" y="2874"/>
                  </a:cubicBezTo>
                  <a:cubicBezTo>
                    <a:pt x="1168" y="1899"/>
                    <a:pt x="1406" y="144"/>
                    <a:pt x="1410" y="90"/>
                  </a:cubicBezTo>
                  <a:lnTo>
                    <a:pt x="12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45"/>
            <p:cNvSpPr/>
            <p:nvPr/>
          </p:nvSpPr>
          <p:spPr>
            <a:xfrm>
              <a:off x="1325425" y="2841425"/>
              <a:ext cx="292950" cy="311798"/>
            </a:xfrm>
            <a:custGeom>
              <a:rect b="b" l="l" r="r" t="t"/>
              <a:pathLst>
                <a:path extrusionOk="0" h="1952" w="1870">
                  <a:moveTo>
                    <a:pt x="642" y="0"/>
                  </a:moveTo>
                  <a:lnTo>
                    <a:pt x="642" y="0"/>
                  </a:lnTo>
                  <a:cubicBezTo>
                    <a:pt x="647" y="138"/>
                    <a:pt x="653" y="485"/>
                    <a:pt x="593" y="537"/>
                  </a:cubicBezTo>
                  <a:cubicBezTo>
                    <a:pt x="590" y="540"/>
                    <a:pt x="589" y="541"/>
                    <a:pt x="587" y="541"/>
                  </a:cubicBezTo>
                  <a:cubicBezTo>
                    <a:pt x="583" y="546"/>
                    <a:pt x="579" y="549"/>
                    <a:pt x="573" y="551"/>
                  </a:cubicBezTo>
                  <a:cubicBezTo>
                    <a:pt x="541" y="572"/>
                    <a:pt x="509" y="589"/>
                    <a:pt x="476" y="604"/>
                  </a:cubicBezTo>
                  <a:cubicBezTo>
                    <a:pt x="300" y="689"/>
                    <a:pt x="0" y="808"/>
                    <a:pt x="0" y="808"/>
                  </a:cubicBezTo>
                  <a:cubicBezTo>
                    <a:pt x="0" y="808"/>
                    <a:pt x="93" y="1347"/>
                    <a:pt x="94" y="1506"/>
                  </a:cubicBezTo>
                  <a:cubicBezTo>
                    <a:pt x="106" y="1512"/>
                    <a:pt x="133" y="1519"/>
                    <a:pt x="217" y="1551"/>
                  </a:cubicBezTo>
                  <a:cubicBezTo>
                    <a:pt x="427" y="1631"/>
                    <a:pt x="851" y="1797"/>
                    <a:pt x="1085" y="1932"/>
                  </a:cubicBezTo>
                  <a:cubicBezTo>
                    <a:pt x="1098" y="1939"/>
                    <a:pt x="1110" y="1946"/>
                    <a:pt x="1121" y="1952"/>
                  </a:cubicBezTo>
                  <a:cubicBezTo>
                    <a:pt x="1121" y="1952"/>
                    <a:pt x="1143" y="1942"/>
                    <a:pt x="1181" y="1922"/>
                  </a:cubicBezTo>
                  <a:cubicBezTo>
                    <a:pt x="1289" y="1867"/>
                    <a:pt x="1523" y="1745"/>
                    <a:pt x="1707" y="1647"/>
                  </a:cubicBezTo>
                  <a:cubicBezTo>
                    <a:pt x="1775" y="1602"/>
                    <a:pt x="1833" y="1564"/>
                    <a:pt x="1869" y="1541"/>
                  </a:cubicBezTo>
                  <a:cubicBezTo>
                    <a:pt x="1845" y="1376"/>
                    <a:pt x="1810" y="1213"/>
                    <a:pt x="1767" y="1052"/>
                  </a:cubicBezTo>
                  <a:cubicBezTo>
                    <a:pt x="1727" y="920"/>
                    <a:pt x="1704" y="783"/>
                    <a:pt x="1699" y="646"/>
                  </a:cubicBezTo>
                  <a:cubicBezTo>
                    <a:pt x="1607" y="622"/>
                    <a:pt x="1534" y="614"/>
                    <a:pt x="1463" y="595"/>
                  </a:cubicBezTo>
                  <a:cubicBezTo>
                    <a:pt x="1435" y="588"/>
                    <a:pt x="1408" y="578"/>
                    <a:pt x="1382" y="566"/>
                  </a:cubicBezTo>
                  <a:cubicBezTo>
                    <a:pt x="1377" y="563"/>
                    <a:pt x="1372" y="560"/>
                    <a:pt x="1366" y="557"/>
                  </a:cubicBezTo>
                  <a:cubicBezTo>
                    <a:pt x="1361" y="556"/>
                    <a:pt x="1356" y="553"/>
                    <a:pt x="1351" y="550"/>
                  </a:cubicBezTo>
                  <a:cubicBezTo>
                    <a:pt x="1340" y="544"/>
                    <a:pt x="1372" y="271"/>
                    <a:pt x="1406" y="188"/>
                  </a:cubicBezTo>
                  <a:lnTo>
                    <a:pt x="1406" y="188"/>
                  </a:lnTo>
                  <a:cubicBezTo>
                    <a:pt x="1352" y="204"/>
                    <a:pt x="1290" y="212"/>
                    <a:pt x="1225" y="212"/>
                  </a:cubicBezTo>
                  <a:cubicBezTo>
                    <a:pt x="1018" y="212"/>
                    <a:pt x="776" y="135"/>
                    <a:pt x="642" y="0"/>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45"/>
            <p:cNvSpPr/>
            <p:nvPr/>
          </p:nvSpPr>
          <p:spPr>
            <a:xfrm>
              <a:off x="1394757" y="2613685"/>
              <a:ext cx="213889" cy="260393"/>
            </a:xfrm>
            <a:custGeom>
              <a:rect b="b" l="l" r="r" t="t"/>
              <a:pathLst>
                <a:path extrusionOk="0" h="1691" w="1389">
                  <a:moveTo>
                    <a:pt x="522" y="1"/>
                  </a:moveTo>
                  <a:cubicBezTo>
                    <a:pt x="522" y="1"/>
                    <a:pt x="418" y="187"/>
                    <a:pt x="344" y="328"/>
                  </a:cubicBezTo>
                  <a:cubicBezTo>
                    <a:pt x="304" y="403"/>
                    <a:pt x="207" y="478"/>
                    <a:pt x="126" y="533"/>
                  </a:cubicBezTo>
                  <a:cubicBezTo>
                    <a:pt x="58" y="581"/>
                    <a:pt x="0" y="611"/>
                    <a:pt x="0" y="611"/>
                  </a:cubicBezTo>
                  <a:cubicBezTo>
                    <a:pt x="36" y="1142"/>
                    <a:pt x="171" y="1437"/>
                    <a:pt x="171" y="1437"/>
                  </a:cubicBezTo>
                  <a:cubicBezTo>
                    <a:pt x="182" y="1452"/>
                    <a:pt x="194" y="1466"/>
                    <a:pt x="207" y="1479"/>
                  </a:cubicBezTo>
                  <a:cubicBezTo>
                    <a:pt x="340" y="1614"/>
                    <a:pt x="582" y="1691"/>
                    <a:pt x="790" y="1691"/>
                  </a:cubicBezTo>
                  <a:cubicBezTo>
                    <a:pt x="855" y="1691"/>
                    <a:pt x="917" y="1683"/>
                    <a:pt x="971" y="1667"/>
                  </a:cubicBezTo>
                  <a:lnTo>
                    <a:pt x="988" y="1662"/>
                  </a:lnTo>
                  <a:cubicBezTo>
                    <a:pt x="991" y="1662"/>
                    <a:pt x="994" y="1660"/>
                    <a:pt x="997" y="1660"/>
                  </a:cubicBezTo>
                  <a:cubicBezTo>
                    <a:pt x="1236" y="1572"/>
                    <a:pt x="1344" y="1416"/>
                    <a:pt x="1366" y="1063"/>
                  </a:cubicBezTo>
                  <a:cubicBezTo>
                    <a:pt x="1389" y="710"/>
                    <a:pt x="1335" y="341"/>
                    <a:pt x="1249" y="183"/>
                  </a:cubicBezTo>
                  <a:cubicBezTo>
                    <a:pt x="1249" y="183"/>
                    <a:pt x="1222" y="189"/>
                    <a:pt x="1168" y="189"/>
                  </a:cubicBezTo>
                  <a:cubicBezTo>
                    <a:pt x="1104" y="189"/>
                    <a:pt x="1004" y="181"/>
                    <a:pt x="865" y="148"/>
                  </a:cubicBezTo>
                  <a:cubicBezTo>
                    <a:pt x="609" y="88"/>
                    <a:pt x="522" y="1"/>
                    <a:pt x="522" y="1"/>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45"/>
            <p:cNvSpPr/>
            <p:nvPr/>
          </p:nvSpPr>
          <p:spPr>
            <a:xfrm>
              <a:off x="1534577" y="2660035"/>
              <a:ext cx="53434" cy="27564"/>
            </a:xfrm>
            <a:custGeom>
              <a:rect b="b" l="l" r="r" t="t"/>
              <a:pathLst>
                <a:path extrusionOk="0" h="179" w="347">
                  <a:moveTo>
                    <a:pt x="269" y="1"/>
                  </a:moveTo>
                  <a:cubicBezTo>
                    <a:pt x="244" y="1"/>
                    <a:pt x="215" y="5"/>
                    <a:pt x="181" y="18"/>
                  </a:cubicBezTo>
                  <a:cubicBezTo>
                    <a:pt x="80" y="57"/>
                    <a:pt x="1" y="153"/>
                    <a:pt x="45" y="174"/>
                  </a:cubicBezTo>
                  <a:cubicBezTo>
                    <a:pt x="51" y="177"/>
                    <a:pt x="56" y="178"/>
                    <a:pt x="62" y="178"/>
                  </a:cubicBezTo>
                  <a:cubicBezTo>
                    <a:pt x="95" y="178"/>
                    <a:pt x="139" y="139"/>
                    <a:pt x="190" y="109"/>
                  </a:cubicBezTo>
                  <a:cubicBezTo>
                    <a:pt x="251" y="74"/>
                    <a:pt x="346" y="18"/>
                    <a:pt x="346" y="18"/>
                  </a:cubicBezTo>
                  <a:cubicBezTo>
                    <a:pt x="346" y="18"/>
                    <a:pt x="317" y="1"/>
                    <a:pt x="269"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45"/>
            <p:cNvSpPr/>
            <p:nvPr/>
          </p:nvSpPr>
          <p:spPr>
            <a:xfrm>
              <a:off x="1430328" y="2680207"/>
              <a:ext cx="58515" cy="16323"/>
            </a:xfrm>
            <a:custGeom>
              <a:rect b="b" l="l" r="r" t="t"/>
              <a:pathLst>
                <a:path extrusionOk="0" h="106" w="380">
                  <a:moveTo>
                    <a:pt x="192" y="0"/>
                  </a:moveTo>
                  <a:cubicBezTo>
                    <a:pt x="116" y="0"/>
                    <a:pt x="38" y="19"/>
                    <a:pt x="1" y="53"/>
                  </a:cubicBezTo>
                  <a:cubicBezTo>
                    <a:pt x="1" y="53"/>
                    <a:pt x="260" y="87"/>
                    <a:pt x="332" y="104"/>
                  </a:cubicBezTo>
                  <a:cubicBezTo>
                    <a:pt x="335" y="105"/>
                    <a:pt x="338" y="105"/>
                    <a:pt x="341" y="105"/>
                  </a:cubicBezTo>
                  <a:cubicBezTo>
                    <a:pt x="379" y="105"/>
                    <a:pt x="372" y="32"/>
                    <a:pt x="283" y="10"/>
                  </a:cubicBezTo>
                  <a:cubicBezTo>
                    <a:pt x="255" y="3"/>
                    <a:pt x="224" y="0"/>
                    <a:pt x="192"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45"/>
            <p:cNvSpPr/>
            <p:nvPr/>
          </p:nvSpPr>
          <p:spPr>
            <a:xfrm>
              <a:off x="1378897" y="3503269"/>
              <a:ext cx="7545" cy="8161"/>
            </a:xfrm>
            <a:custGeom>
              <a:rect b="b" l="l" r="r" t="t"/>
              <a:pathLst>
                <a:path extrusionOk="0" h="53" w="49">
                  <a:moveTo>
                    <a:pt x="0" y="0"/>
                  </a:moveTo>
                  <a:cubicBezTo>
                    <a:pt x="15" y="19"/>
                    <a:pt x="31" y="37"/>
                    <a:pt x="48" y="52"/>
                  </a:cubicBezTo>
                  <a:cubicBezTo>
                    <a:pt x="25" y="24"/>
                    <a:pt x="0" y="0"/>
                    <a:pt x="0" y="0"/>
                  </a:cubicBezTo>
                  <a:close/>
                </a:path>
              </a:pathLst>
            </a:custGeom>
            <a:solidFill>
              <a:srgbClr val="A6A8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45"/>
            <p:cNvSpPr/>
            <p:nvPr/>
          </p:nvSpPr>
          <p:spPr>
            <a:xfrm>
              <a:off x="1340862" y="2496501"/>
              <a:ext cx="251616" cy="177548"/>
            </a:xfrm>
            <a:custGeom>
              <a:rect b="b" l="l" r="r" t="t"/>
              <a:pathLst>
                <a:path extrusionOk="0" h="1153" w="1634">
                  <a:moveTo>
                    <a:pt x="742" y="1"/>
                  </a:moveTo>
                  <a:lnTo>
                    <a:pt x="569" y="436"/>
                  </a:lnTo>
                  <a:cubicBezTo>
                    <a:pt x="569" y="436"/>
                    <a:pt x="412" y="506"/>
                    <a:pt x="352" y="558"/>
                  </a:cubicBezTo>
                  <a:lnTo>
                    <a:pt x="207" y="451"/>
                  </a:lnTo>
                  <a:lnTo>
                    <a:pt x="122" y="389"/>
                  </a:lnTo>
                  <a:lnTo>
                    <a:pt x="122" y="801"/>
                  </a:lnTo>
                  <a:cubicBezTo>
                    <a:pt x="122" y="801"/>
                    <a:pt x="68" y="875"/>
                    <a:pt x="35" y="895"/>
                  </a:cubicBezTo>
                  <a:lnTo>
                    <a:pt x="0" y="1152"/>
                  </a:lnTo>
                  <a:cubicBezTo>
                    <a:pt x="168" y="1024"/>
                    <a:pt x="350" y="918"/>
                    <a:pt x="544" y="836"/>
                  </a:cubicBezTo>
                  <a:cubicBezTo>
                    <a:pt x="637" y="797"/>
                    <a:pt x="732" y="765"/>
                    <a:pt x="830" y="740"/>
                  </a:cubicBezTo>
                  <a:cubicBezTo>
                    <a:pt x="1028" y="692"/>
                    <a:pt x="1207" y="679"/>
                    <a:pt x="1345" y="679"/>
                  </a:cubicBezTo>
                  <a:cubicBezTo>
                    <a:pt x="1523" y="679"/>
                    <a:pt x="1633" y="701"/>
                    <a:pt x="1633" y="701"/>
                  </a:cubicBezTo>
                  <a:cubicBezTo>
                    <a:pt x="1610" y="642"/>
                    <a:pt x="1583" y="582"/>
                    <a:pt x="1549" y="526"/>
                  </a:cubicBezTo>
                  <a:lnTo>
                    <a:pt x="1538" y="506"/>
                  </a:lnTo>
                  <a:cubicBezTo>
                    <a:pt x="1538" y="506"/>
                    <a:pt x="1392" y="135"/>
                    <a:pt x="1353" y="105"/>
                  </a:cubicBezTo>
                  <a:cubicBezTo>
                    <a:pt x="1353" y="105"/>
                    <a:pt x="1264" y="336"/>
                    <a:pt x="1230" y="423"/>
                  </a:cubicBezTo>
                  <a:cubicBezTo>
                    <a:pt x="1186" y="412"/>
                    <a:pt x="1140" y="404"/>
                    <a:pt x="1095" y="402"/>
                  </a:cubicBezTo>
                  <a:cubicBezTo>
                    <a:pt x="1095" y="402"/>
                    <a:pt x="768" y="23"/>
                    <a:pt x="7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45"/>
            <p:cNvSpPr/>
            <p:nvPr/>
          </p:nvSpPr>
          <p:spPr>
            <a:xfrm>
              <a:off x="1169013" y="3067331"/>
              <a:ext cx="234985" cy="440096"/>
            </a:xfrm>
            <a:custGeom>
              <a:rect b="b" l="l" r="r" t="t"/>
              <a:pathLst>
                <a:path extrusionOk="0" h="2858" w="1526">
                  <a:moveTo>
                    <a:pt x="47" y="0"/>
                  </a:moveTo>
                  <a:cubicBezTo>
                    <a:pt x="25" y="86"/>
                    <a:pt x="11" y="172"/>
                    <a:pt x="1" y="259"/>
                  </a:cubicBezTo>
                  <a:cubicBezTo>
                    <a:pt x="1" y="259"/>
                    <a:pt x="168" y="371"/>
                    <a:pt x="307" y="457"/>
                  </a:cubicBezTo>
                  <a:cubicBezTo>
                    <a:pt x="420" y="528"/>
                    <a:pt x="588" y="679"/>
                    <a:pt x="647" y="734"/>
                  </a:cubicBezTo>
                  <a:lnTo>
                    <a:pt x="668" y="753"/>
                  </a:lnTo>
                  <a:cubicBezTo>
                    <a:pt x="725" y="677"/>
                    <a:pt x="821" y="453"/>
                    <a:pt x="821" y="453"/>
                  </a:cubicBezTo>
                  <a:lnTo>
                    <a:pt x="821" y="453"/>
                  </a:lnTo>
                  <a:cubicBezTo>
                    <a:pt x="783" y="776"/>
                    <a:pt x="1062" y="974"/>
                    <a:pt x="1062" y="974"/>
                  </a:cubicBezTo>
                  <a:lnTo>
                    <a:pt x="1132" y="1315"/>
                  </a:lnTo>
                  <a:cubicBezTo>
                    <a:pt x="1201" y="1658"/>
                    <a:pt x="1019" y="2157"/>
                    <a:pt x="1019" y="2157"/>
                  </a:cubicBezTo>
                  <a:cubicBezTo>
                    <a:pt x="1019" y="2157"/>
                    <a:pt x="1006" y="2167"/>
                    <a:pt x="983" y="2186"/>
                  </a:cubicBezTo>
                  <a:cubicBezTo>
                    <a:pt x="942" y="2219"/>
                    <a:pt x="870" y="2279"/>
                    <a:pt x="780" y="2360"/>
                  </a:cubicBezTo>
                  <a:cubicBezTo>
                    <a:pt x="707" y="2426"/>
                    <a:pt x="620" y="2506"/>
                    <a:pt x="530" y="2597"/>
                  </a:cubicBezTo>
                  <a:cubicBezTo>
                    <a:pt x="562" y="2700"/>
                    <a:pt x="569" y="2857"/>
                    <a:pt x="569" y="2857"/>
                  </a:cubicBezTo>
                  <a:cubicBezTo>
                    <a:pt x="569" y="2857"/>
                    <a:pt x="777" y="2674"/>
                    <a:pt x="859" y="2598"/>
                  </a:cubicBezTo>
                  <a:cubicBezTo>
                    <a:pt x="921" y="2541"/>
                    <a:pt x="981" y="2510"/>
                    <a:pt x="1036" y="2504"/>
                  </a:cubicBezTo>
                  <a:cubicBezTo>
                    <a:pt x="1045" y="2503"/>
                    <a:pt x="1054" y="2502"/>
                    <a:pt x="1062" y="2502"/>
                  </a:cubicBezTo>
                  <a:cubicBezTo>
                    <a:pt x="1071" y="2502"/>
                    <a:pt x="1080" y="2503"/>
                    <a:pt x="1089" y="2504"/>
                  </a:cubicBezTo>
                  <a:cubicBezTo>
                    <a:pt x="1089" y="2504"/>
                    <a:pt x="1141" y="2434"/>
                    <a:pt x="1196" y="2434"/>
                  </a:cubicBezTo>
                  <a:cubicBezTo>
                    <a:pt x="1199" y="2434"/>
                    <a:pt x="1203" y="2434"/>
                    <a:pt x="1207" y="2435"/>
                  </a:cubicBezTo>
                  <a:cubicBezTo>
                    <a:pt x="1216" y="2438"/>
                    <a:pt x="1223" y="2442"/>
                    <a:pt x="1230" y="2449"/>
                  </a:cubicBezTo>
                  <a:cubicBezTo>
                    <a:pt x="1279" y="2201"/>
                    <a:pt x="1321" y="1864"/>
                    <a:pt x="1317" y="1641"/>
                  </a:cubicBezTo>
                  <a:cubicBezTo>
                    <a:pt x="1311" y="1356"/>
                    <a:pt x="1188" y="1026"/>
                    <a:pt x="1188" y="1026"/>
                  </a:cubicBezTo>
                  <a:lnTo>
                    <a:pt x="1188" y="1026"/>
                  </a:lnTo>
                  <a:cubicBezTo>
                    <a:pt x="1272" y="1074"/>
                    <a:pt x="1368" y="1084"/>
                    <a:pt x="1436" y="1084"/>
                  </a:cubicBezTo>
                  <a:cubicBezTo>
                    <a:pt x="1489" y="1084"/>
                    <a:pt x="1525" y="1078"/>
                    <a:pt x="1525" y="1078"/>
                  </a:cubicBezTo>
                  <a:cubicBezTo>
                    <a:pt x="1525" y="1078"/>
                    <a:pt x="1225" y="915"/>
                    <a:pt x="1032" y="643"/>
                  </a:cubicBezTo>
                  <a:cubicBezTo>
                    <a:pt x="838" y="371"/>
                    <a:pt x="911" y="22"/>
                    <a:pt x="911" y="22"/>
                  </a:cubicBezTo>
                  <a:lnTo>
                    <a:pt x="911" y="22"/>
                  </a:lnTo>
                  <a:cubicBezTo>
                    <a:pt x="910" y="22"/>
                    <a:pt x="700" y="181"/>
                    <a:pt x="412" y="181"/>
                  </a:cubicBezTo>
                  <a:cubicBezTo>
                    <a:pt x="395" y="181"/>
                    <a:pt x="377" y="181"/>
                    <a:pt x="359" y="180"/>
                  </a:cubicBezTo>
                  <a:cubicBezTo>
                    <a:pt x="232" y="174"/>
                    <a:pt x="115" y="107"/>
                    <a:pt x="47"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45"/>
            <p:cNvSpPr/>
            <p:nvPr/>
          </p:nvSpPr>
          <p:spPr>
            <a:xfrm>
              <a:off x="880750" y="3529139"/>
              <a:ext cx="436863" cy="1181084"/>
            </a:xfrm>
            <a:custGeom>
              <a:rect b="b" l="l" r="r" t="t"/>
              <a:pathLst>
                <a:path extrusionOk="0" h="7670" w="2837">
                  <a:moveTo>
                    <a:pt x="2091" y="0"/>
                  </a:moveTo>
                  <a:cubicBezTo>
                    <a:pt x="1902" y="353"/>
                    <a:pt x="1776" y="858"/>
                    <a:pt x="1628" y="1447"/>
                  </a:cubicBezTo>
                  <a:cubicBezTo>
                    <a:pt x="1437" y="2214"/>
                    <a:pt x="1062" y="4346"/>
                    <a:pt x="924" y="5042"/>
                  </a:cubicBezTo>
                  <a:cubicBezTo>
                    <a:pt x="783" y="5739"/>
                    <a:pt x="1" y="7645"/>
                    <a:pt x="1" y="7645"/>
                  </a:cubicBezTo>
                  <a:cubicBezTo>
                    <a:pt x="1" y="7645"/>
                    <a:pt x="607" y="7655"/>
                    <a:pt x="1268" y="7669"/>
                  </a:cubicBezTo>
                  <a:cubicBezTo>
                    <a:pt x="1499" y="6988"/>
                    <a:pt x="1715" y="5496"/>
                    <a:pt x="1750" y="4606"/>
                  </a:cubicBezTo>
                  <a:cubicBezTo>
                    <a:pt x="1793" y="3501"/>
                    <a:pt x="1881" y="2396"/>
                    <a:pt x="2011" y="1603"/>
                  </a:cubicBezTo>
                  <a:cubicBezTo>
                    <a:pt x="2142" y="812"/>
                    <a:pt x="2457" y="220"/>
                    <a:pt x="2457" y="220"/>
                  </a:cubicBezTo>
                  <a:cubicBezTo>
                    <a:pt x="2467" y="221"/>
                    <a:pt x="2476" y="222"/>
                    <a:pt x="2486" y="222"/>
                  </a:cubicBezTo>
                  <a:cubicBezTo>
                    <a:pt x="2635" y="222"/>
                    <a:pt x="2763" y="108"/>
                    <a:pt x="2836" y="22"/>
                  </a:cubicBezTo>
                  <a:lnTo>
                    <a:pt x="2836" y="22"/>
                  </a:lnTo>
                  <a:cubicBezTo>
                    <a:pt x="2712" y="78"/>
                    <a:pt x="2544" y="142"/>
                    <a:pt x="2404" y="142"/>
                  </a:cubicBezTo>
                  <a:cubicBezTo>
                    <a:pt x="2360" y="142"/>
                    <a:pt x="2319" y="136"/>
                    <a:pt x="2283" y="122"/>
                  </a:cubicBezTo>
                  <a:cubicBezTo>
                    <a:pt x="2214" y="90"/>
                    <a:pt x="2150" y="49"/>
                    <a:pt x="2091"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45"/>
            <p:cNvSpPr/>
            <p:nvPr/>
          </p:nvSpPr>
          <p:spPr>
            <a:xfrm>
              <a:off x="1289123" y="3403640"/>
              <a:ext cx="302585" cy="129811"/>
            </a:xfrm>
            <a:custGeom>
              <a:rect b="b" l="l" r="r" t="t"/>
              <a:pathLst>
                <a:path extrusionOk="0" h="843" w="1965">
                  <a:moveTo>
                    <a:pt x="203" y="1"/>
                  </a:moveTo>
                  <a:cubicBezTo>
                    <a:pt x="161" y="34"/>
                    <a:pt x="89" y="95"/>
                    <a:pt x="0" y="174"/>
                  </a:cubicBezTo>
                  <a:cubicBezTo>
                    <a:pt x="57" y="206"/>
                    <a:pt x="148" y="257"/>
                    <a:pt x="256" y="319"/>
                  </a:cubicBezTo>
                  <a:cubicBezTo>
                    <a:pt x="300" y="344"/>
                    <a:pt x="345" y="370"/>
                    <a:pt x="392" y="397"/>
                  </a:cubicBezTo>
                  <a:cubicBezTo>
                    <a:pt x="478" y="446"/>
                    <a:pt x="569" y="498"/>
                    <a:pt x="659" y="552"/>
                  </a:cubicBezTo>
                  <a:cubicBezTo>
                    <a:pt x="837" y="656"/>
                    <a:pt x="1010" y="762"/>
                    <a:pt x="1135" y="843"/>
                  </a:cubicBezTo>
                  <a:lnTo>
                    <a:pt x="1965" y="475"/>
                  </a:lnTo>
                  <a:cubicBezTo>
                    <a:pt x="1955" y="454"/>
                    <a:pt x="1949" y="442"/>
                    <a:pt x="1949" y="442"/>
                  </a:cubicBezTo>
                  <a:cubicBezTo>
                    <a:pt x="1942" y="365"/>
                    <a:pt x="1939" y="287"/>
                    <a:pt x="1940" y="209"/>
                  </a:cubicBezTo>
                  <a:lnTo>
                    <a:pt x="1940" y="209"/>
                  </a:lnTo>
                  <a:cubicBezTo>
                    <a:pt x="1791" y="280"/>
                    <a:pt x="1394" y="464"/>
                    <a:pt x="1187" y="581"/>
                  </a:cubicBezTo>
                  <a:cubicBezTo>
                    <a:pt x="1187" y="581"/>
                    <a:pt x="784" y="316"/>
                    <a:pt x="456" y="131"/>
                  </a:cubicBezTo>
                  <a:cubicBezTo>
                    <a:pt x="362" y="79"/>
                    <a:pt x="272" y="33"/>
                    <a:pt x="20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45"/>
            <p:cNvSpPr/>
            <p:nvPr/>
          </p:nvSpPr>
          <p:spPr>
            <a:xfrm>
              <a:off x="1289123" y="3403640"/>
              <a:ext cx="70372" cy="61287"/>
            </a:xfrm>
            <a:custGeom>
              <a:rect b="b" l="l" r="r" t="t"/>
              <a:pathLst>
                <a:path extrusionOk="0" h="398" w="457">
                  <a:moveTo>
                    <a:pt x="203" y="1"/>
                  </a:moveTo>
                  <a:cubicBezTo>
                    <a:pt x="161" y="34"/>
                    <a:pt x="89" y="95"/>
                    <a:pt x="0" y="174"/>
                  </a:cubicBezTo>
                  <a:cubicBezTo>
                    <a:pt x="57" y="206"/>
                    <a:pt x="148" y="257"/>
                    <a:pt x="256" y="319"/>
                  </a:cubicBezTo>
                  <a:cubicBezTo>
                    <a:pt x="300" y="344"/>
                    <a:pt x="345" y="370"/>
                    <a:pt x="392" y="397"/>
                  </a:cubicBezTo>
                  <a:cubicBezTo>
                    <a:pt x="413" y="325"/>
                    <a:pt x="440" y="221"/>
                    <a:pt x="456" y="131"/>
                  </a:cubicBezTo>
                  <a:cubicBezTo>
                    <a:pt x="362" y="79"/>
                    <a:pt x="272" y="33"/>
                    <a:pt x="203"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45"/>
            <p:cNvSpPr/>
            <p:nvPr/>
          </p:nvSpPr>
          <p:spPr>
            <a:xfrm>
              <a:off x="1378897" y="3094741"/>
              <a:ext cx="224514" cy="398366"/>
            </a:xfrm>
            <a:custGeom>
              <a:rect b="b" l="l" r="r" t="t"/>
              <a:pathLst>
                <a:path extrusionOk="0" h="2587" w="1458">
                  <a:moveTo>
                    <a:pt x="0" y="0"/>
                  </a:moveTo>
                  <a:cubicBezTo>
                    <a:pt x="0" y="0"/>
                    <a:pt x="138" y="554"/>
                    <a:pt x="199" y="941"/>
                  </a:cubicBezTo>
                  <a:cubicBezTo>
                    <a:pt x="204" y="984"/>
                    <a:pt x="212" y="1026"/>
                    <a:pt x="216" y="1062"/>
                  </a:cubicBezTo>
                  <a:cubicBezTo>
                    <a:pt x="262" y="1438"/>
                    <a:pt x="207" y="2335"/>
                    <a:pt x="207" y="2335"/>
                  </a:cubicBezTo>
                  <a:lnTo>
                    <a:pt x="228" y="2348"/>
                  </a:lnTo>
                  <a:cubicBezTo>
                    <a:pt x="320" y="2405"/>
                    <a:pt x="604" y="2587"/>
                    <a:pt x="604" y="2587"/>
                  </a:cubicBezTo>
                  <a:lnTo>
                    <a:pt x="880" y="2442"/>
                  </a:lnTo>
                  <a:cubicBezTo>
                    <a:pt x="880" y="2442"/>
                    <a:pt x="999" y="1827"/>
                    <a:pt x="1126" y="1276"/>
                  </a:cubicBezTo>
                  <a:cubicBezTo>
                    <a:pt x="1152" y="1169"/>
                    <a:pt x="1178" y="1064"/>
                    <a:pt x="1205" y="961"/>
                  </a:cubicBezTo>
                  <a:cubicBezTo>
                    <a:pt x="1318" y="530"/>
                    <a:pt x="1437" y="164"/>
                    <a:pt x="1428" y="149"/>
                  </a:cubicBezTo>
                  <a:lnTo>
                    <a:pt x="1457" y="28"/>
                  </a:lnTo>
                  <a:lnTo>
                    <a:pt x="1457" y="28"/>
                  </a:lnTo>
                  <a:cubicBezTo>
                    <a:pt x="1288" y="97"/>
                    <a:pt x="789" y="382"/>
                    <a:pt x="789" y="382"/>
                  </a:cubicBezTo>
                  <a:cubicBezTo>
                    <a:pt x="534" y="219"/>
                    <a:pt x="1" y="0"/>
                    <a:pt x="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45"/>
            <p:cNvSpPr/>
            <p:nvPr/>
          </p:nvSpPr>
          <p:spPr>
            <a:xfrm>
              <a:off x="1394750" y="2695925"/>
              <a:ext cx="152301" cy="179749"/>
            </a:xfrm>
            <a:custGeom>
              <a:rect b="b" l="l" r="r" t="t"/>
              <a:pathLst>
                <a:path extrusionOk="0" h="1157" w="989">
                  <a:moveTo>
                    <a:pt x="126" y="1"/>
                  </a:moveTo>
                  <a:cubicBezTo>
                    <a:pt x="58" y="47"/>
                    <a:pt x="0" y="77"/>
                    <a:pt x="0" y="77"/>
                  </a:cubicBezTo>
                  <a:cubicBezTo>
                    <a:pt x="36" y="608"/>
                    <a:pt x="171" y="903"/>
                    <a:pt x="171" y="903"/>
                  </a:cubicBezTo>
                  <a:cubicBezTo>
                    <a:pt x="182" y="918"/>
                    <a:pt x="194" y="932"/>
                    <a:pt x="207" y="945"/>
                  </a:cubicBezTo>
                  <a:cubicBezTo>
                    <a:pt x="340" y="1080"/>
                    <a:pt x="582" y="1157"/>
                    <a:pt x="790" y="1157"/>
                  </a:cubicBezTo>
                  <a:cubicBezTo>
                    <a:pt x="855" y="1157"/>
                    <a:pt x="917" y="1149"/>
                    <a:pt x="971" y="1133"/>
                  </a:cubicBezTo>
                  <a:lnTo>
                    <a:pt x="988" y="1128"/>
                  </a:lnTo>
                  <a:cubicBezTo>
                    <a:pt x="660" y="1103"/>
                    <a:pt x="508" y="1015"/>
                    <a:pt x="347" y="831"/>
                  </a:cubicBezTo>
                  <a:cubicBezTo>
                    <a:pt x="164" y="623"/>
                    <a:pt x="139" y="257"/>
                    <a:pt x="126" y="1"/>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45"/>
            <p:cNvSpPr/>
            <p:nvPr/>
          </p:nvSpPr>
          <p:spPr>
            <a:xfrm>
              <a:off x="1400925" y="2841575"/>
              <a:ext cx="152274" cy="107476"/>
            </a:xfrm>
            <a:custGeom>
              <a:rect b="b" l="l" r="r" t="t"/>
              <a:pathLst>
                <a:path extrusionOk="0" h="680" w="989">
                  <a:moveTo>
                    <a:pt x="168" y="1"/>
                  </a:moveTo>
                  <a:lnTo>
                    <a:pt x="168" y="1"/>
                  </a:lnTo>
                  <a:cubicBezTo>
                    <a:pt x="173" y="137"/>
                    <a:pt x="179" y="485"/>
                    <a:pt x="118" y="537"/>
                  </a:cubicBezTo>
                  <a:cubicBezTo>
                    <a:pt x="82" y="564"/>
                    <a:pt x="43" y="585"/>
                    <a:pt x="1" y="603"/>
                  </a:cubicBezTo>
                  <a:cubicBezTo>
                    <a:pt x="190" y="658"/>
                    <a:pt x="357" y="679"/>
                    <a:pt x="504" y="679"/>
                  </a:cubicBezTo>
                  <a:cubicBezTo>
                    <a:pt x="702" y="679"/>
                    <a:pt x="863" y="640"/>
                    <a:pt x="989" y="594"/>
                  </a:cubicBezTo>
                  <a:cubicBezTo>
                    <a:pt x="950" y="584"/>
                    <a:pt x="912" y="569"/>
                    <a:pt x="876" y="550"/>
                  </a:cubicBezTo>
                  <a:cubicBezTo>
                    <a:pt x="864" y="543"/>
                    <a:pt x="896" y="271"/>
                    <a:pt x="932" y="189"/>
                  </a:cubicBezTo>
                  <a:lnTo>
                    <a:pt x="932" y="189"/>
                  </a:lnTo>
                  <a:cubicBezTo>
                    <a:pt x="878" y="205"/>
                    <a:pt x="816" y="212"/>
                    <a:pt x="751" y="212"/>
                  </a:cubicBezTo>
                  <a:cubicBezTo>
                    <a:pt x="544" y="212"/>
                    <a:pt x="302" y="135"/>
                    <a:pt x="168" y="1"/>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45"/>
            <p:cNvSpPr/>
            <p:nvPr/>
          </p:nvSpPr>
          <p:spPr>
            <a:xfrm>
              <a:off x="1495003" y="3094741"/>
              <a:ext cx="14783" cy="47274"/>
            </a:xfrm>
            <a:custGeom>
              <a:rect b="b" l="l" r="r" t="t"/>
              <a:pathLst>
                <a:path extrusionOk="0" h="307" w="96">
                  <a:moveTo>
                    <a:pt x="7" y="0"/>
                  </a:moveTo>
                  <a:cubicBezTo>
                    <a:pt x="7" y="0"/>
                    <a:pt x="36" y="162"/>
                    <a:pt x="0" y="287"/>
                  </a:cubicBezTo>
                  <a:cubicBezTo>
                    <a:pt x="13" y="294"/>
                    <a:pt x="25" y="300"/>
                    <a:pt x="36" y="307"/>
                  </a:cubicBezTo>
                  <a:cubicBezTo>
                    <a:pt x="36" y="307"/>
                    <a:pt x="58" y="297"/>
                    <a:pt x="96" y="277"/>
                  </a:cubicBezTo>
                  <a:cubicBezTo>
                    <a:pt x="88" y="204"/>
                    <a:pt x="70" y="90"/>
                    <a:pt x="7" y="0"/>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45"/>
            <p:cNvSpPr/>
            <p:nvPr/>
          </p:nvSpPr>
          <p:spPr>
            <a:xfrm>
              <a:off x="1069075" y="3107214"/>
              <a:ext cx="335693" cy="443946"/>
            </a:xfrm>
            <a:custGeom>
              <a:rect b="b" l="l" r="r" t="t"/>
              <a:pathLst>
                <a:path extrusionOk="0" h="2883" w="2180">
                  <a:moveTo>
                    <a:pt x="2012" y="2572"/>
                  </a:moveTo>
                  <a:lnTo>
                    <a:pt x="2012" y="2572"/>
                  </a:lnTo>
                  <a:cubicBezTo>
                    <a:pt x="2030" y="2588"/>
                    <a:pt x="2044" y="2606"/>
                    <a:pt x="2059" y="2623"/>
                  </a:cubicBezTo>
                  <a:cubicBezTo>
                    <a:pt x="2041" y="2607"/>
                    <a:pt x="2027" y="2590"/>
                    <a:pt x="2012" y="2572"/>
                  </a:cubicBezTo>
                  <a:close/>
                  <a:moveTo>
                    <a:pt x="648" y="0"/>
                  </a:moveTo>
                  <a:cubicBezTo>
                    <a:pt x="359" y="430"/>
                    <a:pt x="59" y="1226"/>
                    <a:pt x="25" y="1441"/>
                  </a:cubicBezTo>
                  <a:cubicBezTo>
                    <a:pt x="19" y="1473"/>
                    <a:pt x="16" y="1502"/>
                    <a:pt x="13" y="1531"/>
                  </a:cubicBezTo>
                  <a:cubicBezTo>
                    <a:pt x="0" y="1700"/>
                    <a:pt x="38" y="1837"/>
                    <a:pt x="197" y="2050"/>
                  </a:cubicBezTo>
                  <a:cubicBezTo>
                    <a:pt x="327" y="2225"/>
                    <a:pt x="628" y="2556"/>
                    <a:pt x="868" y="2740"/>
                  </a:cubicBezTo>
                  <a:cubicBezTo>
                    <a:pt x="927" y="2789"/>
                    <a:pt x="991" y="2830"/>
                    <a:pt x="1060" y="2862"/>
                  </a:cubicBezTo>
                  <a:cubicBezTo>
                    <a:pt x="1096" y="2876"/>
                    <a:pt x="1137" y="2882"/>
                    <a:pt x="1181" y="2882"/>
                  </a:cubicBezTo>
                  <a:cubicBezTo>
                    <a:pt x="1435" y="2882"/>
                    <a:pt x="1781" y="2675"/>
                    <a:pt x="1781" y="2675"/>
                  </a:cubicBezTo>
                  <a:cubicBezTo>
                    <a:pt x="1849" y="2719"/>
                    <a:pt x="1926" y="2735"/>
                    <a:pt x="1987" y="2735"/>
                  </a:cubicBezTo>
                  <a:cubicBezTo>
                    <a:pt x="2036" y="2735"/>
                    <a:pt x="2074" y="2725"/>
                    <a:pt x="2091" y="2713"/>
                  </a:cubicBezTo>
                  <a:cubicBezTo>
                    <a:pt x="2095" y="2710"/>
                    <a:pt x="2098" y="2707"/>
                    <a:pt x="2098" y="2703"/>
                  </a:cubicBezTo>
                  <a:cubicBezTo>
                    <a:pt x="2098" y="2701"/>
                    <a:pt x="2098" y="2698"/>
                    <a:pt x="2098" y="2698"/>
                  </a:cubicBezTo>
                  <a:cubicBezTo>
                    <a:pt x="2098" y="2678"/>
                    <a:pt x="2079" y="2649"/>
                    <a:pt x="2059" y="2623"/>
                  </a:cubicBezTo>
                  <a:lnTo>
                    <a:pt x="2059" y="2623"/>
                  </a:lnTo>
                  <a:cubicBezTo>
                    <a:pt x="2072" y="2635"/>
                    <a:pt x="2085" y="2646"/>
                    <a:pt x="2101" y="2655"/>
                  </a:cubicBezTo>
                  <a:cubicBezTo>
                    <a:pt x="2109" y="2662"/>
                    <a:pt x="2121" y="2666"/>
                    <a:pt x="2132" y="2671"/>
                  </a:cubicBezTo>
                  <a:cubicBezTo>
                    <a:pt x="2139" y="2673"/>
                    <a:pt x="2146" y="2674"/>
                    <a:pt x="2151" y="2674"/>
                  </a:cubicBezTo>
                  <a:cubicBezTo>
                    <a:pt x="2171" y="2674"/>
                    <a:pt x="2180" y="2659"/>
                    <a:pt x="2169" y="2629"/>
                  </a:cubicBezTo>
                  <a:cubicBezTo>
                    <a:pt x="2140" y="2548"/>
                    <a:pt x="1913" y="2188"/>
                    <a:pt x="1855" y="2177"/>
                  </a:cubicBezTo>
                  <a:cubicBezTo>
                    <a:pt x="1851" y="2177"/>
                    <a:pt x="1847" y="2176"/>
                    <a:pt x="1843" y="2176"/>
                  </a:cubicBezTo>
                  <a:cubicBezTo>
                    <a:pt x="1789" y="2176"/>
                    <a:pt x="1736" y="2247"/>
                    <a:pt x="1736" y="2247"/>
                  </a:cubicBezTo>
                  <a:cubicBezTo>
                    <a:pt x="1727" y="2245"/>
                    <a:pt x="1717" y="2244"/>
                    <a:pt x="1707" y="2244"/>
                  </a:cubicBezTo>
                  <a:cubicBezTo>
                    <a:pt x="1647" y="2244"/>
                    <a:pt x="1577" y="2275"/>
                    <a:pt x="1508" y="2339"/>
                  </a:cubicBezTo>
                  <a:cubicBezTo>
                    <a:pt x="1425" y="2415"/>
                    <a:pt x="1228" y="2571"/>
                    <a:pt x="1228" y="2571"/>
                  </a:cubicBezTo>
                  <a:cubicBezTo>
                    <a:pt x="1215" y="2493"/>
                    <a:pt x="1199" y="2415"/>
                    <a:pt x="1176" y="2338"/>
                  </a:cubicBezTo>
                  <a:cubicBezTo>
                    <a:pt x="1130" y="2186"/>
                    <a:pt x="1027" y="1992"/>
                    <a:pt x="955" y="1846"/>
                  </a:cubicBezTo>
                  <a:cubicBezTo>
                    <a:pt x="885" y="1703"/>
                    <a:pt x="788" y="1576"/>
                    <a:pt x="670" y="1471"/>
                  </a:cubicBezTo>
                  <a:cubicBezTo>
                    <a:pt x="670" y="1471"/>
                    <a:pt x="673" y="1466"/>
                    <a:pt x="679" y="1457"/>
                  </a:cubicBezTo>
                  <a:cubicBezTo>
                    <a:pt x="719" y="1396"/>
                    <a:pt x="864" y="1171"/>
                    <a:pt x="979" y="980"/>
                  </a:cubicBezTo>
                  <a:cubicBezTo>
                    <a:pt x="1095" y="789"/>
                    <a:pt x="1254" y="537"/>
                    <a:pt x="1293" y="473"/>
                  </a:cubicBezTo>
                  <a:cubicBezTo>
                    <a:pt x="1253" y="436"/>
                    <a:pt x="1156" y="347"/>
                    <a:pt x="1063" y="275"/>
                  </a:cubicBezTo>
                  <a:cubicBezTo>
                    <a:pt x="1029" y="248"/>
                    <a:pt x="992" y="222"/>
                    <a:pt x="955" y="197"/>
                  </a:cubicBezTo>
                  <a:cubicBezTo>
                    <a:pt x="816" y="110"/>
                    <a:pt x="648" y="0"/>
                    <a:pt x="648" y="0"/>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45"/>
            <p:cNvSpPr/>
            <p:nvPr/>
          </p:nvSpPr>
          <p:spPr>
            <a:xfrm>
              <a:off x="1161006" y="3149561"/>
              <a:ext cx="107483" cy="181859"/>
            </a:xfrm>
            <a:custGeom>
              <a:rect b="b" l="l" r="r" t="t"/>
              <a:pathLst>
                <a:path extrusionOk="0" h="1181" w="698">
                  <a:moveTo>
                    <a:pt x="468" y="0"/>
                  </a:moveTo>
                  <a:cubicBezTo>
                    <a:pt x="320" y="421"/>
                    <a:pt x="76" y="1047"/>
                    <a:pt x="1" y="1166"/>
                  </a:cubicBezTo>
                  <a:cubicBezTo>
                    <a:pt x="28" y="1166"/>
                    <a:pt x="57" y="1172"/>
                    <a:pt x="83" y="1181"/>
                  </a:cubicBezTo>
                  <a:cubicBezTo>
                    <a:pt x="122" y="1121"/>
                    <a:pt x="268" y="894"/>
                    <a:pt x="384" y="705"/>
                  </a:cubicBezTo>
                  <a:cubicBezTo>
                    <a:pt x="498" y="514"/>
                    <a:pt x="659" y="262"/>
                    <a:pt x="698" y="198"/>
                  </a:cubicBezTo>
                  <a:cubicBezTo>
                    <a:pt x="656" y="159"/>
                    <a:pt x="560" y="72"/>
                    <a:pt x="468" y="0"/>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45"/>
            <p:cNvSpPr/>
            <p:nvPr/>
          </p:nvSpPr>
          <p:spPr>
            <a:xfrm>
              <a:off x="1069075" y="3342815"/>
              <a:ext cx="323066" cy="208345"/>
            </a:xfrm>
            <a:custGeom>
              <a:rect b="b" l="l" r="r" t="t"/>
              <a:pathLst>
                <a:path extrusionOk="0" h="1353" w="2098">
                  <a:moveTo>
                    <a:pt x="16" y="1"/>
                  </a:moveTo>
                  <a:cubicBezTo>
                    <a:pt x="0" y="170"/>
                    <a:pt x="38" y="307"/>
                    <a:pt x="197" y="520"/>
                  </a:cubicBezTo>
                  <a:cubicBezTo>
                    <a:pt x="327" y="695"/>
                    <a:pt x="628" y="1026"/>
                    <a:pt x="868" y="1210"/>
                  </a:cubicBezTo>
                  <a:cubicBezTo>
                    <a:pt x="927" y="1259"/>
                    <a:pt x="991" y="1300"/>
                    <a:pt x="1060" y="1332"/>
                  </a:cubicBezTo>
                  <a:cubicBezTo>
                    <a:pt x="1096" y="1346"/>
                    <a:pt x="1137" y="1352"/>
                    <a:pt x="1181" y="1352"/>
                  </a:cubicBezTo>
                  <a:cubicBezTo>
                    <a:pt x="1435" y="1352"/>
                    <a:pt x="1781" y="1145"/>
                    <a:pt x="1781" y="1145"/>
                  </a:cubicBezTo>
                  <a:cubicBezTo>
                    <a:pt x="1850" y="1189"/>
                    <a:pt x="1927" y="1204"/>
                    <a:pt x="1988" y="1204"/>
                  </a:cubicBezTo>
                  <a:cubicBezTo>
                    <a:pt x="2040" y="1204"/>
                    <a:pt x="2081" y="1193"/>
                    <a:pt x="2095" y="1180"/>
                  </a:cubicBezTo>
                  <a:cubicBezTo>
                    <a:pt x="2096" y="1177"/>
                    <a:pt x="2098" y="1176"/>
                    <a:pt x="2098" y="1173"/>
                  </a:cubicBezTo>
                  <a:cubicBezTo>
                    <a:pt x="1992" y="1151"/>
                    <a:pt x="1801" y="1106"/>
                    <a:pt x="1711" y="1041"/>
                  </a:cubicBezTo>
                  <a:cubicBezTo>
                    <a:pt x="1711" y="1041"/>
                    <a:pt x="1409" y="1238"/>
                    <a:pt x="1189" y="1238"/>
                  </a:cubicBezTo>
                  <a:cubicBezTo>
                    <a:pt x="968" y="1238"/>
                    <a:pt x="748" y="957"/>
                    <a:pt x="446" y="630"/>
                  </a:cubicBezTo>
                  <a:cubicBezTo>
                    <a:pt x="250" y="417"/>
                    <a:pt x="98" y="158"/>
                    <a:pt x="16" y="1"/>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45"/>
            <p:cNvSpPr/>
            <p:nvPr/>
          </p:nvSpPr>
          <p:spPr>
            <a:xfrm>
              <a:off x="1409232" y="3233022"/>
              <a:ext cx="155373" cy="260393"/>
            </a:xfrm>
            <a:custGeom>
              <a:rect b="b" l="l" r="r" t="t"/>
              <a:pathLst>
                <a:path extrusionOk="0" h="1691" w="1009">
                  <a:moveTo>
                    <a:pt x="592" y="1"/>
                  </a:moveTo>
                  <a:cubicBezTo>
                    <a:pt x="592" y="1"/>
                    <a:pt x="396" y="63"/>
                    <a:pt x="187" y="63"/>
                  </a:cubicBezTo>
                  <a:cubicBezTo>
                    <a:pt x="125" y="63"/>
                    <a:pt x="60" y="57"/>
                    <a:pt x="0" y="43"/>
                  </a:cubicBezTo>
                  <a:lnTo>
                    <a:pt x="0" y="43"/>
                  </a:lnTo>
                  <a:cubicBezTo>
                    <a:pt x="7" y="84"/>
                    <a:pt x="13" y="126"/>
                    <a:pt x="19" y="164"/>
                  </a:cubicBezTo>
                  <a:cubicBezTo>
                    <a:pt x="65" y="542"/>
                    <a:pt x="10" y="1439"/>
                    <a:pt x="10" y="1439"/>
                  </a:cubicBezTo>
                  <a:lnTo>
                    <a:pt x="31" y="1450"/>
                  </a:lnTo>
                  <a:cubicBezTo>
                    <a:pt x="123" y="1508"/>
                    <a:pt x="407" y="1690"/>
                    <a:pt x="407" y="1690"/>
                  </a:cubicBezTo>
                  <a:lnTo>
                    <a:pt x="683" y="1546"/>
                  </a:lnTo>
                  <a:cubicBezTo>
                    <a:pt x="683" y="1546"/>
                    <a:pt x="802" y="931"/>
                    <a:pt x="930" y="378"/>
                  </a:cubicBezTo>
                  <a:cubicBezTo>
                    <a:pt x="955" y="271"/>
                    <a:pt x="981" y="166"/>
                    <a:pt x="1008" y="63"/>
                  </a:cubicBezTo>
                  <a:lnTo>
                    <a:pt x="1008" y="63"/>
                  </a:lnTo>
                  <a:cubicBezTo>
                    <a:pt x="991" y="63"/>
                    <a:pt x="973" y="64"/>
                    <a:pt x="954" y="64"/>
                  </a:cubicBezTo>
                  <a:cubicBezTo>
                    <a:pt x="845" y="64"/>
                    <a:pt x="710" y="51"/>
                    <a:pt x="5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45"/>
            <p:cNvSpPr/>
            <p:nvPr/>
          </p:nvSpPr>
          <p:spPr>
            <a:xfrm>
              <a:off x="1580004" y="3094895"/>
              <a:ext cx="161995" cy="156143"/>
            </a:xfrm>
            <a:custGeom>
              <a:rect b="b" l="l" r="r" t="t"/>
              <a:pathLst>
                <a:path extrusionOk="0" h="1014" w="1052">
                  <a:moveTo>
                    <a:pt x="459" y="1"/>
                  </a:moveTo>
                  <a:cubicBezTo>
                    <a:pt x="465" y="17"/>
                    <a:pt x="595" y="404"/>
                    <a:pt x="459" y="608"/>
                  </a:cubicBezTo>
                  <a:cubicBezTo>
                    <a:pt x="320" y="817"/>
                    <a:pt x="1" y="945"/>
                    <a:pt x="1" y="945"/>
                  </a:cubicBezTo>
                  <a:cubicBezTo>
                    <a:pt x="1" y="945"/>
                    <a:pt x="84" y="1014"/>
                    <a:pt x="226" y="1014"/>
                  </a:cubicBezTo>
                  <a:cubicBezTo>
                    <a:pt x="231" y="1014"/>
                    <a:pt x="235" y="1013"/>
                    <a:pt x="239" y="1013"/>
                  </a:cubicBezTo>
                  <a:lnTo>
                    <a:pt x="245" y="992"/>
                  </a:lnTo>
                  <a:cubicBezTo>
                    <a:pt x="616" y="880"/>
                    <a:pt x="597" y="481"/>
                    <a:pt x="597" y="481"/>
                  </a:cubicBezTo>
                  <a:cubicBezTo>
                    <a:pt x="692" y="446"/>
                    <a:pt x="834" y="432"/>
                    <a:pt x="935" y="426"/>
                  </a:cubicBezTo>
                  <a:cubicBezTo>
                    <a:pt x="1002" y="423"/>
                    <a:pt x="1051" y="422"/>
                    <a:pt x="1051" y="422"/>
                  </a:cubicBezTo>
                  <a:cubicBezTo>
                    <a:pt x="1044" y="287"/>
                    <a:pt x="1032" y="163"/>
                    <a:pt x="1019" y="48"/>
                  </a:cubicBezTo>
                  <a:cubicBezTo>
                    <a:pt x="925" y="130"/>
                    <a:pt x="806" y="173"/>
                    <a:pt x="684" y="173"/>
                  </a:cubicBezTo>
                  <a:cubicBezTo>
                    <a:pt x="636" y="173"/>
                    <a:pt x="588" y="167"/>
                    <a:pt x="540" y="153"/>
                  </a:cubicBezTo>
                  <a:cubicBezTo>
                    <a:pt x="540" y="153"/>
                    <a:pt x="523" y="53"/>
                    <a:pt x="459"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45"/>
            <p:cNvSpPr/>
            <p:nvPr/>
          </p:nvSpPr>
          <p:spPr>
            <a:xfrm>
              <a:off x="1554442" y="4365598"/>
              <a:ext cx="50046" cy="349398"/>
            </a:xfrm>
            <a:custGeom>
              <a:rect b="b" l="l" r="r" t="t"/>
              <a:pathLst>
                <a:path extrusionOk="0" h="2269" w="325">
                  <a:moveTo>
                    <a:pt x="0" y="1"/>
                  </a:moveTo>
                  <a:cubicBezTo>
                    <a:pt x="26" y="860"/>
                    <a:pt x="55" y="1938"/>
                    <a:pt x="63" y="2269"/>
                  </a:cubicBezTo>
                  <a:cubicBezTo>
                    <a:pt x="149" y="2269"/>
                    <a:pt x="235" y="2268"/>
                    <a:pt x="319" y="2266"/>
                  </a:cubicBezTo>
                  <a:cubicBezTo>
                    <a:pt x="320" y="2046"/>
                    <a:pt x="324" y="1504"/>
                    <a:pt x="317" y="890"/>
                  </a:cubicBezTo>
                  <a:cubicBezTo>
                    <a:pt x="314" y="673"/>
                    <a:pt x="301" y="384"/>
                    <a:pt x="281" y="58"/>
                  </a:cubicBezTo>
                  <a:cubicBezTo>
                    <a:pt x="187" y="44"/>
                    <a:pt x="93" y="25"/>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45"/>
            <p:cNvSpPr/>
            <p:nvPr/>
          </p:nvSpPr>
          <p:spPr>
            <a:xfrm>
              <a:off x="1236921" y="4241792"/>
              <a:ext cx="110409" cy="473512"/>
            </a:xfrm>
            <a:custGeom>
              <a:rect b="b" l="l" r="r" t="t"/>
              <a:pathLst>
                <a:path extrusionOk="0" h="3075" w="717">
                  <a:moveTo>
                    <a:pt x="470" y="0"/>
                  </a:moveTo>
                  <a:cubicBezTo>
                    <a:pt x="319" y="878"/>
                    <a:pt x="66" y="2619"/>
                    <a:pt x="1" y="3067"/>
                  </a:cubicBezTo>
                  <a:cubicBezTo>
                    <a:pt x="31" y="3067"/>
                    <a:pt x="62" y="3069"/>
                    <a:pt x="91" y="3070"/>
                  </a:cubicBezTo>
                  <a:cubicBezTo>
                    <a:pt x="160" y="3072"/>
                    <a:pt x="247" y="3073"/>
                    <a:pt x="345" y="3074"/>
                  </a:cubicBezTo>
                  <a:cubicBezTo>
                    <a:pt x="374" y="2814"/>
                    <a:pt x="457" y="2081"/>
                    <a:pt x="561" y="1328"/>
                  </a:cubicBezTo>
                  <a:cubicBezTo>
                    <a:pt x="610" y="967"/>
                    <a:pt x="663" y="575"/>
                    <a:pt x="717" y="181"/>
                  </a:cubicBezTo>
                  <a:cubicBezTo>
                    <a:pt x="629" y="120"/>
                    <a:pt x="545" y="59"/>
                    <a:pt x="4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45"/>
            <p:cNvSpPr/>
            <p:nvPr/>
          </p:nvSpPr>
          <p:spPr>
            <a:xfrm>
              <a:off x="1451887" y="2545315"/>
              <a:ext cx="38035" cy="52048"/>
            </a:xfrm>
            <a:custGeom>
              <a:rect b="b" l="l" r="r" t="t"/>
              <a:pathLst>
                <a:path extrusionOk="0" h="338" w="247">
                  <a:moveTo>
                    <a:pt x="98" y="0"/>
                  </a:moveTo>
                  <a:cubicBezTo>
                    <a:pt x="93" y="0"/>
                    <a:pt x="88" y="1"/>
                    <a:pt x="83" y="2"/>
                  </a:cubicBezTo>
                  <a:cubicBezTo>
                    <a:pt x="28" y="15"/>
                    <a:pt x="1" y="100"/>
                    <a:pt x="24" y="193"/>
                  </a:cubicBezTo>
                  <a:cubicBezTo>
                    <a:pt x="44" y="278"/>
                    <a:pt x="99" y="338"/>
                    <a:pt x="150" y="338"/>
                  </a:cubicBezTo>
                  <a:cubicBezTo>
                    <a:pt x="155" y="338"/>
                    <a:pt x="160" y="337"/>
                    <a:pt x="164" y="336"/>
                  </a:cubicBezTo>
                  <a:cubicBezTo>
                    <a:pt x="219" y="323"/>
                    <a:pt x="247" y="238"/>
                    <a:pt x="225" y="145"/>
                  </a:cubicBezTo>
                  <a:cubicBezTo>
                    <a:pt x="204" y="61"/>
                    <a:pt x="150" y="0"/>
                    <a:pt x="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45"/>
            <p:cNvSpPr/>
            <p:nvPr/>
          </p:nvSpPr>
          <p:spPr>
            <a:xfrm>
              <a:off x="1531498" y="2705461"/>
              <a:ext cx="39729" cy="80997"/>
            </a:xfrm>
            <a:custGeom>
              <a:rect b="b" l="l" r="r" t="t"/>
              <a:pathLst>
                <a:path extrusionOk="0" h="526" w="258">
                  <a:moveTo>
                    <a:pt x="12" y="0"/>
                  </a:moveTo>
                  <a:cubicBezTo>
                    <a:pt x="7" y="0"/>
                    <a:pt x="1" y="5"/>
                    <a:pt x="3" y="12"/>
                  </a:cubicBezTo>
                  <a:cubicBezTo>
                    <a:pt x="5" y="15"/>
                    <a:pt x="146" y="378"/>
                    <a:pt x="232" y="506"/>
                  </a:cubicBezTo>
                  <a:cubicBezTo>
                    <a:pt x="190" y="500"/>
                    <a:pt x="87" y="481"/>
                    <a:pt x="18" y="417"/>
                  </a:cubicBezTo>
                  <a:cubicBezTo>
                    <a:pt x="16" y="416"/>
                    <a:pt x="14" y="416"/>
                    <a:pt x="13" y="416"/>
                  </a:cubicBezTo>
                  <a:cubicBezTo>
                    <a:pt x="6" y="416"/>
                    <a:pt x="0" y="425"/>
                    <a:pt x="6" y="430"/>
                  </a:cubicBezTo>
                  <a:cubicBezTo>
                    <a:pt x="100" y="516"/>
                    <a:pt x="243" y="525"/>
                    <a:pt x="249" y="526"/>
                  </a:cubicBezTo>
                  <a:cubicBezTo>
                    <a:pt x="252" y="526"/>
                    <a:pt x="255" y="523"/>
                    <a:pt x="256" y="522"/>
                  </a:cubicBezTo>
                  <a:cubicBezTo>
                    <a:pt x="258" y="517"/>
                    <a:pt x="258" y="514"/>
                    <a:pt x="256" y="511"/>
                  </a:cubicBezTo>
                  <a:cubicBezTo>
                    <a:pt x="178" y="409"/>
                    <a:pt x="26" y="25"/>
                    <a:pt x="21" y="7"/>
                  </a:cubicBezTo>
                  <a:cubicBezTo>
                    <a:pt x="19" y="2"/>
                    <a:pt x="16" y="0"/>
                    <a:pt x="12"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45"/>
            <p:cNvSpPr/>
            <p:nvPr/>
          </p:nvSpPr>
          <p:spPr>
            <a:xfrm>
              <a:off x="1499007" y="2805553"/>
              <a:ext cx="60055" cy="12165"/>
            </a:xfrm>
            <a:custGeom>
              <a:rect b="b" l="l" r="r" t="t"/>
              <a:pathLst>
                <a:path extrusionOk="0" h="79" w="390">
                  <a:moveTo>
                    <a:pt x="10" y="0"/>
                  </a:moveTo>
                  <a:cubicBezTo>
                    <a:pt x="7" y="0"/>
                    <a:pt x="3" y="2"/>
                    <a:pt x="2" y="5"/>
                  </a:cubicBezTo>
                  <a:cubicBezTo>
                    <a:pt x="0" y="9"/>
                    <a:pt x="2" y="13"/>
                    <a:pt x="5" y="16"/>
                  </a:cubicBezTo>
                  <a:cubicBezTo>
                    <a:pt x="71" y="57"/>
                    <a:pt x="146" y="79"/>
                    <a:pt x="223" y="79"/>
                  </a:cubicBezTo>
                  <a:cubicBezTo>
                    <a:pt x="226" y="79"/>
                    <a:pt x="228" y="79"/>
                    <a:pt x="231" y="79"/>
                  </a:cubicBezTo>
                  <a:cubicBezTo>
                    <a:pt x="283" y="79"/>
                    <a:pt x="335" y="66"/>
                    <a:pt x="384" y="42"/>
                  </a:cubicBezTo>
                  <a:cubicBezTo>
                    <a:pt x="390" y="37"/>
                    <a:pt x="385" y="27"/>
                    <a:pt x="378" y="27"/>
                  </a:cubicBezTo>
                  <a:cubicBezTo>
                    <a:pt x="377" y="27"/>
                    <a:pt x="376" y="27"/>
                    <a:pt x="375" y="28"/>
                  </a:cubicBezTo>
                  <a:cubicBezTo>
                    <a:pt x="373" y="29"/>
                    <a:pt x="314" y="62"/>
                    <a:pt x="223" y="62"/>
                  </a:cubicBezTo>
                  <a:cubicBezTo>
                    <a:pt x="165" y="62"/>
                    <a:pt x="93" y="48"/>
                    <a:pt x="15" y="2"/>
                  </a:cubicBezTo>
                  <a:cubicBezTo>
                    <a:pt x="13" y="1"/>
                    <a:pt x="11" y="0"/>
                    <a:pt x="10"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45"/>
            <p:cNvSpPr/>
            <p:nvPr/>
          </p:nvSpPr>
          <p:spPr>
            <a:xfrm>
              <a:off x="1415854" y="2924739"/>
              <a:ext cx="124884" cy="54666"/>
            </a:xfrm>
            <a:custGeom>
              <a:rect b="b" l="l" r="r" t="t"/>
              <a:pathLst>
                <a:path extrusionOk="0" h="355" w="811">
                  <a:moveTo>
                    <a:pt x="15" y="0"/>
                  </a:moveTo>
                  <a:cubicBezTo>
                    <a:pt x="12" y="5"/>
                    <a:pt x="6" y="8"/>
                    <a:pt x="1" y="10"/>
                  </a:cubicBezTo>
                  <a:cubicBezTo>
                    <a:pt x="77" y="155"/>
                    <a:pt x="271" y="355"/>
                    <a:pt x="485" y="355"/>
                  </a:cubicBezTo>
                  <a:lnTo>
                    <a:pt x="490" y="355"/>
                  </a:lnTo>
                  <a:cubicBezTo>
                    <a:pt x="636" y="352"/>
                    <a:pt x="743" y="242"/>
                    <a:pt x="811" y="25"/>
                  </a:cubicBezTo>
                  <a:cubicBezTo>
                    <a:pt x="805" y="22"/>
                    <a:pt x="801" y="21"/>
                    <a:pt x="795" y="16"/>
                  </a:cubicBezTo>
                  <a:cubicBezTo>
                    <a:pt x="730" y="227"/>
                    <a:pt x="627" y="335"/>
                    <a:pt x="490" y="337"/>
                  </a:cubicBezTo>
                  <a:lnTo>
                    <a:pt x="485" y="337"/>
                  </a:lnTo>
                  <a:cubicBezTo>
                    <a:pt x="277" y="337"/>
                    <a:pt x="87" y="139"/>
                    <a:pt x="1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45"/>
            <p:cNvSpPr/>
            <p:nvPr/>
          </p:nvSpPr>
          <p:spPr>
            <a:xfrm>
              <a:off x="1342094" y="3463387"/>
              <a:ext cx="55589" cy="55128"/>
            </a:xfrm>
            <a:custGeom>
              <a:rect b="b" l="l" r="r" t="t"/>
              <a:pathLst>
                <a:path extrusionOk="0" h="358" w="361">
                  <a:moveTo>
                    <a:pt x="10" y="0"/>
                  </a:moveTo>
                  <a:cubicBezTo>
                    <a:pt x="7" y="0"/>
                    <a:pt x="5" y="2"/>
                    <a:pt x="4" y="5"/>
                  </a:cubicBezTo>
                  <a:cubicBezTo>
                    <a:pt x="1" y="9"/>
                    <a:pt x="2" y="15"/>
                    <a:pt x="6" y="16"/>
                  </a:cubicBezTo>
                  <a:cubicBezTo>
                    <a:pt x="73" y="60"/>
                    <a:pt x="134" y="110"/>
                    <a:pt x="187" y="168"/>
                  </a:cubicBezTo>
                  <a:cubicBezTo>
                    <a:pt x="238" y="222"/>
                    <a:pt x="286" y="281"/>
                    <a:pt x="328" y="342"/>
                  </a:cubicBezTo>
                  <a:cubicBezTo>
                    <a:pt x="338" y="349"/>
                    <a:pt x="349" y="353"/>
                    <a:pt x="361" y="358"/>
                  </a:cubicBezTo>
                  <a:cubicBezTo>
                    <a:pt x="312" y="287"/>
                    <a:pt x="258" y="219"/>
                    <a:pt x="200" y="157"/>
                  </a:cubicBezTo>
                  <a:cubicBezTo>
                    <a:pt x="145" y="97"/>
                    <a:pt x="83" y="45"/>
                    <a:pt x="15" y="2"/>
                  </a:cubicBezTo>
                  <a:cubicBezTo>
                    <a:pt x="14" y="1"/>
                    <a:pt x="12" y="0"/>
                    <a:pt x="10"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45"/>
            <p:cNvSpPr/>
            <p:nvPr/>
          </p:nvSpPr>
          <p:spPr>
            <a:xfrm>
              <a:off x="1328543" y="3488641"/>
              <a:ext cx="63597" cy="36341"/>
            </a:xfrm>
            <a:custGeom>
              <a:rect b="b" l="l" r="r" t="t"/>
              <a:pathLst>
                <a:path extrusionOk="0" h="236" w="413">
                  <a:moveTo>
                    <a:pt x="10" y="1"/>
                  </a:moveTo>
                  <a:cubicBezTo>
                    <a:pt x="7" y="1"/>
                    <a:pt x="4" y="2"/>
                    <a:pt x="2" y="6"/>
                  </a:cubicBezTo>
                  <a:cubicBezTo>
                    <a:pt x="0" y="10"/>
                    <a:pt x="2" y="16"/>
                    <a:pt x="8" y="17"/>
                  </a:cubicBezTo>
                  <a:cubicBezTo>
                    <a:pt x="71" y="51"/>
                    <a:pt x="134" y="87"/>
                    <a:pt x="194" y="127"/>
                  </a:cubicBezTo>
                  <a:cubicBezTo>
                    <a:pt x="262" y="169"/>
                    <a:pt x="332" y="205"/>
                    <a:pt x="406" y="236"/>
                  </a:cubicBezTo>
                  <a:cubicBezTo>
                    <a:pt x="410" y="234"/>
                    <a:pt x="413" y="230"/>
                    <a:pt x="413" y="226"/>
                  </a:cubicBezTo>
                  <a:cubicBezTo>
                    <a:pt x="413" y="224"/>
                    <a:pt x="413" y="223"/>
                    <a:pt x="413" y="221"/>
                  </a:cubicBezTo>
                  <a:cubicBezTo>
                    <a:pt x="340" y="191"/>
                    <a:pt x="271" y="155"/>
                    <a:pt x="204" y="113"/>
                  </a:cubicBezTo>
                  <a:cubicBezTo>
                    <a:pt x="142" y="72"/>
                    <a:pt x="79" y="36"/>
                    <a:pt x="13" y="1"/>
                  </a:cubicBezTo>
                  <a:cubicBezTo>
                    <a:pt x="12" y="1"/>
                    <a:pt x="11" y="1"/>
                    <a:pt x="10"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45"/>
            <p:cNvSpPr/>
            <p:nvPr/>
          </p:nvSpPr>
          <p:spPr>
            <a:xfrm>
              <a:off x="1312836" y="3497110"/>
              <a:ext cx="48198" cy="33415"/>
            </a:xfrm>
            <a:custGeom>
              <a:rect b="b" l="l" r="r" t="t"/>
              <a:pathLst>
                <a:path extrusionOk="0" h="217" w="313">
                  <a:moveTo>
                    <a:pt x="12" y="1"/>
                  </a:moveTo>
                  <a:cubicBezTo>
                    <a:pt x="6" y="1"/>
                    <a:pt x="0" y="8"/>
                    <a:pt x="6" y="14"/>
                  </a:cubicBezTo>
                  <a:cubicBezTo>
                    <a:pt x="81" y="114"/>
                    <a:pt x="289" y="213"/>
                    <a:pt x="298" y="217"/>
                  </a:cubicBezTo>
                  <a:lnTo>
                    <a:pt x="302" y="217"/>
                  </a:lnTo>
                  <a:cubicBezTo>
                    <a:pt x="305" y="217"/>
                    <a:pt x="308" y="215"/>
                    <a:pt x="309" y="213"/>
                  </a:cubicBezTo>
                  <a:cubicBezTo>
                    <a:pt x="312" y="208"/>
                    <a:pt x="309" y="202"/>
                    <a:pt x="305" y="201"/>
                  </a:cubicBezTo>
                  <a:cubicBezTo>
                    <a:pt x="304" y="200"/>
                    <a:pt x="92" y="100"/>
                    <a:pt x="19" y="4"/>
                  </a:cubicBezTo>
                  <a:cubicBezTo>
                    <a:pt x="17" y="2"/>
                    <a:pt x="14" y="1"/>
                    <a:pt x="12"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45"/>
            <p:cNvSpPr/>
            <p:nvPr/>
          </p:nvSpPr>
          <p:spPr>
            <a:xfrm>
              <a:off x="1393218" y="2592281"/>
              <a:ext cx="172004" cy="36957"/>
            </a:xfrm>
            <a:custGeom>
              <a:rect b="b" l="l" r="r" t="t"/>
              <a:pathLst>
                <a:path extrusionOk="0" h="240" w="1117">
                  <a:moveTo>
                    <a:pt x="944" y="0"/>
                  </a:moveTo>
                  <a:cubicBezTo>
                    <a:pt x="809" y="0"/>
                    <a:pt x="675" y="13"/>
                    <a:pt x="544" y="39"/>
                  </a:cubicBezTo>
                  <a:cubicBezTo>
                    <a:pt x="357" y="78"/>
                    <a:pt x="178" y="140"/>
                    <a:pt x="7" y="222"/>
                  </a:cubicBezTo>
                  <a:cubicBezTo>
                    <a:pt x="0" y="226"/>
                    <a:pt x="3" y="238"/>
                    <a:pt x="11" y="239"/>
                  </a:cubicBezTo>
                  <a:lnTo>
                    <a:pt x="11" y="239"/>
                  </a:lnTo>
                  <a:cubicBezTo>
                    <a:pt x="12" y="239"/>
                    <a:pt x="13" y="238"/>
                    <a:pt x="14" y="238"/>
                  </a:cubicBezTo>
                  <a:cubicBezTo>
                    <a:pt x="184" y="156"/>
                    <a:pt x="362" y="95"/>
                    <a:pt x="547" y="56"/>
                  </a:cubicBezTo>
                  <a:cubicBezTo>
                    <a:pt x="677" y="30"/>
                    <a:pt x="810" y="18"/>
                    <a:pt x="943" y="18"/>
                  </a:cubicBezTo>
                  <a:cubicBezTo>
                    <a:pt x="998" y="18"/>
                    <a:pt x="1052" y="20"/>
                    <a:pt x="1107" y="24"/>
                  </a:cubicBezTo>
                  <a:cubicBezTo>
                    <a:pt x="1112" y="24"/>
                    <a:pt x="1115" y="21"/>
                    <a:pt x="1117" y="17"/>
                  </a:cubicBezTo>
                  <a:cubicBezTo>
                    <a:pt x="1117" y="12"/>
                    <a:pt x="1114" y="8"/>
                    <a:pt x="1110" y="7"/>
                  </a:cubicBezTo>
                  <a:cubicBezTo>
                    <a:pt x="1054" y="2"/>
                    <a:pt x="999" y="0"/>
                    <a:pt x="944" y="0"/>
                  </a:cubicBezTo>
                  <a:close/>
                  <a:moveTo>
                    <a:pt x="11" y="239"/>
                  </a:moveTo>
                  <a:cubicBezTo>
                    <a:pt x="11" y="240"/>
                    <a:pt x="10" y="240"/>
                    <a:pt x="10" y="240"/>
                  </a:cubicBezTo>
                  <a:lnTo>
                    <a:pt x="12" y="240"/>
                  </a:lnTo>
                  <a:cubicBezTo>
                    <a:pt x="11" y="240"/>
                    <a:pt x="11" y="240"/>
                    <a:pt x="11" y="23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45"/>
            <p:cNvSpPr/>
            <p:nvPr/>
          </p:nvSpPr>
          <p:spPr>
            <a:xfrm>
              <a:off x="1558445" y="2694990"/>
              <a:ext cx="13089" cy="32799"/>
            </a:xfrm>
            <a:custGeom>
              <a:rect b="b" l="l" r="r" t="t"/>
              <a:pathLst>
                <a:path extrusionOk="0" h="213" w="85">
                  <a:moveTo>
                    <a:pt x="25" y="1"/>
                  </a:moveTo>
                  <a:cubicBezTo>
                    <a:pt x="25" y="1"/>
                    <a:pt x="24" y="1"/>
                    <a:pt x="24" y="1"/>
                  </a:cubicBezTo>
                  <a:cubicBezTo>
                    <a:pt x="6" y="4"/>
                    <a:pt x="0" y="54"/>
                    <a:pt x="12" y="112"/>
                  </a:cubicBezTo>
                  <a:cubicBezTo>
                    <a:pt x="22" y="168"/>
                    <a:pt x="44" y="212"/>
                    <a:pt x="60" y="212"/>
                  </a:cubicBezTo>
                  <a:cubicBezTo>
                    <a:pt x="60" y="212"/>
                    <a:pt x="61" y="212"/>
                    <a:pt x="61" y="212"/>
                  </a:cubicBezTo>
                  <a:cubicBezTo>
                    <a:pt x="79" y="209"/>
                    <a:pt x="84" y="159"/>
                    <a:pt x="74" y="101"/>
                  </a:cubicBezTo>
                  <a:cubicBezTo>
                    <a:pt x="63" y="45"/>
                    <a:pt x="42" y="1"/>
                    <a:pt x="25"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45"/>
            <p:cNvSpPr/>
            <p:nvPr/>
          </p:nvSpPr>
          <p:spPr>
            <a:xfrm>
              <a:off x="1472829" y="2710389"/>
              <a:ext cx="13089" cy="32645"/>
            </a:xfrm>
            <a:custGeom>
              <a:rect b="b" l="l" r="r" t="t"/>
              <a:pathLst>
                <a:path extrusionOk="0" h="212" w="85">
                  <a:moveTo>
                    <a:pt x="26" y="1"/>
                  </a:moveTo>
                  <a:cubicBezTo>
                    <a:pt x="25" y="1"/>
                    <a:pt x="25" y="1"/>
                    <a:pt x="24" y="1"/>
                  </a:cubicBezTo>
                  <a:cubicBezTo>
                    <a:pt x="5" y="4"/>
                    <a:pt x="1" y="54"/>
                    <a:pt x="11" y="112"/>
                  </a:cubicBezTo>
                  <a:cubicBezTo>
                    <a:pt x="22" y="168"/>
                    <a:pt x="43" y="212"/>
                    <a:pt x="60" y="212"/>
                  </a:cubicBezTo>
                  <a:cubicBezTo>
                    <a:pt x="61" y="212"/>
                    <a:pt x="61" y="212"/>
                    <a:pt x="62" y="212"/>
                  </a:cubicBezTo>
                  <a:cubicBezTo>
                    <a:pt x="79" y="209"/>
                    <a:pt x="85" y="158"/>
                    <a:pt x="73" y="100"/>
                  </a:cubicBezTo>
                  <a:cubicBezTo>
                    <a:pt x="63" y="44"/>
                    <a:pt x="43" y="1"/>
                    <a:pt x="26"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45"/>
            <p:cNvSpPr/>
            <p:nvPr/>
          </p:nvSpPr>
          <p:spPr>
            <a:xfrm>
              <a:off x="1463590" y="2973091"/>
              <a:ext cx="55128" cy="57745"/>
            </a:xfrm>
            <a:custGeom>
              <a:rect b="b" l="l" r="r" t="t"/>
              <a:pathLst>
                <a:path extrusionOk="0" h="375" w="358">
                  <a:moveTo>
                    <a:pt x="176" y="1"/>
                  </a:moveTo>
                  <a:cubicBezTo>
                    <a:pt x="170" y="1"/>
                    <a:pt x="165" y="1"/>
                    <a:pt x="159" y="2"/>
                  </a:cubicBezTo>
                  <a:cubicBezTo>
                    <a:pt x="67" y="10"/>
                    <a:pt x="0" y="102"/>
                    <a:pt x="12" y="204"/>
                  </a:cubicBezTo>
                  <a:cubicBezTo>
                    <a:pt x="21" y="301"/>
                    <a:pt x="96" y="374"/>
                    <a:pt x="182" y="374"/>
                  </a:cubicBezTo>
                  <a:cubicBezTo>
                    <a:pt x="187" y="374"/>
                    <a:pt x="193" y="374"/>
                    <a:pt x="198" y="374"/>
                  </a:cubicBezTo>
                  <a:cubicBezTo>
                    <a:pt x="291" y="363"/>
                    <a:pt x="357" y="272"/>
                    <a:pt x="346" y="170"/>
                  </a:cubicBezTo>
                  <a:cubicBezTo>
                    <a:pt x="336" y="73"/>
                    <a:pt x="262" y="1"/>
                    <a:pt x="1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45"/>
            <p:cNvSpPr/>
            <p:nvPr/>
          </p:nvSpPr>
          <p:spPr>
            <a:xfrm>
              <a:off x="1473907" y="2990030"/>
              <a:ext cx="31721" cy="26794"/>
            </a:xfrm>
            <a:custGeom>
              <a:rect b="b" l="l" r="r" t="t"/>
              <a:pathLst>
                <a:path extrusionOk="0" h="174" w="206">
                  <a:moveTo>
                    <a:pt x="113" y="1"/>
                  </a:moveTo>
                  <a:cubicBezTo>
                    <a:pt x="87" y="1"/>
                    <a:pt x="61" y="12"/>
                    <a:pt x="43" y="36"/>
                  </a:cubicBezTo>
                  <a:cubicBezTo>
                    <a:pt x="0" y="94"/>
                    <a:pt x="43" y="173"/>
                    <a:pt x="112" y="173"/>
                  </a:cubicBezTo>
                  <a:cubicBezTo>
                    <a:pt x="115" y="173"/>
                    <a:pt x="119" y="173"/>
                    <a:pt x="123" y="172"/>
                  </a:cubicBezTo>
                  <a:cubicBezTo>
                    <a:pt x="172" y="165"/>
                    <a:pt x="205" y="119"/>
                    <a:pt x="198" y="68"/>
                  </a:cubicBezTo>
                  <a:cubicBezTo>
                    <a:pt x="188" y="25"/>
                    <a:pt x="151" y="1"/>
                    <a:pt x="11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3" name="Google Shape;1323;p45"/>
          <p:cNvGrpSpPr/>
          <p:nvPr/>
        </p:nvGrpSpPr>
        <p:grpSpPr>
          <a:xfrm>
            <a:off x="7196277" y="2231377"/>
            <a:ext cx="1102183" cy="2498967"/>
            <a:chOff x="7124925" y="2556950"/>
            <a:chExt cx="995199" cy="2256404"/>
          </a:xfrm>
        </p:grpSpPr>
        <p:sp>
          <p:nvSpPr>
            <p:cNvPr id="1324" name="Google Shape;1324;p45"/>
            <p:cNvSpPr/>
            <p:nvPr/>
          </p:nvSpPr>
          <p:spPr>
            <a:xfrm flipH="1">
              <a:off x="7124925" y="3657851"/>
              <a:ext cx="159339" cy="248802"/>
            </a:xfrm>
            <a:custGeom>
              <a:rect b="b" l="l" r="r" t="t"/>
              <a:pathLst>
                <a:path extrusionOk="0" h="1563" w="1001">
                  <a:moveTo>
                    <a:pt x="325" y="1"/>
                  </a:moveTo>
                  <a:cubicBezTo>
                    <a:pt x="278" y="53"/>
                    <a:pt x="237" y="108"/>
                    <a:pt x="196" y="165"/>
                  </a:cubicBezTo>
                  <a:cubicBezTo>
                    <a:pt x="180" y="189"/>
                    <a:pt x="163" y="215"/>
                    <a:pt x="144" y="242"/>
                  </a:cubicBezTo>
                  <a:cubicBezTo>
                    <a:pt x="77" y="343"/>
                    <a:pt x="28" y="455"/>
                    <a:pt x="1" y="572"/>
                  </a:cubicBezTo>
                  <a:lnTo>
                    <a:pt x="248" y="819"/>
                  </a:lnTo>
                  <a:cubicBezTo>
                    <a:pt x="394" y="965"/>
                    <a:pt x="614" y="1244"/>
                    <a:pt x="679" y="1244"/>
                  </a:cubicBezTo>
                  <a:cubicBezTo>
                    <a:pt x="682" y="1244"/>
                    <a:pt x="685" y="1243"/>
                    <a:pt x="688" y="1242"/>
                  </a:cubicBezTo>
                  <a:cubicBezTo>
                    <a:pt x="698" y="1235"/>
                    <a:pt x="702" y="1216"/>
                    <a:pt x="702" y="1190"/>
                  </a:cubicBezTo>
                  <a:cubicBezTo>
                    <a:pt x="702" y="1100"/>
                    <a:pt x="656" y="939"/>
                    <a:pt x="653" y="929"/>
                  </a:cubicBezTo>
                  <a:lnTo>
                    <a:pt x="653" y="929"/>
                  </a:lnTo>
                  <a:cubicBezTo>
                    <a:pt x="746" y="1002"/>
                    <a:pt x="835" y="1495"/>
                    <a:pt x="859" y="1544"/>
                  </a:cubicBezTo>
                  <a:cubicBezTo>
                    <a:pt x="860" y="1550"/>
                    <a:pt x="863" y="1554"/>
                    <a:pt x="867" y="1559"/>
                  </a:cubicBezTo>
                  <a:cubicBezTo>
                    <a:pt x="870" y="1561"/>
                    <a:pt x="874" y="1562"/>
                    <a:pt x="879" y="1562"/>
                  </a:cubicBezTo>
                  <a:cubicBezTo>
                    <a:pt x="880" y="1562"/>
                    <a:pt x="882" y="1562"/>
                    <a:pt x="883" y="1561"/>
                  </a:cubicBezTo>
                  <a:cubicBezTo>
                    <a:pt x="909" y="1553"/>
                    <a:pt x="944" y="1482"/>
                    <a:pt x="967" y="1308"/>
                  </a:cubicBezTo>
                  <a:cubicBezTo>
                    <a:pt x="1000" y="1067"/>
                    <a:pt x="973" y="764"/>
                    <a:pt x="902" y="682"/>
                  </a:cubicBezTo>
                  <a:cubicBezTo>
                    <a:pt x="830" y="599"/>
                    <a:pt x="633" y="527"/>
                    <a:pt x="633" y="527"/>
                  </a:cubicBezTo>
                  <a:cubicBezTo>
                    <a:pt x="633" y="527"/>
                    <a:pt x="419" y="144"/>
                    <a:pt x="325" y="1"/>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45"/>
            <p:cNvSpPr/>
            <p:nvPr/>
          </p:nvSpPr>
          <p:spPr>
            <a:xfrm flipH="1">
              <a:off x="7172361" y="3684116"/>
              <a:ext cx="111904" cy="171917"/>
            </a:xfrm>
            <a:custGeom>
              <a:rect b="b" l="l" r="r" t="t"/>
              <a:pathLst>
                <a:path extrusionOk="0" h="1080" w="703">
                  <a:moveTo>
                    <a:pt x="196" y="0"/>
                  </a:moveTo>
                  <a:cubicBezTo>
                    <a:pt x="180" y="24"/>
                    <a:pt x="163" y="50"/>
                    <a:pt x="144" y="77"/>
                  </a:cubicBezTo>
                  <a:cubicBezTo>
                    <a:pt x="77" y="178"/>
                    <a:pt x="28" y="290"/>
                    <a:pt x="1" y="407"/>
                  </a:cubicBezTo>
                  <a:lnTo>
                    <a:pt x="248" y="654"/>
                  </a:lnTo>
                  <a:cubicBezTo>
                    <a:pt x="394" y="800"/>
                    <a:pt x="614" y="1079"/>
                    <a:pt x="679" y="1079"/>
                  </a:cubicBezTo>
                  <a:cubicBezTo>
                    <a:pt x="682" y="1079"/>
                    <a:pt x="685" y="1078"/>
                    <a:pt x="688" y="1077"/>
                  </a:cubicBezTo>
                  <a:cubicBezTo>
                    <a:pt x="698" y="1070"/>
                    <a:pt x="702" y="1051"/>
                    <a:pt x="702" y="1025"/>
                  </a:cubicBezTo>
                  <a:cubicBezTo>
                    <a:pt x="666" y="952"/>
                    <a:pt x="601" y="860"/>
                    <a:pt x="491" y="756"/>
                  </a:cubicBezTo>
                  <a:cubicBezTo>
                    <a:pt x="286" y="563"/>
                    <a:pt x="177" y="285"/>
                    <a:pt x="177" y="285"/>
                  </a:cubicBezTo>
                  <a:cubicBezTo>
                    <a:pt x="157" y="217"/>
                    <a:pt x="174" y="103"/>
                    <a:pt x="196" y="0"/>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45"/>
            <p:cNvSpPr/>
            <p:nvPr/>
          </p:nvSpPr>
          <p:spPr>
            <a:xfrm flipH="1">
              <a:off x="7432622" y="3937374"/>
              <a:ext cx="202318" cy="388246"/>
            </a:xfrm>
            <a:custGeom>
              <a:rect b="b" l="l" r="r" t="t"/>
              <a:pathLst>
                <a:path extrusionOk="0" h="2439" w="1271">
                  <a:moveTo>
                    <a:pt x="983" y="1"/>
                  </a:moveTo>
                  <a:cubicBezTo>
                    <a:pt x="983" y="1"/>
                    <a:pt x="887" y="76"/>
                    <a:pt x="659" y="124"/>
                  </a:cubicBezTo>
                  <a:cubicBezTo>
                    <a:pt x="535" y="149"/>
                    <a:pt x="410" y="162"/>
                    <a:pt x="284" y="162"/>
                  </a:cubicBezTo>
                  <a:cubicBezTo>
                    <a:pt x="272" y="162"/>
                    <a:pt x="259" y="162"/>
                    <a:pt x="246" y="161"/>
                  </a:cubicBezTo>
                  <a:cubicBezTo>
                    <a:pt x="173" y="161"/>
                    <a:pt x="92" y="157"/>
                    <a:pt x="3" y="150"/>
                  </a:cubicBezTo>
                  <a:cubicBezTo>
                    <a:pt x="3" y="280"/>
                    <a:pt x="2" y="407"/>
                    <a:pt x="0" y="530"/>
                  </a:cubicBezTo>
                  <a:cubicBezTo>
                    <a:pt x="125" y="943"/>
                    <a:pt x="287" y="1534"/>
                    <a:pt x="261" y="1670"/>
                  </a:cubicBezTo>
                  <a:cubicBezTo>
                    <a:pt x="220" y="1884"/>
                    <a:pt x="145" y="2281"/>
                    <a:pt x="145" y="2281"/>
                  </a:cubicBezTo>
                  <a:cubicBezTo>
                    <a:pt x="145" y="2281"/>
                    <a:pt x="249" y="2321"/>
                    <a:pt x="387" y="2362"/>
                  </a:cubicBezTo>
                  <a:cubicBezTo>
                    <a:pt x="482" y="2391"/>
                    <a:pt x="579" y="2414"/>
                    <a:pt x="677" y="2430"/>
                  </a:cubicBezTo>
                  <a:cubicBezTo>
                    <a:pt x="744" y="2436"/>
                    <a:pt x="805" y="2438"/>
                    <a:pt x="858" y="2438"/>
                  </a:cubicBezTo>
                  <a:cubicBezTo>
                    <a:pt x="994" y="2434"/>
                    <a:pt x="1127" y="2411"/>
                    <a:pt x="1258" y="2372"/>
                  </a:cubicBezTo>
                  <a:cubicBezTo>
                    <a:pt x="1269" y="2143"/>
                    <a:pt x="1271" y="1857"/>
                    <a:pt x="1266" y="1560"/>
                  </a:cubicBezTo>
                  <a:lnTo>
                    <a:pt x="1266" y="1524"/>
                  </a:lnTo>
                  <a:cubicBezTo>
                    <a:pt x="1226" y="1528"/>
                    <a:pt x="1185" y="1530"/>
                    <a:pt x="1143" y="1531"/>
                  </a:cubicBezTo>
                  <a:cubicBezTo>
                    <a:pt x="1143" y="1531"/>
                    <a:pt x="1069" y="786"/>
                    <a:pt x="9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45"/>
            <p:cNvSpPr/>
            <p:nvPr/>
          </p:nvSpPr>
          <p:spPr>
            <a:xfrm flipH="1">
              <a:off x="7433577" y="3937374"/>
              <a:ext cx="96622" cy="248643"/>
            </a:xfrm>
            <a:custGeom>
              <a:rect b="b" l="l" r="r" t="t"/>
              <a:pathLst>
                <a:path extrusionOk="0" h="1562" w="607">
                  <a:moveTo>
                    <a:pt x="325" y="1"/>
                  </a:moveTo>
                  <a:cubicBezTo>
                    <a:pt x="323" y="1"/>
                    <a:pt x="227" y="76"/>
                    <a:pt x="1" y="124"/>
                  </a:cubicBezTo>
                  <a:lnTo>
                    <a:pt x="19" y="305"/>
                  </a:lnTo>
                  <a:cubicBezTo>
                    <a:pt x="142" y="766"/>
                    <a:pt x="342" y="1530"/>
                    <a:pt x="342" y="1530"/>
                  </a:cubicBezTo>
                  <a:cubicBezTo>
                    <a:pt x="342" y="1530"/>
                    <a:pt x="459" y="1562"/>
                    <a:pt x="570" y="1562"/>
                  </a:cubicBezTo>
                  <a:cubicBezTo>
                    <a:pt x="583" y="1562"/>
                    <a:pt x="595" y="1561"/>
                    <a:pt x="607" y="1560"/>
                  </a:cubicBezTo>
                  <a:lnTo>
                    <a:pt x="607" y="1524"/>
                  </a:lnTo>
                  <a:cubicBezTo>
                    <a:pt x="568" y="1528"/>
                    <a:pt x="527" y="1531"/>
                    <a:pt x="484" y="1531"/>
                  </a:cubicBezTo>
                  <a:cubicBezTo>
                    <a:pt x="484" y="1531"/>
                    <a:pt x="410" y="786"/>
                    <a:pt x="325" y="1"/>
                  </a:cubicBezTo>
                  <a:cubicBezTo>
                    <a:pt x="325" y="1"/>
                    <a:pt x="325" y="1"/>
                    <a:pt x="325"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45"/>
            <p:cNvSpPr/>
            <p:nvPr/>
          </p:nvSpPr>
          <p:spPr>
            <a:xfrm flipH="1">
              <a:off x="7553758" y="3960933"/>
              <a:ext cx="81182" cy="352430"/>
            </a:xfrm>
            <a:custGeom>
              <a:rect b="b" l="l" r="r" t="t"/>
              <a:pathLst>
                <a:path extrusionOk="0" h="2214" w="510">
                  <a:moveTo>
                    <a:pt x="3" y="0"/>
                  </a:moveTo>
                  <a:cubicBezTo>
                    <a:pt x="3" y="132"/>
                    <a:pt x="2" y="259"/>
                    <a:pt x="0" y="382"/>
                  </a:cubicBezTo>
                  <a:cubicBezTo>
                    <a:pt x="125" y="795"/>
                    <a:pt x="287" y="1386"/>
                    <a:pt x="261" y="1522"/>
                  </a:cubicBezTo>
                  <a:cubicBezTo>
                    <a:pt x="220" y="1736"/>
                    <a:pt x="145" y="2133"/>
                    <a:pt x="145" y="2133"/>
                  </a:cubicBezTo>
                  <a:cubicBezTo>
                    <a:pt x="145" y="2133"/>
                    <a:pt x="249" y="2173"/>
                    <a:pt x="387" y="2214"/>
                  </a:cubicBezTo>
                  <a:cubicBezTo>
                    <a:pt x="410" y="1969"/>
                    <a:pt x="442" y="1655"/>
                    <a:pt x="466" y="1503"/>
                  </a:cubicBezTo>
                  <a:cubicBezTo>
                    <a:pt x="510" y="1246"/>
                    <a:pt x="339" y="382"/>
                    <a:pt x="246" y="12"/>
                  </a:cubicBezTo>
                  <a:cubicBezTo>
                    <a:pt x="173" y="12"/>
                    <a:pt x="92" y="9"/>
                    <a:pt x="3"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45"/>
            <p:cNvSpPr/>
            <p:nvPr/>
          </p:nvSpPr>
          <p:spPr>
            <a:xfrm flipH="1">
              <a:off x="7765630" y="2992153"/>
              <a:ext cx="354494" cy="620493"/>
            </a:xfrm>
            <a:custGeom>
              <a:rect b="b" l="l" r="r" t="t"/>
              <a:pathLst>
                <a:path extrusionOk="0" h="3898" w="2227">
                  <a:moveTo>
                    <a:pt x="1364" y="1648"/>
                  </a:moveTo>
                  <a:cubicBezTo>
                    <a:pt x="1364" y="1648"/>
                    <a:pt x="1505" y="2160"/>
                    <a:pt x="1512" y="2548"/>
                  </a:cubicBezTo>
                  <a:cubicBezTo>
                    <a:pt x="1515" y="2675"/>
                    <a:pt x="1512" y="2837"/>
                    <a:pt x="1508" y="3001"/>
                  </a:cubicBezTo>
                  <a:cubicBezTo>
                    <a:pt x="1508" y="3001"/>
                    <a:pt x="1390" y="2899"/>
                    <a:pt x="1278" y="2795"/>
                  </a:cubicBezTo>
                  <a:cubicBezTo>
                    <a:pt x="1192" y="2714"/>
                    <a:pt x="1108" y="2632"/>
                    <a:pt x="1084" y="2588"/>
                  </a:cubicBezTo>
                  <a:cubicBezTo>
                    <a:pt x="1084" y="2588"/>
                    <a:pt x="1191" y="2109"/>
                    <a:pt x="1292" y="1823"/>
                  </a:cubicBezTo>
                  <a:lnTo>
                    <a:pt x="1289" y="1814"/>
                  </a:lnTo>
                  <a:lnTo>
                    <a:pt x="1330" y="1725"/>
                  </a:lnTo>
                  <a:cubicBezTo>
                    <a:pt x="1334" y="1714"/>
                    <a:pt x="1338" y="1704"/>
                    <a:pt x="1343" y="1696"/>
                  </a:cubicBezTo>
                  <a:lnTo>
                    <a:pt x="1364" y="1648"/>
                  </a:lnTo>
                  <a:close/>
                  <a:moveTo>
                    <a:pt x="984" y="0"/>
                  </a:moveTo>
                  <a:lnTo>
                    <a:pt x="984" y="0"/>
                  </a:lnTo>
                  <a:cubicBezTo>
                    <a:pt x="786" y="100"/>
                    <a:pt x="547" y="627"/>
                    <a:pt x="308" y="1253"/>
                  </a:cubicBezTo>
                  <a:cubicBezTo>
                    <a:pt x="80" y="1859"/>
                    <a:pt x="0" y="2436"/>
                    <a:pt x="9" y="2718"/>
                  </a:cubicBezTo>
                  <a:cubicBezTo>
                    <a:pt x="9" y="2745"/>
                    <a:pt x="10" y="2766"/>
                    <a:pt x="12" y="2786"/>
                  </a:cubicBezTo>
                  <a:cubicBezTo>
                    <a:pt x="31" y="2964"/>
                    <a:pt x="291" y="3367"/>
                    <a:pt x="666" y="3646"/>
                  </a:cubicBezTo>
                  <a:cubicBezTo>
                    <a:pt x="758" y="3715"/>
                    <a:pt x="857" y="3775"/>
                    <a:pt x="961" y="3824"/>
                  </a:cubicBezTo>
                  <a:cubicBezTo>
                    <a:pt x="1024" y="3854"/>
                    <a:pt x="1091" y="3879"/>
                    <a:pt x="1158" y="3898"/>
                  </a:cubicBezTo>
                  <a:cubicBezTo>
                    <a:pt x="1163" y="3871"/>
                    <a:pt x="1172" y="3844"/>
                    <a:pt x="1181" y="3819"/>
                  </a:cubicBezTo>
                  <a:lnTo>
                    <a:pt x="1158" y="3809"/>
                  </a:lnTo>
                  <a:cubicBezTo>
                    <a:pt x="1166" y="3764"/>
                    <a:pt x="1176" y="3721"/>
                    <a:pt x="1189" y="3678"/>
                  </a:cubicBezTo>
                  <a:cubicBezTo>
                    <a:pt x="1195" y="3659"/>
                    <a:pt x="1201" y="3640"/>
                    <a:pt x="1208" y="3620"/>
                  </a:cubicBezTo>
                  <a:cubicBezTo>
                    <a:pt x="1237" y="3536"/>
                    <a:pt x="1275" y="3456"/>
                    <a:pt x="1322" y="3381"/>
                  </a:cubicBezTo>
                  <a:cubicBezTo>
                    <a:pt x="1441" y="3192"/>
                    <a:pt x="1548" y="3119"/>
                    <a:pt x="1567" y="3108"/>
                  </a:cubicBezTo>
                  <a:lnTo>
                    <a:pt x="1570" y="3106"/>
                  </a:lnTo>
                  <a:cubicBezTo>
                    <a:pt x="1570" y="3106"/>
                    <a:pt x="1579" y="3113"/>
                    <a:pt x="1596" y="3128"/>
                  </a:cubicBezTo>
                  <a:lnTo>
                    <a:pt x="1599" y="3129"/>
                  </a:lnTo>
                  <a:lnTo>
                    <a:pt x="1602" y="3132"/>
                  </a:lnTo>
                  <a:lnTo>
                    <a:pt x="1667" y="3187"/>
                  </a:lnTo>
                  <a:lnTo>
                    <a:pt x="1680" y="3197"/>
                  </a:lnTo>
                  <a:cubicBezTo>
                    <a:pt x="1726" y="3236"/>
                    <a:pt x="1784" y="3284"/>
                    <a:pt x="1845" y="3333"/>
                  </a:cubicBezTo>
                  <a:cubicBezTo>
                    <a:pt x="1987" y="3448"/>
                    <a:pt x="2147" y="3573"/>
                    <a:pt x="2225" y="3623"/>
                  </a:cubicBezTo>
                  <a:cubicBezTo>
                    <a:pt x="2225" y="3614"/>
                    <a:pt x="2227" y="3607"/>
                    <a:pt x="2227" y="3599"/>
                  </a:cubicBezTo>
                  <a:cubicBezTo>
                    <a:pt x="2227" y="3568"/>
                    <a:pt x="2224" y="3536"/>
                    <a:pt x="2219" y="3504"/>
                  </a:cubicBezTo>
                  <a:cubicBezTo>
                    <a:pt x="2212" y="3442"/>
                    <a:pt x="2202" y="3381"/>
                    <a:pt x="2189" y="3320"/>
                  </a:cubicBezTo>
                  <a:cubicBezTo>
                    <a:pt x="2094" y="2834"/>
                    <a:pt x="1874" y="2352"/>
                    <a:pt x="1683" y="1890"/>
                  </a:cubicBezTo>
                  <a:cubicBezTo>
                    <a:pt x="1649" y="1808"/>
                    <a:pt x="1616" y="1727"/>
                    <a:pt x="1586" y="1648"/>
                  </a:cubicBezTo>
                  <a:cubicBezTo>
                    <a:pt x="1495" y="1414"/>
                    <a:pt x="1376" y="1146"/>
                    <a:pt x="1269" y="893"/>
                  </a:cubicBezTo>
                  <a:cubicBezTo>
                    <a:pt x="1104" y="505"/>
                    <a:pt x="964" y="151"/>
                    <a:pt x="9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45"/>
            <p:cNvSpPr/>
            <p:nvPr/>
          </p:nvSpPr>
          <p:spPr>
            <a:xfrm flipH="1">
              <a:off x="7820706" y="3134462"/>
              <a:ext cx="163160" cy="388405"/>
            </a:xfrm>
            <a:custGeom>
              <a:rect b="b" l="l" r="r" t="t"/>
              <a:pathLst>
                <a:path extrusionOk="0" h="2440" w="1025">
                  <a:moveTo>
                    <a:pt x="508" y="755"/>
                  </a:moveTo>
                  <a:cubicBezTo>
                    <a:pt x="508" y="755"/>
                    <a:pt x="649" y="1266"/>
                    <a:pt x="656" y="1654"/>
                  </a:cubicBezTo>
                  <a:cubicBezTo>
                    <a:pt x="659" y="1781"/>
                    <a:pt x="656" y="1943"/>
                    <a:pt x="652" y="2107"/>
                  </a:cubicBezTo>
                  <a:cubicBezTo>
                    <a:pt x="652" y="2107"/>
                    <a:pt x="534" y="2005"/>
                    <a:pt x="422" y="1901"/>
                  </a:cubicBezTo>
                  <a:cubicBezTo>
                    <a:pt x="336" y="1820"/>
                    <a:pt x="252" y="1739"/>
                    <a:pt x="229" y="1696"/>
                  </a:cubicBezTo>
                  <a:lnTo>
                    <a:pt x="228" y="1696"/>
                  </a:lnTo>
                  <a:cubicBezTo>
                    <a:pt x="228" y="1696"/>
                    <a:pt x="335" y="1215"/>
                    <a:pt x="436" y="929"/>
                  </a:cubicBezTo>
                  <a:lnTo>
                    <a:pt x="435" y="920"/>
                  </a:lnTo>
                  <a:lnTo>
                    <a:pt x="474" y="832"/>
                  </a:lnTo>
                  <a:cubicBezTo>
                    <a:pt x="478" y="822"/>
                    <a:pt x="482" y="812"/>
                    <a:pt x="487" y="802"/>
                  </a:cubicBezTo>
                  <a:lnTo>
                    <a:pt x="508" y="755"/>
                  </a:lnTo>
                  <a:close/>
                  <a:moveTo>
                    <a:pt x="414" y="0"/>
                  </a:moveTo>
                  <a:cubicBezTo>
                    <a:pt x="202" y="475"/>
                    <a:pt x="1" y="1376"/>
                    <a:pt x="72" y="1662"/>
                  </a:cubicBezTo>
                  <a:cubicBezTo>
                    <a:pt x="72" y="1662"/>
                    <a:pt x="45" y="1772"/>
                    <a:pt x="380" y="1992"/>
                  </a:cubicBezTo>
                  <a:cubicBezTo>
                    <a:pt x="576" y="2121"/>
                    <a:pt x="669" y="2185"/>
                    <a:pt x="711" y="2214"/>
                  </a:cubicBezTo>
                  <a:cubicBezTo>
                    <a:pt x="730" y="2227"/>
                    <a:pt x="738" y="2232"/>
                    <a:pt x="743" y="2235"/>
                  </a:cubicBezTo>
                  <a:lnTo>
                    <a:pt x="746" y="2238"/>
                  </a:lnTo>
                  <a:lnTo>
                    <a:pt x="812" y="2293"/>
                  </a:lnTo>
                  <a:lnTo>
                    <a:pt x="824" y="2303"/>
                  </a:lnTo>
                  <a:cubicBezTo>
                    <a:pt x="872" y="2342"/>
                    <a:pt x="929" y="2390"/>
                    <a:pt x="990" y="2439"/>
                  </a:cubicBezTo>
                  <a:lnTo>
                    <a:pt x="1025" y="2429"/>
                  </a:lnTo>
                  <a:cubicBezTo>
                    <a:pt x="1025" y="2429"/>
                    <a:pt x="912" y="2075"/>
                    <a:pt x="880" y="1720"/>
                  </a:cubicBezTo>
                  <a:cubicBezTo>
                    <a:pt x="857" y="1480"/>
                    <a:pt x="854" y="1237"/>
                    <a:pt x="828" y="996"/>
                  </a:cubicBezTo>
                  <a:cubicBezTo>
                    <a:pt x="795" y="914"/>
                    <a:pt x="762" y="835"/>
                    <a:pt x="731" y="755"/>
                  </a:cubicBezTo>
                  <a:cubicBezTo>
                    <a:pt x="640" y="521"/>
                    <a:pt x="521" y="253"/>
                    <a:pt x="414"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45"/>
            <p:cNvSpPr/>
            <p:nvPr/>
          </p:nvSpPr>
          <p:spPr>
            <a:xfrm flipH="1">
              <a:off x="7927676" y="3424809"/>
              <a:ext cx="191175" cy="187835"/>
            </a:xfrm>
            <a:custGeom>
              <a:rect b="b" l="l" r="r" t="t"/>
              <a:pathLst>
                <a:path extrusionOk="0" h="1180" w="1201">
                  <a:moveTo>
                    <a:pt x="1" y="0"/>
                  </a:moveTo>
                  <a:cubicBezTo>
                    <a:pt x="1" y="27"/>
                    <a:pt x="2" y="48"/>
                    <a:pt x="4" y="68"/>
                  </a:cubicBezTo>
                  <a:cubicBezTo>
                    <a:pt x="23" y="246"/>
                    <a:pt x="283" y="649"/>
                    <a:pt x="658" y="928"/>
                  </a:cubicBezTo>
                  <a:cubicBezTo>
                    <a:pt x="750" y="997"/>
                    <a:pt x="849" y="1057"/>
                    <a:pt x="953" y="1106"/>
                  </a:cubicBezTo>
                  <a:cubicBezTo>
                    <a:pt x="1016" y="1136"/>
                    <a:pt x="1083" y="1161"/>
                    <a:pt x="1150" y="1180"/>
                  </a:cubicBezTo>
                  <a:cubicBezTo>
                    <a:pt x="1155" y="1153"/>
                    <a:pt x="1164" y="1126"/>
                    <a:pt x="1173" y="1101"/>
                  </a:cubicBezTo>
                  <a:lnTo>
                    <a:pt x="1150" y="1091"/>
                  </a:lnTo>
                  <a:cubicBezTo>
                    <a:pt x="1158" y="1046"/>
                    <a:pt x="1168" y="1003"/>
                    <a:pt x="1181" y="960"/>
                  </a:cubicBezTo>
                  <a:cubicBezTo>
                    <a:pt x="1187" y="941"/>
                    <a:pt x="1193" y="922"/>
                    <a:pt x="1200" y="902"/>
                  </a:cubicBezTo>
                  <a:cubicBezTo>
                    <a:pt x="907" y="822"/>
                    <a:pt x="577" y="691"/>
                    <a:pt x="341" y="440"/>
                  </a:cubicBezTo>
                  <a:cubicBezTo>
                    <a:pt x="215" y="304"/>
                    <a:pt x="101" y="157"/>
                    <a:pt x="1"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45"/>
            <p:cNvSpPr/>
            <p:nvPr/>
          </p:nvSpPr>
          <p:spPr>
            <a:xfrm flipH="1">
              <a:off x="7478467" y="2890595"/>
              <a:ext cx="274585" cy="1072413"/>
            </a:xfrm>
            <a:custGeom>
              <a:rect b="b" l="l" r="r" t="t"/>
              <a:pathLst>
                <a:path extrusionOk="0" h="6737" w="1725">
                  <a:moveTo>
                    <a:pt x="87" y="0"/>
                  </a:moveTo>
                  <a:cubicBezTo>
                    <a:pt x="87" y="15"/>
                    <a:pt x="12" y="104"/>
                    <a:pt x="5" y="307"/>
                  </a:cubicBezTo>
                  <a:cubicBezTo>
                    <a:pt x="0" y="425"/>
                    <a:pt x="18" y="583"/>
                    <a:pt x="88" y="787"/>
                  </a:cubicBezTo>
                  <a:cubicBezTo>
                    <a:pt x="278" y="1340"/>
                    <a:pt x="564" y="2543"/>
                    <a:pt x="644" y="3384"/>
                  </a:cubicBezTo>
                  <a:cubicBezTo>
                    <a:pt x="657" y="3520"/>
                    <a:pt x="670" y="3727"/>
                    <a:pt x="682" y="3980"/>
                  </a:cubicBezTo>
                  <a:cubicBezTo>
                    <a:pt x="686" y="4062"/>
                    <a:pt x="690" y="4149"/>
                    <a:pt x="693" y="4240"/>
                  </a:cubicBezTo>
                  <a:cubicBezTo>
                    <a:pt x="724" y="4948"/>
                    <a:pt x="747" y="5904"/>
                    <a:pt x="745" y="6724"/>
                  </a:cubicBezTo>
                  <a:cubicBezTo>
                    <a:pt x="838" y="6733"/>
                    <a:pt x="923" y="6736"/>
                    <a:pt x="1001" y="6736"/>
                  </a:cubicBezTo>
                  <a:cubicBezTo>
                    <a:pt x="1178" y="6736"/>
                    <a:pt x="1318" y="6718"/>
                    <a:pt x="1427" y="6693"/>
                  </a:cubicBezTo>
                  <a:cubicBezTo>
                    <a:pt x="1636" y="6645"/>
                    <a:pt x="1725" y="6575"/>
                    <a:pt x="1725" y="6575"/>
                  </a:cubicBezTo>
                  <a:cubicBezTo>
                    <a:pt x="1651" y="5900"/>
                    <a:pt x="1567" y="5192"/>
                    <a:pt x="1515" y="4900"/>
                  </a:cubicBezTo>
                  <a:cubicBezTo>
                    <a:pt x="1479" y="4696"/>
                    <a:pt x="1444" y="4428"/>
                    <a:pt x="1414" y="4133"/>
                  </a:cubicBezTo>
                  <a:cubicBezTo>
                    <a:pt x="1405" y="4047"/>
                    <a:pt x="1396" y="3958"/>
                    <a:pt x="1388" y="3867"/>
                  </a:cubicBezTo>
                  <a:cubicBezTo>
                    <a:pt x="1370" y="3669"/>
                    <a:pt x="1351" y="3465"/>
                    <a:pt x="1334" y="3265"/>
                  </a:cubicBezTo>
                  <a:cubicBezTo>
                    <a:pt x="1334" y="3264"/>
                    <a:pt x="1334" y="3264"/>
                    <a:pt x="1334" y="3262"/>
                  </a:cubicBezTo>
                  <a:cubicBezTo>
                    <a:pt x="1302" y="2901"/>
                    <a:pt x="1272" y="2554"/>
                    <a:pt x="1241" y="2286"/>
                  </a:cubicBezTo>
                  <a:cubicBezTo>
                    <a:pt x="1159" y="1578"/>
                    <a:pt x="1036" y="927"/>
                    <a:pt x="961" y="647"/>
                  </a:cubicBezTo>
                  <a:cubicBezTo>
                    <a:pt x="946" y="593"/>
                    <a:pt x="933" y="544"/>
                    <a:pt x="920" y="501"/>
                  </a:cubicBezTo>
                  <a:cubicBezTo>
                    <a:pt x="897" y="420"/>
                    <a:pt x="871" y="340"/>
                    <a:pt x="839" y="262"/>
                  </a:cubicBezTo>
                  <a:lnTo>
                    <a:pt x="8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45"/>
            <p:cNvSpPr/>
            <p:nvPr/>
          </p:nvSpPr>
          <p:spPr>
            <a:xfrm flipH="1">
              <a:off x="7478466" y="3410324"/>
              <a:ext cx="66378" cy="545837"/>
            </a:xfrm>
            <a:custGeom>
              <a:rect b="b" l="l" r="r" t="t"/>
              <a:pathLst>
                <a:path extrusionOk="0" h="3429" w="417">
                  <a:moveTo>
                    <a:pt x="26" y="0"/>
                  </a:moveTo>
                  <a:cubicBezTo>
                    <a:pt x="12" y="229"/>
                    <a:pt x="0" y="430"/>
                    <a:pt x="0" y="440"/>
                  </a:cubicBezTo>
                  <a:cubicBezTo>
                    <a:pt x="0" y="465"/>
                    <a:pt x="83" y="1298"/>
                    <a:pt x="127" y="2014"/>
                  </a:cubicBezTo>
                  <a:cubicBezTo>
                    <a:pt x="162" y="2531"/>
                    <a:pt x="136" y="3132"/>
                    <a:pt x="119" y="3429"/>
                  </a:cubicBezTo>
                  <a:cubicBezTo>
                    <a:pt x="328" y="3381"/>
                    <a:pt x="417" y="3310"/>
                    <a:pt x="417" y="3310"/>
                  </a:cubicBezTo>
                  <a:cubicBezTo>
                    <a:pt x="343" y="2635"/>
                    <a:pt x="259" y="1929"/>
                    <a:pt x="207" y="1635"/>
                  </a:cubicBezTo>
                  <a:cubicBezTo>
                    <a:pt x="171" y="1433"/>
                    <a:pt x="136" y="1163"/>
                    <a:pt x="107" y="870"/>
                  </a:cubicBezTo>
                  <a:cubicBezTo>
                    <a:pt x="97" y="783"/>
                    <a:pt x="88" y="693"/>
                    <a:pt x="81" y="604"/>
                  </a:cubicBezTo>
                  <a:cubicBezTo>
                    <a:pt x="62" y="404"/>
                    <a:pt x="45" y="200"/>
                    <a:pt x="26"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45"/>
            <p:cNvSpPr/>
            <p:nvPr/>
          </p:nvSpPr>
          <p:spPr>
            <a:xfrm flipH="1">
              <a:off x="7527654" y="3506310"/>
              <a:ext cx="316131" cy="60808"/>
            </a:xfrm>
            <a:custGeom>
              <a:rect b="b" l="l" r="r" t="t"/>
              <a:pathLst>
                <a:path extrusionOk="0" h="382" w="1986">
                  <a:moveTo>
                    <a:pt x="1959" y="1"/>
                  </a:moveTo>
                  <a:cubicBezTo>
                    <a:pt x="1919" y="11"/>
                    <a:pt x="1864" y="24"/>
                    <a:pt x="1796" y="37"/>
                  </a:cubicBezTo>
                  <a:cubicBezTo>
                    <a:pt x="1616" y="74"/>
                    <a:pt x="1435" y="99"/>
                    <a:pt x="1253" y="113"/>
                  </a:cubicBezTo>
                  <a:cubicBezTo>
                    <a:pt x="1156" y="121"/>
                    <a:pt x="1059" y="125"/>
                    <a:pt x="963" y="125"/>
                  </a:cubicBezTo>
                  <a:cubicBezTo>
                    <a:pt x="793" y="125"/>
                    <a:pt x="624" y="113"/>
                    <a:pt x="456" y="90"/>
                  </a:cubicBezTo>
                  <a:cubicBezTo>
                    <a:pt x="252" y="61"/>
                    <a:pt x="103" y="35"/>
                    <a:pt x="0" y="14"/>
                  </a:cubicBezTo>
                  <a:lnTo>
                    <a:pt x="0" y="14"/>
                  </a:lnTo>
                  <a:lnTo>
                    <a:pt x="421" y="364"/>
                  </a:lnTo>
                  <a:cubicBezTo>
                    <a:pt x="444" y="367"/>
                    <a:pt x="468" y="368"/>
                    <a:pt x="492" y="369"/>
                  </a:cubicBezTo>
                  <a:cubicBezTo>
                    <a:pt x="600" y="377"/>
                    <a:pt x="722" y="382"/>
                    <a:pt x="860" y="382"/>
                  </a:cubicBezTo>
                  <a:cubicBezTo>
                    <a:pt x="889" y="382"/>
                    <a:pt x="920" y="382"/>
                    <a:pt x="951" y="381"/>
                  </a:cubicBezTo>
                  <a:cubicBezTo>
                    <a:pt x="1066" y="381"/>
                    <a:pt x="1171" y="378"/>
                    <a:pt x="1265" y="372"/>
                  </a:cubicBezTo>
                  <a:cubicBezTo>
                    <a:pt x="1444" y="367"/>
                    <a:pt x="1623" y="348"/>
                    <a:pt x="1801" y="316"/>
                  </a:cubicBezTo>
                  <a:cubicBezTo>
                    <a:pt x="1864" y="304"/>
                    <a:pt x="1924" y="287"/>
                    <a:pt x="1985" y="267"/>
                  </a:cubicBezTo>
                  <a:cubicBezTo>
                    <a:pt x="1976" y="180"/>
                    <a:pt x="1966" y="90"/>
                    <a:pt x="19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45"/>
            <p:cNvSpPr/>
            <p:nvPr/>
          </p:nvSpPr>
          <p:spPr>
            <a:xfrm flipH="1">
              <a:off x="7606289" y="2890754"/>
              <a:ext cx="146127" cy="90575"/>
            </a:xfrm>
            <a:custGeom>
              <a:rect b="b" l="l" r="r" t="t"/>
              <a:pathLst>
                <a:path extrusionOk="0" h="569" w="918">
                  <a:moveTo>
                    <a:pt x="84" y="1"/>
                  </a:moveTo>
                  <a:cubicBezTo>
                    <a:pt x="84" y="15"/>
                    <a:pt x="9" y="103"/>
                    <a:pt x="1" y="306"/>
                  </a:cubicBezTo>
                  <a:cubicBezTo>
                    <a:pt x="294" y="492"/>
                    <a:pt x="524" y="569"/>
                    <a:pt x="691" y="569"/>
                  </a:cubicBezTo>
                  <a:cubicBezTo>
                    <a:pt x="787" y="569"/>
                    <a:pt x="863" y="544"/>
                    <a:pt x="918" y="500"/>
                  </a:cubicBezTo>
                  <a:cubicBezTo>
                    <a:pt x="895" y="419"/>
                    <a:pt x="867" y="339"/>
                    <a:pt x="837" y="261"/>
                  </a:cubicBezTo>
                  <a:lnTo>
                    <a:pt x="8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45"/>
            <p:cNvSpPr/>
            <p:nvPr/>
          </p:nvSpPr>
          <p:spPr>
            <a:xfrm flipH="1">
              <a:off x="7634306" y="2890595"/>
              <a:ext cx="430104" cy="1332517"/>
            </a:xfrm>
            <a:custGeom>
              <a:rect b="b" l="l" r="r" t="t"/>
              <a:pathLst>
                <a:path extrusionOk="0" h="8371" w="2702">
                  <a:moveTo>
                    <a:pt x="2044" y="0"/>
                  </a:moveTo>
                  <a:lnTo>
                    <a:pt x="2044" y="0"/>
                  </a:lnTo>
                  <a:cubicBezTo>
                    <a:pt x="1829" y="33"/>
                    <a:pt x="1618" y="86"/>
                    <a:pt x="1412" y="159"/>
                  </a:cubicBezTo>
                  <a:cubicBezTo>
                    <a:pt x="1376" y="172"/>
                    <a:pt x="1340" y="187"/>
                    <a:pt x="1302" y="201"/>
                  </a:cubicBezTo>
                  <a:cubicBezTo>
                    <a:pt x="915" y="356"/>
                    <a:pt x="667" y="392"/>
                    <a:pt x="634" y="640"/>
                  </a:cubicBezTo>
                  <a:cubicBezTo>
                    <a:pt x="614" y="796"/>
                    <a:pt x="767" y="1175"/>
                    <a:pt x="942" y="1583"/>
                  </a:cubicBezTo>
                  <a:cubicBezTo>
                    <a:pt x="1043" y="1822"/>
                    <a:pt x="1152" y="2067"/>
                    <a:pt x="1237" y="2286"/>
                  </a:cubicBezTo>
                  <a:cubicBezTo>
                    <a:pt x="1469" y="2879"/>
                    <a:pt x="1790" y="3507"/>
                    <a:pt x="1872" y="4142"/>
                  </a:cubicBezTo>
                  <a:cubicBezTo>
                    <a:pt x="1878" y="4191"/>
                    <a:pt x="1880" y="4240"/>
                    <a:pt x="1875" y="4290"/>
                  </a:cubicBezTo>
                  <a:cubicBezTo>
                    <a:pt x="1855" y="4495"/>
                    <a:pt x="1713" y="4561"/>
                    <a:pt x="1562" y="4561"/>
                  </a:cubicBezTo>
                  <a:cubicBezTo>
                    <a:pt x="1386" y="4561"/>
                    <a:pt x="1196" y="4470"/>
                    <a:pt x="1171" y="4405"/>
                  </a:cubicBezTo>
                  <a:cubicBezTo>
                    <a:pt x="1149" y="4346"/>
                    <a:pt x="1148" y="4168"/>
                    <a:pt x="1150" y="3955"/>
                  </a:cubicBezTo>
                  <a:lnTo>
                    <a:pt x="1150" y="3955"/>
                  </a:lnTo>
                  <a:cubicBezTo>
                    <a:pt x="984" y="4113"/>
                    <a:pt x="865" y="4314"/>
                    <a:pt x="809" y="4536"/>
                  </a:cubicBezTo>
                  <a:cubicBezTo>
                    <a:pt x="741" y="4517"/>
                    <a:pt x="674" y="4492"/>
                    <a:pt x="612" y="4462"/>
                  </a:cubicBezTo>
                  <a:cubicBezTo>
                    <a:pt x="424" y="5056"/>
                    <a:pt x="209" y="5800"/>
                    <a:pt x="142" y="6416"/>
                  </a:cubicBezTo>
                  <a:cubicBezTo>
                    <a:pt x="16" y="7539"/>
                    <a:pt x="25" y="8239"/>
                    <a:pt x="0" y="8239"/>
                  </a:cubicBezTo>
                  <a:cubicBezTo>
                    <a:pt x="8" y="8239"/>
                    <a:pt x="113" y="8236"/>
                    <a:pt x="275" y="8235"/>
                  </a:cubicBezTo>
                  <a:cubicBezTo>
                    <a:pt x="372" y="8233"/>
                    <a:pt x="489" y="8232"/>
                    <a:pt x="618" y="8230"/>
                  </a:cubicBezTo>
                  <a:cubicBezTo>
                    <a:pt x="779" y="8229"/>
                    <a:pt x="956" y="8228"/>
                    <a:pt x="1132" y="8228"/>
                  </a:cubicBezTo>
                  <a:cubicBezTo>
                    <a:pt x="1276" y="8228"/>
                    <a:pt x="1418" y="8228"/>
                    <a:pt x="1550" y="8230"/>
                  </a:cubicBezTo>
                  <a:cubicBezTo>
                    <a:pt x="1689" y="8232"/>
                    <a:pt x="1817" y="8239"/>
                    <a:pt x="1935" y="8251"/>
                  </a:cubicBezTo>
                  <a:cubicBezTo>
                    <a:pt x="2358" y="8290"/>
                    <a:pt x="2622" y="8371"/>
                    <a:pt x="2622" y="8371"/>
                  </a:cubicBezTo>
                  <a:cubicBezTo>
                    <a:pt x="2669" y="8197"/>
                    <a:pt x="2693" y="7712"/>
                    <a:pt x="2698" y="7106"/>
                  </a:cubicBezTo>
                  <a:cubicBezTo>
                    <a:pt x="2700" y="6983"/>
                    <a:pt x="2701" y="6856"/>
                    <a:pt x="2701" y="6724"/>
                  </a:cubicBezTo>
                  <a:lnTo>
                    <a:pt x="2701" y="6672"/>
                  </a:lnTo>
                  <a:cubicBezTo>
                    <a:pt x="2701" y="5427"/>
                    <a:pt x="2646" y="3895"/>
                    <a:pt x="2600" y="3384"/>
                  </a:cubicBezTo>
                  <a:cubicBezTo>
                    <a:pt x="2520" y="2543"/>
                    <a:pt x="2234" y="1340"/>
                    <a:pt x="2044" y="787"/>
                  </a:cubicBezTo>
                  <a:cubicBezTo>
                    <a:pt x="2000" y="666"/>
                    <a:pt x="1972" y="538"/>
                    <a:pt x="1962" y="410"/>
                  </a:cubicBezTo>
                  <a:cubicBezTo>
                    <a:pt x="1943" y="133"/>
                    <a:pt x="2044" y="16"/>
                    <a:pt x="20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45"/>
            <p:cNvSpPr/>
            <p:nvPr/>
          </p:nvSpPr>
          <p:spPr>
            <a:xfrm flipH="1">
              <a:off x="7690019" y="3142421"/>
              <a:ext cx="374391" cy="1059837"/>
            </a:xfrm>
            <a:custGeom>
              <a:rect b="b" l="l" r="r" t="t"/>
              <a:pathLst>
                <a:path extrusionOk="0" h="6658" w="2352">
                  <a:moveTo>
                    <a:pt x="941" y="1"/>
                  </a:moveTo>
                  <a:lnTo>
                    <a:pt x="941" y="1"/>
                  </a:lnTo>
                  <a:cubicBezTo>
                    <a:pt x="1042" y="240"/>
                    <a:pt x="1150" y="487"/>
                    <a:pt x="1236" y="705"/>
                  </a:cubicBezTo>
                  <a:cubicBezTo>
                    <a:pt x="1467" y="1297"/>
                    <a:pt x="1788" y="1925"/>
                    <a:pt x="1871" y="2560"/>
                  </a:cubicBezTo>
                  <a:cubicBezTo>
                    <a:pt x="1877" y="2609"/>
                    <a:pt x="1878" y="2658"/>
                    <a:pt x="1874" y="2708"/>
                  </a:cubicBezTo>
                  <a:cubicBezTo>
                    <a:pt x="1853" y="2913"/>
                    <a:pt x="1711" y="2979"/>
                    <a:pt x="1560" y="2979"/>
                  </a:cubicBezTo>
                  <a:cubicBezTo>
                    <a:pt x="1384" y="2979"/>
                    <a:pt x="1194" y="2889"/>
                    <a:pt x="1169" y="2823"/>
                  </a:cubicBezTo>
                  <a:cubicBezTo>
                    <a:pt x="1148" y="2764"/>
                    <a:pt x="1146" y="2586"/>
                    <a:pt x="1149" y="2373"/>
                  </a:cubicBezTo>
                  <a:lnTo>
                    <a:pt x="1149" y="2373"/>
                  </a:lnTo>
                  <a:cubicBezTo>
                    <a:pt x="983" y="2531"/>
                    <a:pt x="864" y="2732"/>
                    <a:pt x="808" y="2954"/>
                  </a:cubicBezTo>
                  <a:cubicBezTo>
                    <a:pt x="740" y="2935"/>
                    <a:pt x="673" y="2910"/>
                    <a:pt x="611" y="2880"/>
                  </a:cubicBezTo>
                  <a:cubicBezTo>
                    <a:pt x="423" y="3474"/>
                    <a:pt x="207" y="4218"/>
                    <a:pt x="141" y="4836"/>
                  </a:cubicBezTo>
                  <a:cubicBezTo>
                    <a:pt x="16" y="5957"/>
                    <a:pt x="25" y="6657"/>
                    <a:pt x="0" y="6657"/>
                  </a:cubicBezTo>
                  <a:cubicBezTo>
                    <a:pt x="8" y="6657"/>
                    <a:pt x="113" y="6654"/>
                    <a:pt x="275" y="6653"/>
                  </a:cubicBezTo>
                  <a:cubicBezTo>
                    <a:pt x="411" y="6178"/>
                    <a:pt x="850" y="5879"/>
                    <a:pt x="854" y="5860"/>
                  </a:cubicBezTo>
                  <a:cubicBezTo>
                    <a:pt x="872" y="5867"/>
                    <a:pt x="1041" y="5907"/>
                    <a:pt x="1243" y="5907"/>
                  </a:cubicBezTo>
                  <a:cubicBezTo>
                    <a:pt x="1436" y="5907"/>
                    <a:pt x="1660" y="5871"/>
                    <a:pt x="1813" y="5738"/>
                  </a:cubicBezTo>
                  <a:cubicBezTo>
                    <a:pt x="2144" y="5453"/>
                    <a:pt x="2351" y="4937"/>
                    <a:pt x="2266" y="3746"/>
                  </a:cubicBezTo>
                  <a:cubicBezTo>
                    <a:pt x="2179" y="2556"/>
                    <a:pt x="1823" y="1375"/>
                    <a:pt x="1582" y="969"/>
                  </a:cubicBezTo>
                  <a:cubicBezTo>
                    <a:pt x="1433" y="715"/>
                    <a:pt x="1140" y="287"/>
                    <a:pt x="941"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45"/>
            <p:cNvSpPr/>
            <p:nvPr/>
          </p:nvSpPr>
          <p:spPr>
            <a:xfrm flipH="1">
              <a:off x="7756397" y="4200183"/>
              <a:ext cx="220146" cy="111269"/>
            </a:xfrm>
            <a:custGeom>
              <a:rect b="b" l="l" r="r" t="t"/>
              <a:pathLst>
                <a:path extrusionOk="0" h="699" w="1383">
                  <a:moveTo>
                    <a:pt x="580" y="1"/>
                  </a:moveTo>
                  <a:cubicBezTo>
                    <a:pt x="405" y="1"/>
                    <a:pt x="227" y="2"/>
                    <a:pt x="66" y="3"/>
                  </a:cubicBezTo>
                  <a:cubicBezTo>
                    <a:pt x="26" y="181"/>
                    <a:pt x="1" y="456"/>
                    <a:pt x="1" y="456"/>
                  </a:cubicBezTo>
                  <a:cubicBezTo>
                    <a:pt x="193" y="568"/>
                    <a:pt x="406" y="641"/>
                    <a:pt x="627" y="670"/>
                  </a:cubicBezTo>
                  <a:cubicBezTo>
                    <a:pt x="774" y="690"/>
                    <a:pt x="922" y="699"/>
                    <a:pt x="1070" y="699"/>
                  </a:cubicBezTo>
                  <a:cubicBezTo>
                    <a:pt x="1118" y="699"/>
                    <a:pt x="1165" y="698"/>
                    <a:pt x="1212" y="696"/>
                  </a:cubicBezTo>
                  <a:cubicBezTo>
                    <a:pt x="1212" y="696"/>
                    <a:pt x="1297" y="339"/>
                    <a:pt x="1352" y="132"/>
                  </a:cubicBezTo>
                  <a:cubicBezTo>
                    <a:pt x="1365" y="87"/>
                    <a:pt x="1375" y="50"/>
                    <a:pt x="1383" y="24"/>
                  </a:cubicBezTo>
                  <a:cubicBezTo>
                    <a:pt x="1267" y="13"/>
                    <a:pt x="1137" y="5"/>
                    <a:pt x="998" y="3"/>
                  </a:cubicBezTo>
                  <a:cubicBezTo>
                    <a:pt x="867" y="1"/>
                    <a:pt x="724" y="1"/>
                    <a:pt x="58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45"/>
            <p:cNvSpPr/>
            <p:nvPr/>
          </p:nvSpPr>
          <p:spPr>
            <a:xfrm flipH="1">
              <a:off x="7315625" y="2930550"/>
              <a:ext cx="304671" cy="1250379"/>
            </a:xfrm>
            <a:custGeom>
              <a:rect b="b" l="l" r="r" t="t"/>
              <a:pathLst>
                <a:path extrusionOk="0" h="7855" w="1914">
                  <a:moveTo>
                    <a:pt x="17" y="0"/>
                  </a:moveTo>
                  <a:cubicBezTo>
                    <a:pt x="11" y="0"/>
                    <a:pt x="6" y="1"/>
                    <a:pt x="1" y="1"/>
                  </a:cubicBezTo>
                  <a:cubicBezTo>
                    <a:pt x="1" y="1"/>
                    <a:pt x="2" y="4"/>
                    <a:pt x="7" y="11"/>
                  </a:cubicBezTo>
                  <a:cubicBezTo>
                    <a:pt x="44" y="108"/>
                    <a:pt x="76" y="206"/>
                    <a:pt x="104" y="308"/>
                  </a:cubicBezTo>
                  <a:cubicBezTo>
                    <a:pt x="112" y="335"/>
                    <a:pt x="120" y="364"/>
                    <a:pt x="128" y="396"/>
                  </a:cubicBezTo>
                  <a:cubicBezTo>
                    <a:pt x="164" y="532"/>
                    <a:pt x="211" y="753"/>
                    <a:pt x="260" y="1028"/>
                  </a:cubicBezTo>
                  <a:cubicBezTo>
                    <a:pt x="292" y="1205"/>
                    <a:pt x="324" y="1404"/>
                    <a:pt x="354" y="1614"/>
                  </a:cubicBezTo>
                  <a:cubicBezTo>
                    <a:pt x="373" y="1751"/>
                    <a:pt x="392" y="1892"/>
                    <a:pt x="407" y="2036"/>
                  </a:cubicBezTo>
                  <a:cubicBezTo>
                    <a:pt x="490" y="2744"/>
                    <a:pt x="565" y="4015"/>
                    <a:pt x="679" y="4649"/>
                  </a:cubicBezTo>
                  <a:cubicBezTo>
                    <a:pt x="732" y="4938"/>
                    <a:pt x="814" y="5627"/>
                    <a:pt x="886" y="6293"/>
                  </a:cubicBezTo>
                  <a:cubicBezTo>
                    <a:pt x="888" y="6303"/>
                    <a:pt x="889" y="6314"/>
                    <a:pt x="891" y="6324"/>
                  </a:cubicBezTo>
                  <a:cubicBezTo>
                    <a:pt x="895" y="6365"/>
                    <a:pt x="899" y="6405"/>
                    <a:pt x="904" y="6444"/>
                  </a:cubicBezTo>
                  <a:cubicBezTo>
                    <a:pt x="983" y="7185"/>
                    <a:pt x="1050" y="7855"/>
                    <a:pt x="1050" y="7855"/>
                  </a:cubicBezTo>
                  <a:cubicBezTo>
                    <a:pt x="1093" y="7855"/>
                    <a:pt x="1134" y="7852"/>
                    <a:pt x="1173" y="7848"/>
                  </a:cubicBezTo>
                  <a:cubicBezTo>
                    <a:pt x="1604" y="7812"/>
                    <a:pt x="1869" y="7631"/>
                    <a:pt x="1890" y="7616"/>
                  </a:cubicBezTo>
                  <a:cubicBezTo>
                    <a:pt x="1913" y="7600"/>
                    <a:pt x="1792" y="6758"/>
                    <a:pt x="1636" y="6034"/>
                  </a:cubicBezTo>
                  <a:cubicBezTo>
                    <a:pt x="1566" y="5715"/>
                    <a:pt x="1436" y="5283"/>
                    <a:pt x="1304" y="4870"/>
                  </a:cubicBezTo>
                  <a:cubicBezTo>
                    <a:pt x="1208" y="4568"/>
                    <a:pt x="1111" y="4276"/>
                    <a:pt x="1038" y="4050"/>
                  </a:cubicBezTo>
                  <a:cubicBezTo>
                    <a:pt x="985" y="3887"/>
                    <a:pt x="944" y="3756"/>
                    <a:pt x="927" y="3684"/>
                  </a:cubicBezTo>
                  <a:cubicBezTo>
                    <a:pt x="853" y="3379"/>
                    <a:pt x="1025" y="2645"/>
                    <a:pt x="1181" y="1838"/>
                  </a:cubicBezTo>
                  <a:cubicBezTo>
                    <a:pt x="1310" y="1173"/>
                    <a:pt x="1306" y="675"/>
                    <a:pt x="1300" y="519"/>
                  </a:cubicBezTo>
                  <a:cubicBezTo>
                    <a:pt x="1286" y="477"/>
                    <a:pt x="1277" y="452"/>
                    <a:pt x="1276" y="451"/>
                  </a:cubicBezTo>
                  <a:cubicBezTo>
                    <a:pt x="1124" y="331"/>
                    <a:pt x="898" y="228"/>
                    <a:pt x="675" y="151"/>
                  </a:cubicBezTo>
                  <a:cubicBezTo>
                    <a:pt x="623" y="133"/>
                    <a:pt x="571" y="115"/>
                    <a:pt x="519" y="101"/>
                  </a:cubicBezTo>
                  <a:lnTo>
                    <a:pt x="477" y="88"/>
                  </a:lnTo>
                  <a:cubicBezTo>
                    <a:pt x="282" y="33"/>
                    <a:pt x="109" y="0"/>
                    <a:pt x="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45"/>
            <p:cNvSpPr/>
            <p:nvPr/>
          </p:nvSpPr>
          <p:spPr>
            <a:xfrm flipH="1">
              <a:off x="7754805" y="4272770"/>
              <a:ext cx="238770" cy="540584"/>
            </a:xfrm>
            <a:custGeom>
              <a:rect b="b" l="l" r="r" t="t"/>
              <a:pathLst>
                <a:path extrusionOk="0" h="3396" w="1500">
                  <a:moveTo>
                    <a:pt x="108" y="0"/>
                  </a:moveTo>
                  <a:cubicBezTo>
                    <a:pt x="66" y="190"/>
                    <a:pt x="1" y="849"/>
                    <a:pt x="66" y="1385"/>
                  </a:cubicBezTo>
                  <a:cubicBezTo>
                    <a:pt x="133" y="1921"/>
                    <a:pt x="331" y="2753"/>
                    <a:pt x="331" y="2753"/>
                  </a:cubicBezTo>
                  <a:cubicBezTo>
                    <a:pt x="264" y="2860"/>
                    <a:pt x="166" y="3330"/>
                    <a:pt x="166" y="3330"/>
                  </a:cubicBezTo>
                  <a:cubicBezTo>
                    <a:pt x="271" y="3342"/>
                    <a:pt x="378" y="3352"/>
                    <a:pt x="484" y="3359"/>
                  </a:cubicBezTo>
                  <a:cubicBezTo>
                    <a:pt x="920" y="3393"/>
                    <a:pt x="1327" y="3396"/>
                    <a:pt x="1457" y="3396"/>
                  </a:cubicBezTo>
                  <a:cubicBezTo>
                    <a:pt x="1485" y="3396"/>
                    <a:pt x="1500" y="3396"/>
                    <a:pt x="1500" y="3396"/>
                  </a:cubicBezTo>
                  <a:cubicBezTo>
                    <a:pt x="1500" y="3396"/>
                    <a:pt x="875" y="2876"/>
                    <a:pt x="833" y="2836"/>
                  </a:cubicBezTo>
                  <a:cubicBezTo>
                    <a:pt x="792" y="2794"/>
                    <a:pt x="891" y="2292"/>
                    <a:pt x="973" y="1822"/>
                  </a:cubicBezTo>
                  <a:cubicBezTo>
                    <a:pt x="1056" y="1351"/>
                    <a:pt x="1319" y="239"/>
                    <a:pt x="1319" y="239"/>
                  </a:cubicBezTo>
                  <a:lnTo>
                    <a:pt x="1319" y="239"/>
                  </a:lnTo>
                  <a:cubicBezTo>
                    <a:pt x="1269" y="241"/>
                    <a:pt x="1220" y="242"/>
                    <a:pt x="1171" y="242"/>
                  </a:cubicBezTo>
                  <a:cubicBezTo>
                    <a:pt x="1025" y="242"/>
                    <a:pt x="879" y="233"/>
                    <a:pt x="734" y="214"/>
                  </a:cubicBezTo>
                  <a:cubicBezTo>
                    <a:pt x="616" y="200"/>
                    <a:pt x="501" y="172"/>
                    <a:pt x="390" y="130"/>
                  </a:cubicBezTo>
                  <a:cubicBezTo>
                    <a:pt x="292" y="96"/>
                    <a:pt x="198" y="52"/>
                    <a:pt x="10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45"/>
            <p:cNvSpPr/>
            <p:nvPr/>
          </p:nvSpPr>
          <p:spPr>
            <a:xfrm flipH="1">
              <a:off x="7318331" y="4300309"/>
              <a:ext cx="298622" cy="502698"/>
            </a:xfrm>
            <a:custGeom>
              <a:rect b="b" l="l" r="r" t="t"/>
              <a:pathLst>
                <a:path extrusionOk="0" h="3158" w="1876">
                  <a:moveTo>
                    <a:pt x="33" y="1"/>
                  </a:moveTo>
                  <a:cubicBezTo>
                    <a:pt x="33" y="1"/>
                    <a:pt x="0" y="545"/>
                    <a:pt x="125" y="1048"/>
                  </a:cubicBezTo>
                  <a:cubicBezTo>
                    <a:pt x="248" y="1550"/>
                    <a:pt x="444" y="2127"/>
                    <a:pt x="486" y="2350"/>
                  </a:cubicBezTo>
                  <a:cubicBezTo>
                    <a:pt x="527" y="2572"/>
                    <a:pt x="398" y="3102"/>
                    <a:pt x="398" y="3102"/>
                  </a:cubicBezTo>
                  <a:cubicBezTo>
                    <a:pt x="398" y="3102"/>
                    <a:pt x="573" y="3124"/>
                    <a:pt x="796" y="3140"/>
                  </a:cubicBezTo>
                  <a:cubicBezTo>
                    <a:pt x="922" y="3150"/>
                    <a:pt x="1064" y="3157"/>
                    <a:pt x="1195" y="3157"/>
                  </a:cubicBezTo>
                  <a:cubicBezTo>
                    <a:pt x="1558" y="3157"/>
                    <a:pt x="1875" y="3130"/>
                    <a:pt x="1875" y="3130"/>
                  </a:cubicBezTo>
                  <a:cubicBezTo>
                    <a:pt x="1875" y="3130"/>
                    <a:pt x="1683" y="3017"/>
                    <a:pt x="1467" y="2901"/>
                  </a:cubicBezTo>
                  <a:cubicBezTo>
                    <a:pt x="1253" y="2786"/>
                    <a:pt x="941" y="2556"/>
                    <a:pt x="941" y="2556"/>
                  </a:cubicBezTo>
                  <a:cubicBezTo>
                    <a:pt x="1048" y="2070"/>
                    <a:pt x="1155" y="199"/>
                    <a:pt x="1146" y="92"/>
                  </a:cubicBezTo>
                  <a:lnTo>
                    <a:pt x="1146" y="92"/>
                  </a:lnTo>
                  <a:cubicBezTo>
                    <a:pt x="1146" y="92"/>
                    <a:pt x="1027" y="158"/>
                    <a:pt x="755" y="158"/>
                  </a:cubicBezTo>
                  <a:cubicBezTo>
                    <a:pt x="753" y="158"/>
                    <a:pt x="750" y="158"/>
                    <a:pt x="747" y="158"/>
                  </a:cubicBezTo>
                  <a:cubicBezTo>
                    <a:pt x="737" y="159"/>
                    <a:pt x="727" y="159"/>
                    <a:pt x="717" y="159"/>
                  </a:cubicBezTo>
                  <a:cubicBezTo>
                    <a:pt x="693" y="159"/>
                    <a:pt x="669" y="158"/>
                    <a:pt x="644" y="157"/>
                  </a:cubicBezTo>
                  <a:cubicBezTo>
                    <a:pt x="618" y="156"/>
                    <a:pt x="592" y="153"/>
                    <a:pt x="566" y="150"/>
                  </a:cubicBezTo>
                  <a:cubicBezTo>
                    <a:pt x="469" y="134"/>
                    <a:pt x="373" y="112"/>
                    <a:pt x="279" y="83"/>
                  </a:cubicBezTo>
                  <a:cubicBezTo>
                    <a:pt x="141" y="43"/>
                    <a:pt x="34" y="1"/>
                    <a:pt x="3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45"/>
            <p:cNvSpPr/>
            <p:nvPr/>
          </p:nvSpPr>
          <p:spPr>
            <a:xfrm flipH="1">
              <a:off x="7434532" y="4314794"/>
              <a:ext cx="63672" cy="10824"/>
            </a:xfrm>
            <a:custGeom>
              <a:rect b="b" l="l" r="r" t="t"/>
              <a:pathLst>
                <a:path extrusionOk="0" h="68" w="400">
                  <a:moveTo>
                    <a:pt x="400" y="1"/>
                  </a:moveTo>
                  <a:lnTo>
                    <a:pt x="400" y="1"/>
                  </a:lnTo>
                  <a:cubicBezTo>
                    <a:pt x="270" y="40"/>
                    <a:pt x="135" y="63"/>
                    <a:pt x="1" y="67"/>
                  </a:cubicBezTo>
                  <a:cubicBezTo>
                    <a:pt x="4" y="67"/>
                    <a:pt x="7" y="67"/>
                    <a:pt x="9" y="67"/>
                  </a:cubicBezTo>
                  <a:cubicBezTo>
                    <a:pt x="281" y="67"/>
                    <a:pt x="400" y="1"/>
                    <a:pt x="400" y="1"/>
                  </a:cubicBezTo>
                  <a:close/>
                </a:path>
              </a:pathLst>
            </a:custGeom>
            <a:solidFill>
              <a:srgbClr val="6F7E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45"/>
            <p:cNvSpPr/>
            <p:nvPr/>
          </p:nvSpPr>
          <p:spPr>
            <a:xfrm flipH="1">
              <a:off x="7537363" y="2930550"/>
              <a:ext cx="82933" cy="49028"/>
            </a:xfrm>
            <a:custGeom>
              <a:rect b="b" l="l" r="r" t="t"/>
              <a:pathLst>
                <a:path extrusionOk="0" h="308" w="521">
                  <a:moveTo>
                    <a:pt x="17" y="0"/>
                  </a:moveTo>
                  <a:cubicBezTo>
                    <a:pt x="11" y="0"/>
                    <a:pt x="6" y="1"/>
                    <a:pt x="1" y="1"/>
                  </a:cubicBezTo>
                  <a:cubicBezTo>
                    <a:pt x="1" y="1"/>
                    <a:pt x="2" y="4"/>
                    <a:pt x="7" y="11"/>
                  </a:cubicBezTo>
                  <a:cubicBezTo>
                    <a:pt x="44" y="108"/>
                    <a:pt x="76" y="206"/>
                    <a:pt x="104" y="308"/>
                  </a:cubicBezTo>
                  <a:cubicBezTo>
                    <a:pt x="328" y="283"/>
                    <a:pt x="449" y="193"/>
                    <a:pt x="520" y="101"/>
                  </a:cubicBezTo>
                  <a:lnTo>
                    <a:pt x="477" y="88"/>
                  </a:lnTo>
                  <a:cubicBezTo>
                    <a:pt x="282" y="33"/>
                    <a:pt x="109" y="0"/>
                    <a:pt x="17"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45"/>
            <p:cNvSpPr/>
            <p:nvPr/>
          </p:nvSpPr>
          <p:spPr>
            <a:xfrm flipH="1">
              <a:off x="7908413" y="3266901"/>
              <a:ext cx="6367" cy="15441"/>
            </a:xfrm>
            <a:custGeom>
              <a:rect b="b" l="l" r="r" t="t"/>
              <a:pathLst>
                <a:path extrusionOk="0" h="97" w="40">
                  <a:moveTo>
                    <a:pt x="40" y="0"/>
                  </a:moveTo>
                  <a:lnTo>
                    <a:pt x="1" y="88"/>
                  </a:lnTo>
                  <a:lnTo>
                    <a:pt x="2" y="97"/>
                  </a:lnTo>
                  <a:cubicBezTo>
                    <a:pt x="15" y="61"/>
                    <a:pt x="28" y="28"/>
                    <a:pt x="40" y="0"/>
                  </a:cubicBezTo>
                  <a:close/>
                </a:path>
              </a:pathLst>
            </a:custGeom>
            <a:solidFill>
              <a:srgbClr val="A49C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45"/>
            <p:cNvSpPr/>
            <p:nvPr/>
          </p:nvSpPr>
          <p:spPr>
            <a:xfrm flipH="1">
              <a:off x="7878965" y="3254644"/>
              <a:ext cx="37885" cy="215215"/>
            </a:xfrm>
            <a:custGeom>
              <a:rect b="b" l="l" r="r" t="t"/>
              <a:pathLst>
                <a:path extrusionOk="0" h="1352" w="238">
                  <a:moveTo>
                    <a:pt x="87" y="0"/>
                  </a:moveTo>
                  <a:lnTo>
                    <a:pt x="66" y="48"/>
                  </a:lnTo>
                  <a:lnTo>
                    <a:pt x="53" y="77"/>
                  </a:lnTo>
                  <a:cubicBezTo>
                    <a:pt x="41" y="106"/>
                    <a:pt x="28" y="138"/>
                    <a:pt x="15" y="174"/>
                  </a:cubicBezTo>
                  <a:lnTo>
                    <a:pt x="45" y="282"/>
                  </a:lnTo>
                  <a:cubicBezTo>
                    <a:pt x="45" y="282"/>
                    <a:pt x="45" y="850"/>
                    <a:pt x="1" y="1146"/>
                  </a:cubicBezTo>
                  <a:cubicBezTo>
                    <a:pt x="113" y="1252"/>
                    <a:pt x="231" y="1352"/>
                    <a:pt x="231" y="1352"/>
                  </a:cubicBezTo>
                  <a:cubicBezTo>
                    <a:pt x="235" y="1190"/>
                    <a:pt x="238" y="1028"/>
                    <a:pt x="235" y="900"/>
                  </a:cubicBezTo>
                  <a:cubicBezTo>
                    <a:pt x="228" y="512"/>
                    <a:pt x="87" y="0"/>
                    <a:pt x="8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45"/>
            <p:cNvSpPr/>
            <p:nvPr/>
          </p:nvSpPr>
          <p:spPr>
            <a:xfrm flipH="1">
              <a:off x="7463982" y="2556950"/>
              <a:ext cx="368343" cy="333965"/>
            </a:xfrm>
            <a:custGeom>
              <a:rect b="b" l="l" r="r" t="t"/>
              <a:pathLst>
                <a:path extrusionOk="0" h="2098" w="2314">
                  <a:moveTo>
                    <a:pt x="1023" y="1"/>
                  </a:moveTo>
                  <a:cubicBezTo>
                    <a:pt x="1001" y="1"/>
                    <a:pt x="980" y="1"/>
                    <a:pt x="958" y="3"/>
                  </a:cubicBezTo>
                  <a:cubicBezTo>
                    <a:pt x="819" y="10"/>
                    <a:pt x="685" y="61"/>
                    <a:pt x="575" y="147"/>
                  </a:cubicBezTo>
                  <a:cubicBezTo>
                    <a:pt x="382" y="298"/>
                    <a:pt x="252" y="551"/>
                    <a:pt x="155" y="856"/>
                  </a:cubicBezTo>
                  <a:cubicBezTo>
                    <a:pt x="1" y="1329"/>
                    <a:pt x="63" y="1907"/>
                    <a:pt x="343" y="2056"/>
                  </a:cubicBezTo>
                  <a:cubicBezTo>
                    <a:pt x="399" y="2085"/>
                    <a:pt x="444" y="2097"/>
                    <a:pt x="480" y="2097"/>
                  </a:cubicBezTo>
                  <a:cubicBezTo>
                    <a:pt x="629" y="2097"/>
                    <a:pt x="640" y="1893"/>
                    <a:pt x="659" y="1784"/>
                  </a:cubicBezTo>
                  <a:cubicBezTo>
                    <a:pt x="659" y="1784"/>
                    <a:pt x="779" y="1371"/>
                    <a:pt x="806" y="1179"/>
                  </a:cubicBezTo>
                  <a:cubicBezTo>
                    <a:pt x="808" y="1173"/>
                    <a:pt x="809" y="1167"/>
                    <a:pt x="809" y="1162"/>
                  </a:cubicBezTo>
                  <a:cubicBezTo>
                    <a:pt x="832" y="981"/>
                    <a:pt x="803" y="887"/>
                    <a:pt x="1044" y="807"/>
                  </a:cubicBezTo>
                  <a:cubicBezTo>
                    <a:pt x="1207" y="752"/>
                    <a:pt x="1419" y="724"/>
                    <a:pt x="1595" y="724"/>
                  </a:cubicBezTo>
                  <a:cubicBezTo>
                    <a:pt x="1684" y="724"/>
                    <a:pt x="1764" y="731"/>
                    <a:pt x="1823" y="746"/>
                  </a:cubicBezTo>
                  <a:cubicBezTo>
                    <a:pt x="1907" y="767"/>
                    <a:pt x="1945" y="1263"/>
                    <a:pt x="1933" y="1571"/>
                  </a:cubicBezTo>
                  <a:cubicBezTo>
                    <a:pt x="1926" y="1771"/>
                    <a:pt x="1871" y="1950"/>
                    <a:pt x="1757" y="2086"/>
                  </a:cubicBezTo>
                  <a:cubicBezTo>
                    <a:pt x="1851" y="2064"/>
                    <a:pt x="1955" y="1996"/>
                    <a:pt x="2075" y="1873"/>
                  </a:cubicBezTo>
                  <a:cubicBezTo>
                    <a:pt x="2314" y="1630"/>
                    <a:pt x="2189" y="1454"/>
                    <a:pt x="2075" y="1313"/>
                  </a:cubicBezTo>
                  <a:cubicBezTo>
                    <a:pt x="1959" y="1173"/>
                    <a:pt x="1943" y="1033"/>
                    <a:pt x="1935" y="856"/>
                  </a:cubicBezTo>
                  <a:cubicBezTo>
                    <a:pt x="1905" y="234"/>
                    <a:pt x="1430" y="1"/>
                    <a:pt x="10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45"/>
            <p:cNvSpPr/>
            <p:nvPr/>
          </p:nvSpPr>
          <p:spPr>
            <a:xfrm flipH="1">
              <a:off x="7620774" y="2841090"/>
              <a:ext cx="118271" cy="129256"/>
            </a:xfrm>
            <a:custGeom>
              <a:rect b="b" l="l" r="r" t="t"/>
              <a:pathLst>
                <a:path extrusionOk="0" h="812" w="743">
                  <a:moveTo>
                    <a:pt x="71" y="0"/>
                  </a:moveTo>
                  <a:cubicBezTo>
                    <a:pt x="54" y="126"/>
                    <a:pt x="31" y="250"/>
                    <a:pt x="0" y="373"/>
                  </a:cubicBezTo>
                  <a:cubicBezTo>
                    <a:pt x="12" y="459"/>
                    <a:pt x="126" y="576"/>
                    <a:pt x="255" y="667"/>
                  </a:cubicBezTo>
                  <a:cubicBezTo>
                    <a:pt x="368" y="750"/>
                    <a:pt x="493" y="812"/>
                    <a:pt x="560" y="812"/>
                  </a:cubicBezTo>
                  <a:cubicBezTo>
                    <a:pt x="562" y="812"/>
                    <a:pt x="564" y="812"/>
                    <a:pt x="566" y="812"/>
                  </a:cubicBezTo>
                  <a:cubicBezTo>
                    <a:pt x="704" y="807"/>
                    <a:pt x="719" y="609"/>
                    <a:pt x="743" y="519"/>
                  </a:cubicBezTo>
                  <a:lnTo>
                    <a:pt x="741" y="519"/>
                  </a:lnTo>
                  <a:cubicBezTo>
                    <a:pt x="594" y="519"/>
                    <a:pt x="450" y="469"/>
                    <a:pt x="336" y="376"/>
                  </a:cubicBezTo>
                  <a:cubicBezTo>
                    <a:pt x="215" y="278"/>
                    <a:pt x="122" y="148"/>
                    <a:pt x="71" y="0"/>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45"/>
            <p:cNvSpPr/>
            <p:nvPr/>
          </p:nvSpPr>
          <p:spPr>
            <a:xfrm flipH="1">
              <a:off x="7522878" y="2672039"/>
              <a:ext cx="204865" cy="251668"/>
            </a:xfrm>
            <a:custGeom>
              <a:rect b="b" l="l" r="r" t="t"/>
              <a:pathLst>
                <a:path extrusionOk="0" h="1581" w="1287">
                  <a:moveTo>
                    <a:pt x="933" y="0"/>
                  </a:moveTo>
                  <a:cubicBezTo>
                    <a:pt x="758" y="0"/>
                    <a:pt x="548" y="28"/>
                    <a:pt x="385" y="83"/>
                  </a:cubicBezTo>
                  <a:cubicBezTo>
                    <a:pt x="335" y="97"/>
                    <a:pt x="288" y="120"/>
                    <a:pt x="246" y="151"/>
                  </a:cubicBezTo>
                  <a:cubicBezTo>
                    <a:pt x="154" y="222"/>
                    <a:pt x="170" y="314"/>
                    <a:pt x="148" y="457"/>
                  </a:cubicBezTo>
                  <a:cubicBezTo>
                    <a:pt x="122" y="650"/>
                    <a:pt x="0" y="1062"/>
                    <a:pt x="0" y="1062"/>
                  </a:cubicBezTo>
                  <a:cubicBezTo>
                    <a:pt x="54" y="1218"/>
                    <a:pt x="154" y="1354"/>
                    <a:pt x="287" y="1454"/>
                  </a:cubicBezTo>
                  <a:cubicBezTo>
                    <a:pt x="397" y="1537"/>
                    <a:pt x="531" y="1580"/>
                    <a:pt x="670" y="1580"/>
                  </a:cubicBezTo>
                  <a:cubicBezTo>
                    <a:pt x="737" y="1580"/>
                    <a:pt x="802" y="1566"/>
                    <a:pt x="864" y="1540"/>
                  </a:cubicBezTo>
                  <a:cubicBezTo>
                    <a:pt x="954" y="1499"/>
                    <a:pt x="1035" y="1438"/>
                    <a:pt x="1098" y="1363"/>
                  </a:cubicBezTo>
                  <a:cubicBezTo>
                    <a:pt x="1213" y="1227"/>
                    <a:pt x="1268" y="1048"/>
                    <a:pt x="1275" y="847"/>
                  </a:cubicBezTo>
                  <a:cubicBezTo>
                    <a:pt x="1286" y="540"/>
                    <a:pt x="1250" y="44"/>
                    <a:pt x="1165" y="23"/>
                  </a:cubicBezTo>
                  <a:cubicBezTo>
                    <a:pt x="1105" y="8"/>
                    <a:pt x="1024" y="0"/>
                    <a:pt x="933" y="0"/>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45"/>
            <p:cNvSpPr/>
            <p:nvPr/>
          </p:nvSpPr>
          <p:spPr>
            <a:xfrm flipH="1">
              <a:off x="7616794" y="2717724"/>
              <a:ext cx="74019" cy="25788"/>
            </a:xfrm>
            <a:custGeom>
              <a:rect b="b" l="l" r="r" t="t"/>
              <a:pathLst>
                <a:path extrusionOk="0" h="162" w="465">
                  <a:moveTo>
                    <a:pt x="185" y="0"/>
                  </a:moveTo>
                  <a:cubicBezTo>
                    <a:pt x="143" y="0"/>
                    <a:pt x="102" y="9"/>
                    <a:pt x="68" y="27"/>
                  </a:cubicBezTo>
                  <a:cubicBezTo>
                    <a:pt x="11" y="59"/>
                    <a:pt x="0" y="115"/>
                    <a:pt x="82" y="115"/>
                  </a:cubicBezTo>
                  <a:cubicBezTo>
                    <a:pt x="83" y="115"/>
                    <a:pt x="84" y="115"/>
                    <a:pt x="85" y="115"/>
                  </a:cubicBezTo>
                  <a:cubicBezTo>
                    <a:pt x="88" y="115"/>
                    <a:pt x="90" y="115"/>
                    <a:pt x="93" y="115"/>
                  </a:cubicBezTo>
                  <a:cubicBezTo>
                    <a:pt x="181" y="115"/>
                    <a:pt x="385" y="162"/>
                    <a:pt x="424" y="162"/>
                  </a:cubicBezTo>
                  <a:cubicBezTo>
                    <a:pt x="424" y="162"/>
                    <a:pt x="425" y="162"/>
                    <a:pt x="425" y="162"/>
                  </a:cubicBezTo>
                  <a:cubicBezTo>
                    <a:pt x="464" y="159"/>
                    <a:pt x="445" y="89"/>
                    <a:pt x="354" y="42"/>
                  </a:cubicBezTo>
                  <a:cubicBezTo>
                    <a:pt x="302" y="15"/>
                    <a:pt x="242" y="0"/>
                    <a:pt x="185"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45"/>
            <p:cNvSpPr/>
            <p:nvPr/>
          </p:nvSpPr>
          <p:spPr>
            <a:xfrm flipH="1">
              <a:off x="7220912" y="3013484"/>
              <a:ext cx="258827" cy="743382"/>
            </a:xfrm>
            <a:custGeom>
              <a:rect b="b" l="l" r="r" t="t"/>
              <a:pathLst>
                <a:path extrusionOk="0" h="4670" w="1626">
                  <a:moveTo>
                    <a:pt x="420" y="1"/>
                  </a:moveTo>
                  <a:cubicBezTo>
                    <a:pt x="426" y="155"/>
                    <a:pt x="432" y="653"/>
                    <a:pt x="301" y="1319"/>
                  </a:cubicBezTo>
                  <a:cubicBezTo>
                    <a:pt x="239" y="1641"/>
                    <a:pt x="176" y="1952"/>
                    <a:pt x="123" y="2229"/>
                  </a:cubicBezTo>
                  <a:cubicBezTo>
                    <a:pt x="45" y="2644"/>
                    <a:pt x="0" y="2981"/>
                    <a:pt x="45" y="3165"/>
                  </a:cubicBezTo>
                  <a:cubicBezTo>
                    <a:pt x="64" y="3237"/>
                    <a:pt x="103" y="3366"/>
                    <a:pt x="157" y="3531"/>
                  </a:cubicBezTo>
                  <a:cubicBezTo>
                    <a:pt x="226" y="3654"/>
                    <a:pt x="306" y="3772"/>
                    <a:pt x="394" y="3884"/>
                  </a:cubicBezTo>
                  <a:cubicBezTo>
                    <a:pt x="607" y="4161"/>
                    <a:pt x="1013" y="4477"/>
                    <a:pt x="1013" y="4477"/>
                  </a:cubicBezTo>
                  <a:lnTo>
                    <a:pt x="1054" y="4556"/>
                  </a:lnTo>
                  <a:cubicBezTo>
                    <a:pt x="1119" y="4619"/>
                    <a:pt x="1230" y="4669"/>
                    <a:pt x="1230" y="4669"/>
                  </a:cubicBezTo>
                  <a:cubicBezTo>
                    <a:pt x="1255" y="4578"/>
                    <a:pt x="1287" y="4487"/>
                    <a:pt x="1321" y="4399"/>
                  </a:cubicBezTo>
                  <a:cubicBezTo>
                    <a:pt x="1337" y="4362"/>
                    <a:pt x="1353" y="4326"/>
                    <a:pt x="1372" y="4292"/>
                  </a:cubicBezTo>
                  <a:cubicBezTo>
                    <a:pt x="1451" y="4147"/>
                    <a:pt x="1603" y="4017"/>
                    <a:pt x="1625" y="3999"/>
                  </a:cubicBezTo>
                  <a:lnTo>
                    <a:pt x="1472" y="3765"/>
                  </a:lnTo>
                  <a:lnTo>
                    <a:pt x="1417" y="3818"/>
                  </a:lnTo>
                  <a:cubicBezTo>
                    <a:pt x="1395" y="3736"/>
                    <a:pt x="1004" y="2852"/>
                    <a:pt x="967" y="2758"/>
                  </a:cubicBezTo>
                  <a:cubicBezTo>
                    <a:pt x="929" y="2665"/>
                    <a:pt x="851" y="1703"/>
                    <a:pt x="769" y="1220"/>
                  </a:cubicBezTo>
                  <a:cubicBezTo>
                    <a:pt x="701" y="822"/>
                    <a:pt x="491" y="205"/>
                    <a:pt x="42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45"/>
            <p:cNvSpPr/>
            <p:nvPr/>
          </p:nvSpPr>
          <p:spPr>
            <a:xfrm flipH="1">
              <a:off x="7417021" y="3002500"/>
              <a:ext cx="159" cy="159"/>
            </a:xfrm>
            <a:custGeom>
              <a:rect b="b" l="l" r="r" t="t"/>
              <a:pathLst>
                <a:path extrusionOk="0" h="1" w="1">
                  <a:moveTo>
                    <a:pt x="1" y="0"/>
                  </a:moveTo>
                  <a:close/>
                </a:path>
              </a:pathLst>
            </a:custGeom>
            <a:solidFill>
              <a:srgbClr val="A49C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45"/>
            <p:cNvSpPr/>
            <p:nvPr/>
          </p:nvSpPr>
          <p:spPr>
            <a:xfrm flipH="1">
              <a:off x="7413042" y="3002500"/>
              <a:ext cx="4139" cy="10984"/>
            </a:xfrm>
            <a:custGeom>
              <a:rect b="b" l="l" r="r" t="t"/>
              <a:pathLst>
                <a:path extrusionOk="0" h="69" w="26">
                  <a:moveTo>
                    <a:pt x="1" y="0"/>
                  </a:moveTo>
                  <a:lnTo>
                    <a:pt x="26" y="68"/>
                  </a:lnTo>
                  <a:cubicBezTo>
                    <a:pt x="24" y="36"/>
                    <a:pt x="23" y="18"/>
                    <a:pt x="23" y="18"/>
                  </a:cubicBezTo>
                  <a:cubicBezTo>
                    <a:pt x="15" y="12"/>
                    <a:pt x="8" y="6"/>
                    <a:pt x="1" y="0"/>
                  </a:cubicBezTo>
                  <a:close/>
                </a:path>
              </a:pathLst>
            </a:custGeom>
            <a:solidFill>
              <a:srgbClr val="6F7E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45"/>
            <p:cNvSpPr/>
            <p:nvPr/>
          </p:nvSpPr>
          <p:spPr>
            <a:xfrm flipH="1">
              <a:off x="7512691" y="2944717"/>
              <a:ext cx="252778" cy="703587"/>
            </a:xfrm>
            <a:custGeom>
              <a:rect b="b" l="l" r="r" t="t"/>
              <a:pathLst>
                <a:path extrusionOk="0" h="4420" w="1588">
                  <a:moveTo>
                    <a:pt x="1389" y="0"/>
                  </a:moveTo>
                  <a:cubicBezTo>
                    <a:pt x="1353" y="165"/>
                    <a:pt x="1270" y="528"/>
                    <a:pt x="1172" y="939"/>
                  </a:cubicBezTo>
                  <a:cubicBezTo>
                    <a:pt x="1033" y="1512"/>
                    <a:pt x="864" y="2177"/>
                    <a:pt x="744" y="2525"/>
                  </a:cubicBezTo>
                  <a:cubicBezTo>
                    <a:pt x="514" y="3190"/>
                    <a:pt x="0" y="4310"/>
                    <a:pt x="0" y="4310"/>
                  </a:cubicBezTo>
                  <a:lnTo>
                    <a:pt x="198" y="4420"/>
                  </a:lnTo>
                  <a:cubicBezTo>
                    <a:pt x="369" y="4123"/>
                    <a:pt x="940" y="2580"/>
                    <a:pt x="1198" y="1749"/>
                  </a:cubicBezTo>
                  <a:cubicBezTo>
                    <a:pt x="1221" y="1675"/>
                    <a:pt x="1244" y="1600"/>
                    <a:pt x="1265" y="1525"/>
                  </a:cubicBezTo>
                  <a:cubicBezTo>
                    <a:pt x="1441" y="904"/>
                    <a:pt x="1552" y="276"/>
                    <a:pt x="1587" y="62"/>
                  </a:cubicBezTo>
                  <a:cubicBezTo>
                    <a:pt x="1521" y="39"/>
                    <a:pt x="1453" y="17"/>
                    <a:pt x="13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45"/>
            <p:cNvSpPr/>
            <p:nvPr/>
          </p:nvSpPr>
          <p:spPr>
            <a:xfrm flipH="1">
              <a:off x="7730452" y="3648141"/>
              <a:ext cx="377257" cy="375352"/>
            </a:xfrm>
            <a:custGeom>
              <a:rect b="b" l="l" r="r" t="t"/>
              <a:pathLst>
                <a:path extrusionOk="0" h="2358" w="2370">
                  <a:moveTo>
                    <a:pt x="2207" y="1"/>
                  </a:moveTo>
                  <a:cubicBezTo>
                    <a:pt x="2169" y="125"/>
                    <a:pt x="2127" y="244"/>
                    <a:pt x="2081" y="355"/>
                  </a:cubicBezTo>
                  <a:lnTo>
                    <a:pt x="2085" y="358"/>
                  </a:lnTo>
                  <a:cubicBezTo>
                    <a:pt x="1988" y="605"/>
                    <a:pt x="1858" y="902"/>
                    <a:pt x="1774" y="985"/>
                  </a:cubicBezTo>
                  <a:cubicBezTo>
                    <a:pt x="1564" y="1192"/>
                    <a:pt x="1351" y="1292"/>
                    <a:pt x="1113" y="1292"/>
                  </a:cubicBezTo>
                  <a:cubicBezTo>
                    <a:pt x="965" y="1292"/>
                    <a:pt x="808" y="1254"/>
                    <a:pt x="637" y="1178"/>
                  </a:cubicBezTo>
                  <a:cubicBezTo>
                    <a:pt x="416" y="1081"/>
                    <a:pt x="303" y="935"/>
                    <a:pt x="256" y="775"/>
                  </a:cubicBezTo>
                  <a:lnTo>
                    <a:pt x="256" y="775"/>
                  </a:lnTo>
                  <a:cubicBezTo>
                    <a:pt x="197" y="998"/>
                    <a:pt x="0" y="1861"/>
                    <a:pt x="446" y="2172"/>
                  </a:cubicBezTo>
                  <a:cubicBezTo>
                    <a:pt x="633" y="2301"/>
                    <a:pt x="850" y="2357"/>
                    <a:pt x="1064" y="2357"/>
                  </a:cubicBezTo>
                  <a:cubicBezTo>
                    <a:pt x="1443" y="2357"/>
                    <a:pt x="1812" y="2183"/>
                    <a:pt x="1985" y="1931"/>
                  </a:cubicBezTo>
                  <a:cubicBezTo>
                    <a:pt x="2257" y="1534"/>
                    <a:pt x="2335" y="804"/>
                    <a:pt x="2347" y="500"/>
                  </a:cubicBezTo>
                  <a:cubicBezTo>
                    <a:pt x="2357" y="273"/>
                    <a:pt x="2370" y="62"/>
                    <a:pt x="2370" y="62"/>
                  </a:cubicBezTo>
                  <a:lnTo>
                    <a:pt x="220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45"/>
            <p:cNvSpPr/>
            <p:nvPr/>
          </p:nvSpPr>
          <p:spPr>
            <a:xfrm flipH="1">
              <a:off x="7775499" y="3572371"/>
              <a:ext cx="300850" cy="281275"/>
            </a:xfrm>
            <a:custGeom>
              <a:rect b="b" l="l" r="r" t="t"/>
              <a:pathLst>
                <a:path extrusionOk="0" h="1767" w="1890">
                  <a:moveTo>
                    <a:pt x="391" y="1"/>
                  </a:moveTo>
                  <a:cubicBezTo>
                    <a:pt x="311" y="170"/>
                    <a:pt x="182" y="451"/>
                    <a:pt x="110" y="647"/>
                  </a:cubicBezTo>
                  <a:cubicBezTo>
                    <a:pt x="49" y="818"/>
                    <a:pt x="0" y="1045"/>
                    <a:pt x="61" y="1249"/>
                  </a:cubicBezTo>
                  <a:cubicBezTo>
                    <a:pt x="106" y="1410"/>
                    <a:pt x="219" y="1557"/>
                    <a:pt x="440" y="1654"/>
                  </a:cubicBezTo>
                  <a:cubicBezTo>
                    <a:pt x="612" y="1729"/>
                    <a:pt x="769" y="1767"/>
                    <a:pt x="917" y="1767"/>
                  </a:cubicBezTo>
                  <a:cubicBezTo>
                    <a:pt x="1155" y="1767"/>
                    <a:pt x="1368" y="1667"/>
                    <a:pt x="1578" y="1461"/>
                  </a:cubicBezTo>
                  <a:cubicBezTo>
                    <a:pt x="1662" y="1377"/>
                    <a:pt x="1791" y="1080"/>
                    <a:pt x="1889" y="833"/>
                  </a:cubicBezTo>
                  <a:lnTo>
                    <a:pt x="1884" y="830"/>
                  </a:lnTo>
                  <a:cubicBezTo>
                    <a:pt x="1863" y="817"/>
                    <a:pt x="1843" y="804"/>
                    <a:pt x="1823" y="789"/>
                  </a:cubicBezTo>
                  <a:cubicBezTo>
                    <a:pt x="1548" y="603"/>
                    <a:pt x="1505" y="428"/>
                    <a:pt x="1505" y="428"/>
                  </a:cubicBezTo>
                  <a:lnTo>
                    <a:pt x="906" y="174"/>
                  </a:lnTo>
                  <a:cubicBezTo>
                    <a:pt x="890" y="224"/>
                    <a:pt x="883" y="253"/>
                    <a:pt x="883" y="253"/>
                  </a:cubicBezTo>
                  <a:cubicBezTo>
                    <a:pt x="816" y="234"/>
                    <a:pt x="749" y="209"/>
                    <a:pt x="686" y="179"/>
                  </a:cubicBezTo>
                  <a:cubicBezTo>
                    <a:pt x="582" y="130"/>
                    <a:pt x="483" y="70"/>
                    <a:pt x="3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45"/>
            <p:cNvSpPr/>
            <p:nvPr/>
          </p:nvSpPr>
          <p:spPr>
            <a:xfrm flipH="1">
              <a:off x="7269303" y="3367981"/>
              <a:ext cx="210436" cy="388883"/>
            </a:xfrm>
            <a:custGeom>
              <a:rect b="b" l="l" r="r" t="t"/>
              <a:pathLst>
                <a:path extrusionOk="0" h="2443" w="1322">
                  <a:moveTo>
                    <a:pt x="122" y="0"/>
                  </a:moveTo>
                  <a:cubicBezTo>
                    <a:pt x="45" y="417"/>
                    <a:pt x="0" y="754"/>
                    <a:pt x="45" y="938"/>
                  </a:cubicBezTo>
                  <a:cubicBezTo>
                    <a:pt x="64" y="1010"/>
                    <a:pt x="103" y="1139"/>
                    <a:pt x="157" y="1304"/>
                  </a:cubicBezTo>
                  <a:cubicBezTo>
                    <a:pt x="226" y="1427"/>
                    <a:pt x="306" y="1545"/>
                    <a:pt x="394" y="1657"/>
                  </a:cubicBezTo>
                  <a:cubicBezTo>
                    <a:pt x="607" y="1934"/>
                    <a:pt x="1013" y="2250"/>
                    <a:pt x="1013" y="2250"/>
                  </a:cubicBezTo>
                  <a:lnTo>
                    <a:pt x="1054" y="2329"/>
                  </a:lnTo>
                  <a:cubicBezTo>
                    <a:pt x="1119" y="2392"/>
                    <a:pt x="1230" y="2442"/>
                    <a:pt x="1230" y="2442"/>
                  </a:cubicBezTo>
                  <a:cubicBezTo>
                    <a:pt x="1255" y="2351"/>
                    <a:pt x="1287" y="2260"/>
                    <a:pt x="1321" y="2172"/>
                  </a:cubicBezTo>
                  <a:cubicBezTo>
                    <a:pt x="1247" y="2105"/>
                    <a:pt x="1168" y="2046"/>
                    <a:pt x="1084" y="1992"/>
                  </a:cubicBezTo>
                  <a:cubicBezTo>
                    <a:pt x="1084" y="1992"/>
                    <a:pt x="680" y="1703"/>
                    <a:pt x="419" y="1181"/>
                  </a:cubicBezTo>
                  <a:cubicBezTo>
                    <a:pt x="235" y="813"/>
                    <a:pt x="135" y="411"/>
                    <a:pt x="122"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45"/>
            <p:cNvSpPr/>
            <p:nvPr/>
          </p:nvSpPr>
          <p:spPr>
            <a:xfrm flipH="1">
              <a:off x="7738886" y="2890754"/>
              <a:ext cx="100602" cy="65106"/>
            </a:xfrm>
            <a:custGeom>
              <a:rect b="b" l="l" r="r" t="t"/>
              <a:pathLst>
                <a:path extrusionOk="0" h="409" w="632">
                  <a:moveTo>
                    <a:pt x="631" y="1"/>
                  </a:moveTo>
                  <a:lnTo>
                    <a:pt x="631" y="1"/>
                  </a:lnTo>
                  <a:cubicBezTo>
                    <a:pt x="416" y="32"/>
                    <a:pt x="205" y="85"/>
                    <a:pt x="1" y="158"/>
                  </a:cubicBezTo>
                  <a:cubicBezTo>
                    <a:pt x="174" y="261"/>
                    <a:pt x="358" y="345"/>
                    <a:pt x="549" y="409"/>
                  </a:cubicBezTo>
                  <a:cubicBezTo>
                    <a:pt x="532" y="132"/>
                    <a:pt x="631" y="15"/>
                    <a:pt x="631"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45"/>
            <p:cNvSpPr/>
            <p:nvPr/>
          </p:nvSpPr>
          <p:spPr>
            <a:xfrm flipH="1">
              <a:off x="7703389" y="2580350"/>
              <a:ext cx="128936" cy="310565"/>
            </a:xfrm>
            <a:custGeom>
              <a:rect b="b" l="l" r="r" t="t"/>
              <a:pathLst>
                <a:path extrusionOk="0" h="1951" w="810">
                  <a:moveTo>
                    <a:pt x="573" y="0"/>
                  </a:moveTo>
                  <a:cubicBezTo>
                    <a:pt x="382" y="151"/>
                    <a:pt x="252" y="404"/>
                    <a:pt x="154" y="709"/>
                  </a:cubicBezTo>
                  <a:cubicBezTo>
                    <a:pt x="1" y="1182"/>
                    <a:pt x="63" y="1760"/>
                    <a:pt x="343" y="1909"/>
                  </a:cubicBezTo>
                  <a:cubicBezTo>
                    <a:pt x="399" y="1938"/>
                    <a:pt x="444" y="1950"/>
                    <a:pt x="480" y="1950"/>
                  </a:cubicBezTo>
                  <a:cubicBezTo>
                    <a:pt x="629" y="1950"/>
                    <a:pt x="640" y="1746"/>
                    <a:pt x="659" y="1637"/>
                  </a:cubicBezTo>
                  <a:cubicBezTo>
                    <a:pt x="659" y="1637"/>
                    <a:pt x="779" y="1224"/>
                    <a:pt x="806" y="1032"/>
                  </a:cubicBezTo>
                  <a:cubicBezTo>
                    <a:pt x="808" y="1026"/>
                    <a:pt x="809" y="1020"/>
                    <a:pt x="809" y="1015"/>
                  </a:cubicBezTo>
                  <a:cubicBezTo>
                    <a:pt x="691" y="816"/>
                    <a:pt x="547" y="475"/>
                    <a:pt x="573"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45"/>
            <p:cNvSpPr/>
            <p:nvPr/>
          </p:nvSpPr>
          <p:spPr>
            <a:xfrm flipH="1">
              <a:off x="7315465" y="3705765"/>
              <a:ext cx="161090" cy="475160"/>
            </a:xfrm>
            <a:custGeom>
              <a:rect b="b" l="l" r="r" t="t"/>
              <a:pathLst>
                <a:path extrusionOk="0" h="2985" w="1012">
                  <a:moveTo>
                    <a:pt x="403" y="0"/>
                  </a:moveTo>
                  <a:cubicBezTo>
                    <a:pt x="367" y="662"/>
                    <a:pt x="148" y="1247"/>
                    <a:pt x="1" y="1574"/>
                  </a:cubicBezTo>
                  <a:cubicBezTo>
                    <a:pt x="82" y="2315"/>
                    <a:pt x="148" y="2985"/>
                    <a:pt x="148" y="2985"/>
                  </a:cubicBezTo>
                  <a:cubicBezTo>
                    <a:pt x="190" y="2985"/>
                    <a:pt x="231" y="2982"/>
                    <a:pt x="271" y="2978"/>
                  </a:cubicBezTo>
                  <a:cubicBezTo>
                    <a:pt x="701" y="2942"/>
                    <a:pt x="966" y="2761"/>
                    <a:pt x="989" y="2746"/>
                  </a:cubicBezTo>
                  <a:cubicBezTo>
                    <a:pt x="1012" y="2730"/>
                    <a:pt x="890" y="1888"/>
                    <a:pt x="733" y="1164"/>
                  </a:cubicBezTo>
                  <a:cubicBezTo>
                    <a:pt x="665" y="845"/>
                    <a:pt x="535" y="413"/>
                    <a:pt x="403"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45"/>
            <p:cNvSpPr/>
            <p:nvPr/>
          </p:nvSpPr>
          <p:spPr>
            <a:xfrm flipH="1">
              <a:off x="7756397" y="4200183"/>
              <a:ext cx="220146" cy="90734"/>
            </a:xfrm>
            <a:custGeom>
              <a:rect b="b" l="l" r="r" t="t"/>
              <a:pathLst>
                <a:path extrusionOk="0" h="570" w="1383">
                  <a:moveTo>
                    <a:pt x="580" y="1"/>
                  </a:moveTo>
                  <a:cubicBezTo>
                    <a:pt x="405" y="1"/>
                    <a:pt x="227" y="2"/>
                    <a:pt x="66" y="3"/>
                  </a:cubicBezTo>
                  <a:cubicBezTo>
                    <a:pt x="26" y="181"/>
                    <a:pt x="1" y="456"/>
                    <a:pt x="1" y="456"/>
                  </a:cubicBezTo>
                  <a:cubicBezTo>
                    <a:pt x="75" y="500"/>
                    <a:pt x="153" y="537"/>
                    <a:pt x="234" y="569"/>
                  </a:cubicBezTo>
                  <a:cubicBezTo>
                    <a:pt x="306" y="420"/>
                    <a:pt x="420" y="236"/>
                    <a:pt x="420" y="236"/>
                  </a:cubicBezTo>
                  <a:cubicBezTo>
                    <a:pt x="534" y="159"/>
                    <a:pt x="994" y="131"/>
                    <a:pt x="1274" y="131"/>
                  </a:cubicBezTo>
                  <a:cubicBezTo>
                    <a:pt x="1302" y="131"/>
                    <a:pt x="1328" y="132"/>
                    <a:pt x="1352" y="132"/>
                  </a:cubicBezTo>
                  <a:cubicBezTo>
                    <a:pt x="1365" y="87"/>
                    <a:pt x="1375" y="50"/>
                    <a:pt x="1383" y="24"/>
                  </a:cubicBezTo>
                  <a:cubicBezTo>
                    <a:pt x="1267" y="13"/>
                    <a:pt x="1137" y="5"/>
                    <a:pt x="998" y="3"/>
                  </a:cubicBezTo>
                  <a:cubicBezTo>
                    <a:pt x="867" y="1"/>
                    <a:pt x="724" y="1"/>
                    <a:pt x="580"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45"/>
            <p:cNvSpPr/>
            <p:nvPr/>
          </p:nvSpPr>
          <p:spPr>
            <a:xfrm flipH="1">
              <a:off x="7527652" y="3506310"/>
              <a:ext cx="30403" cy="50302"/>
            </a:xfrm>
            <a:custGeom>
              <a:rect b="b" l="l" r="r" t="t"/>
              <a:pathLst>
                <a:path extrusionOk="0" h="316" w="191">
                  <a:moveTo>
                    <a:pt x="164" y="1"/>
                  </a:moveTo>
                  <a:cubicBezTo>
                    <a:pt x="124" y="11"/>
                    <a:pt x="69" y="24"/>
                    <a:pt x="1" y="37"/>
                  </a:cubicBezTo>
                  <a:cubicBezTo>
                    <a:pt x="5" y="144"/>
                    <a:pt x="6" y="236"/>
                    <a:pt x="5" y="316"/>
                  </a:cubicBezTo>
                  <a:cubicBezTo>
                    <a:pt x="69" y="304"/>
                    <a:pt x="129" y="287"/>
                    <a:pt x="190" y="267"/>
                  </a:cubicBezTo>
                  <a:cubicBezTo>
                    <a:pt x="180" y="180"/>
                    <a:pt x="171" y="90"/>
                    <a:pt x="1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45"/>
            <p:cNvSpPr/>
            <p:nvPr/>
          </p:nvSpPr>
          <p:spPr>
            <a:xfrm flipH="1">
              <a:off x="7490245" y="4300309"/>
              <a:ext cx="126548" cy="499992"/>
            </a:xfrm>
            <a:custGeom>
              <a:rect b="b" l="l" r="r" t="t"/>
              <a:pathLst>
                <a:path extrusionOk="0" h="3141" w="795">
                  <a:moveTo>
                    <a:pt x="34" y="1"/>
                  </a:moveTo>
                  <a:cubicBezTo>
                    <a:pt x="34" y="1"/>
                    <a:pt x="1" y="545"/>
                    <a:pt x="124" y="1048"/>
                  </a:cubicBezTo>
                  <a:cubicBezTo>
                    <a:pt x="248" y="1550"/>
                    <a:pt x="443" y="2127"/>
                    <a:pt x="485" y="2350"/>
                  </a:cubicBezTo>
                  <a:cubicBezTo>
                    <a:pt x="526" y="2572"/>
                    <a:pt x="397" y="3102"/>
                    <a:pt x="397" y="3102"/>
                  </a:cubicBezTo>
                  <a:cubicBezTo>
                    <a:pt x="397" y="3102"/>
                    <a:pt x="572" y="3124"/>
                    <a:pt x="795" y="3140"/>
                  </a:cubicBezTo>
                  <a:cubicBezTo>
                    <a:pt x="731" y="2939"/>
                    <a:pt x="637" y="2624"/>
                    <a:pt x="655" y="2564"/>
                  </a:cubicBezTo>
                  <a:cubicBezTo>
                    <a:pt x="682" y="2476"/>
                    <a:pt x="354" y="1498"/>
                    <a:pt x="293" y="1048"/>
                  </a:cubicBezTo>
                  <a:cubicBezTo>
                    <a:pt x="251" y="736"/>
                    <a:pt x="264" y="323"/>
                    <a:pt x="278" y="83"/>
                  </a:cubicBezTo>
                  <a:cubicBezTo>
                    <a:pt x="141" y="43"/>
                    <a:pt x="34" y="1"/>
                    <a:pt x="34"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45"/>
            <p:cNvSpPr/>
            <p:nvPr/>
          </p:nvSpPr>
          <p:spPr>
            <a:xfrm flipH="1">
              <a:off x="7916373" y="4272770"/>
              <a:ext cx="77202" cy="534853"/>
            </a:xfrm>
            <a:custGeom>
              <a:rect b="b" l="l" r="r" t="t"/>
              <a:pathLst>
                <a:path extrusionOk="0" h="3360" w="485">
                  <a:moveTo>
                    <a:pt x="108" y="0"/>
                  </a:moveTo>
                  <a:cubicBezTo>
                    <a:pt x="66" y="190"/>
                    <a:pt x="1" y="849"/>
                    <a:pt x="66" y="1385"/>
                  </a:cubicBezTo>
                  <a:cubicBezTo>
                    <a:pt x="133" y="1921"/>
                    <a:pt x="331" y="2753"/>
                    <a:pt x="331" y="2753"/>
                  </a:cubicBezTo>
                  <a:cubicBezTo>
                    <a:pt x="264" y="2860"/>
                    <a:pt x="166" y="3330"/>
                    <a:pt x="166" y="3330"/>
                  </a:cubicBezTo>
                  <a:cubicBezTo>
                    <a:pt x="271" y="3342"/>
                    <a:pt x="378" y="3352"/>
                    <a:pt x="484" y="3359"/>
                  </a:cubicBezTo>
                  <a:cubicBezTo>
                    <a:pt x="474" y="3189"/>
                    <a:pt x="457" y="2956"/>
                    <a:pt x="441" y="2857"/>
                  </a:cubicBezTo>
                  <a:cubicBezTo>
                    <a:pt x="415" y="2692"/>
                    <a:pt x="380" y="2429"/>
                    <a:pt x="289" y="1752"/>
                  </a:cubicBezTo>
                  <a:cubicBezTo>
                    <a:pt x="205" y="1123"/>
                    <a:pt x="289" y="796"/>
                    <a:pt x="390" y="130"/>
                  </a:cubicBezTo>
                  <a:cubicBezTo>
                    <a:pt x="292" y="97"/>
                    <a:pt x="198" y="52"/>
                    <a:pt x="108"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45"/>
            <p:cNvSpPr/>
            <p:nvPr/>
          </p:nvSpPr>
          <p:spPr>
            <a:xfrm flipH="1">
              <a:off x="7644175" y="3486572"/>
              <a:ext cx="291777" cy="252145"/>
            </a:xfrm>
            <a:custGeom>
              <a:rect b="b" l="l" r="r" t="t"/>
              <a:pathLst>
                <a:path extrusionOk="0" h="1584" w="1833">
                  <a:moveTo>
                    <a:pt x="413" y="0"/>
                  </a:moveTo>
                  <a:cubicBezTo>
                    <a:pt x="413" y="0"/>
                    <a:pt x="297" y="65"/>
                    <a:pt x="165" y="274"/>
                  </a:cubicBezTo>
                  <a:cubicBezTo>
                    <a:pt x="138" y="318"/>
                    <a:pt x="113" y="366"/>
                    <a:pt x="92" y="414"/>
                  </a:cubicBezTo>
                  <a:cubicBezTo>
                    <a:pt x="69" y="465"/>
                    <a:pt x="48" y="518"/>
                    <a:pt x="32" y="572"/>
                  </a:cubicBezTo>
                  <a:cubicBezTo>
                    <a:pt x="19" y="615"/>
                    <a:pt x="9" y="658"/>
                    <a:pt x="1" y="703"/>
                  </a:cubicBezTo>
                  <a:lnTo>
                    <a:pt x="24" y="712"/>
                  </a:lnTo>
                  <a:lnTo>
                    <a:pt x="621" y="965"/>
                  </a:lnTo>
                  <a:cubicBezTo>
                    <a:pt x="621" y="965"/>
                    <a:pt x="666" y="1142"/>
                    <a:pt x="941" y="1328"/>
                  </a:cubicBezTo>
                  <a:cubicBezTo>
                    <a:pt x="963" y="1344"/>
                    <a:pt x="984" y="1359"/>
                    <a:pt x="1006" y="1372"/>
                  </a:cubicBezTo>
                  <a:cubicBezTo>
                    <a:pt x="1232" y="1514"/>
                    <a:pt x="1421" y="1583"/>
                    <a:pt x="1507" y="1583"/>
                  </a:cubicBezTo>
                  <a:cubicBezTo>
                    <a:pt x="1515" y="1583"/>
                    <a:pt x="1522" y="1583"/>
                    <a:pt x="1528" y="1581"/>
                  </a:cubicBezTo>
                  <a:cubicBezTo>
                    <a:pt x="1605" y="1566"/>
                    <a:pt x="1540" y="1515"/>
                    <a:pt x="1540" y="1515"/>
                  </a:cubicBezTo>
                  <a:lnTo>
                    <a:pt x="1540" y="1515"/>
                  </a:lnTo>
                  <a:cubicBezTo>
                    <a:pt x="1540" y="1515"/>
                    <a:pt x="1551" y="1519"/>
                    <a:pt x="1570" y="1525"/>
                  </a:cubicBezTo>
                  <a:cubicBezTo>
                    <a:pt x="1604" y="1534"/>
                    <a:pt x="1659" y="1547"/>
                    <a:pt x="1703" y="1547"/>
                  </a:cubicBezTo>
                  <a:cubicBezTo>
                    <a:pt x="1737" y="1547"/>
                    <a:pt x="1765" y="1539"/>
                    <a:pt x="1770" y="1515"/>
                  </a:cubicBezTo>
                  <a:cubicBezTo>
                    <a:pt x="1786" y="1448"/>
                    <a:pt x="1625" y="1405"/>
                    <a:pt x="1608" y="1401"/>
                  </a:cubicBezTo>
                  <a:lnTo>
                    <a:pt x="1608" y="1401"/>
                  </a:lnTo>
                  <a:cubicBezTo>
                    <a:pt x="1617" y="1401"/>
                    <a:pt x="1656" y="1405"/>
                    <a:pt x="1698" y="1405"/>
                  </a:cubicBezTo>
                  <a:cubicBezTo>
                    <a:pt x="1748" y="1405"/>
                    <a:pt x="1802" y="1400"/>
                    <a:pt x="1813" y="1377"/>
                  </a:cubicBezTo>
                  <a:cubicBezTo>
                    <a:pt x="1832" y="1337"/>
                    <a:pt x="1705" y="1269"/>
                    <a:pt x="1689" y="1260"/>
                  </a:cubicBezTo>
                  <a:lnTo>
                    <a:pt x="1689" y="1260"/>
                  </a:lnTo>
                  <a:cubicBezTo>
                    <a:pt x="1719" y="1271"/>
                    <a:pt x="1749" y="1279"/>
                    <a:pt x="1773" y="1279"/>
                  </a:cubicBezTo>
                  <a:cubicBezTo>
                    <a:pt x="1814" y="1279"/>
                    <a:pt x="1832" y="1256"/>
                    <a:pt x="1787" y="1186"/>
                  </a:cubicBezTo>
                  <a:cubicBezTo>
                    <a:pt x="1716" y="1077"/>
                    <a:pt x="1292" y="792"/>
                    <a:pt x="1292" y="792"/>
                  </a:cubicBezTo>
                  <a:cubicBezTo>
                    <a:pt x="1298" y="758"/>
                    <a:pt x="1754" y="472"/>
                    <a:pt x="1687" y="411"/>
                  </a:cubicBezTo>
                  <a:cubicBezTo>
                    <a:pt x="1678" y="402"/>
                    <a:pt x="1660" y="399"/>
                    <a:pt x="1637" y="399"/>
                  </a:cubicBezTo>
                  <a:cubicBezTo>
                    <a:pt x="1499" y="399"/>
                    <a:pt x="1158" y="528"/>
                    <a:pt x="1116" y="538"/>
                  </a:cubicBezTo>
                  <a:cubicBezTo>
                    <a:pt x="1099" y="534"/>
                    <a:pt x="1083" y="527"/>
                    <a:pt x="1070" y="517"/>
                  </a:cubicBezTo>
                  <a:cubicBezTo>
                    <a:pt x="957" y="446"/>
                    <a:pt x="679" y="220"/>
                    <a:pt x="523" y="91"/>
                  </a:cubicBezTo>
                  <a:cubicBezTo>
                    <a:pt x="518" y="88"/>
                    <a:pt x="514" y="84"/>
                    <a:pt x="510" y="80"/>
                  </a:cubicBezTo>
                  <a:lnTo>
                    <a:pt x="413" y="0"/>
                  </a:ln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45"/>
            <p:cNvSpPr/>
            <p:nvPr/>
          </p:nvSpPr>
          <p:spPr>
            <a:xfrm flipH="1">
              <a:off x="7680468" y="3552314"/>
              <a:ext cx="255484" cy="186403"/>
            </a:xfrm>
            <a:custGeom>
              <a:rect b="b" l="l" r="r" t="t"/>
              <a:pathLst>
                <a:path extrusionOk="0" h="1171" w="1605">
                  <a:moveTo>
                    <a:pt x="92" y="1"/>
                  </a:moveTo>
                  <a:cubicBezTo>
                    <a:pt x="69" y="52"/>
                    <a:pt x="48" y="104"/>
                    <a:pt x="32" y="157"/>
                  </a:cubicBezTo>
                  <a:cubicBezTo>
                    <a:pt x="19" y="201"/>
                    <a:pt x="9" y="245"/>
                    <a:pt x="1" y="290"/>
                  </a:cubicBezTo>
                  <a:lnTo>
                    <a:pt x="24" y="299"/>
                  </a:lnTo>
                  <a:lnTo>
                    <a:pt x="621" y="552"/>
                  </a:lnTo>
                  <a:cubicBezTo>
                    <a:pt x="621" y="552"/>
                    <a:pt x="666" y="729"/>
                    <a:pt x="941" y="915"/>
                  </a:cubicBezTo>
                  <a:cubicBezTo>
                    <a:pt x="963" y="931"/>
                    <a:pt x="984" y="946"/>
                    <a:pt x="1006" y="959"/>
                  </a:cubicBezTo>
                  <a:cubicBezTo>
                    <a:pt x="1232" y="1101"/>
                    <a:pt x="1421" y="1170"/>
                    <a:pt x="1507" y="1170"/>
                  </a:cubicBezTo>
                  <a:cubicBezTo>
                    <a:pt x="1515" y="1170"/>
                    <a:pt x="1522" y="1170"/>
                    <a:pt x="1528" y="1168"/>
                  </a:cubicBezTo>
                  <a:cubicBezTo>
                    <a:pt x="1605" y="1153"/>
                    <a:pt x="1540" y="1102"/>
                    <a:pt x="1540" y="1102"/>
                  </a:cubicBezTo>
                  <a:lnTo>
                    <a:pt x="1540" y="1102"/>
                  </a:lnTo>
                  <a:cubicBezTo>
                    <a:pt x="1540" y="1102"/>
                    <a:pt x="1551" y="1106"/>
                    <a:pt x="1570" y="1112"/>
                  </a:cubicBezTo>
                  <a:cubicBezTo>
                    <a:pt x="1220" y="928"/>
                    <a:pt x="724" y="512"/>
                    <a:pt x="724" y="512"/>
                  </a:cubicBezTo>
                  <a:cubicBezTo>
                    <a:pt x="575" y="428"/>
                    <a:pt x="287" y="209"/>
                    <a:pt x="92" y="1"/>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45"/>
            <p:cNvSpPr/>
            <p:nvPr/>
          </p:nvSpPr>
          <p:spPr>
            <a:xfrm flipH="1">
              <a:off x="7682058" y="2696234"/>
              <a:ext cx="45685" cy="207415"/>
            </a:xfrm>
            <a:custGeom>
              <a:rect b="b" l="l" r="r" t="t"/>
              <a:pathLst>
                <a:path extrusionOk="0" h="1303" w="287">
                  <a:moveTo>
                    <a:pt x="246" y="0"/>
                  </a:moveTo>
                  <a:lnTo>
                    <a:pt x="246" y="0"/>
                  </a:lnTo>
                  <a:cubicBezTo>
                    <a:pt x="154" y="71"/>
                    <a:pt x="170" y="162"/>
                    <a:pt x="149" y="305"/>
                  </a:cubicBezTo>
                  <a:cubicBezTo>
                    <a:pt x="122" y="498"/>
                    <a:pt x="0" y="910"/>
                    <a:pt x="0" y="910"/>
                  </a:cubicBezTo>
                  <a:cubicBezTo>
                    <a:pt x="54" y="1066"/>
                    <a:pt x="154" y="1202"/>
                    <a:pt x="287" y="1302"/>
                  </a:cubicBezTo>
                  <a:cubicBezTo>
                    <a:pt x="170" y="975"/>
                    <a:pt x="188" y="533"/>
                    <a:pt x="246" y="0"/>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45"/>
            <p:cNvSpPr/>
            <p:nvPr/>
          </p:nvSpPr>
          <p:spPr>
            <a:xfrm flipH="1">
              <a:off x="7565060" y="2756087"/>
              <a:ext cx="52370" cy="93440"/>
            </a:xfrm>
            <a:custGeom>
              <a:rect b="b" l="l" r="r" t="t"/>
              <a:pathLst>
                <a:path extrusionOk="0" h="587" w="329">
                  <a:moveTo>
                    <a:pt x="219" y="0"/>
                  </a:moveTo>
                  <a:cubicBezTo>
                    <a:pt x="214" y="2"/>
                    <a:pt x="212" y="6"/>
                    <a:pt x="213" y="10"/>
                  </a:cubicBezTo>
                  <a:cubicBezTo>
                    <a:pt x="214" y="15"/>
                    <a:pt x="308" y="392"/>
                    <a:pt x="308" y="567"/>
                  </a:cubicBezTo>
                  <a:cubicBezTo>
                    <a:pt x="268" y="560"/>
                    <a:pt x="109" y="528"/>
                    <a:pt x="16" y="472"/>
                  </a:cubicBezTo>
                  <a:cubicBezTo>
                    <a:pt x="15" y="471"/>
                    <a:pt x="14" y="471"/>
                    <a:pt x="13" y="471"/>
                  </a:cubicBezTo>
                  <a:cubicBezTo>
                    <a:pt x="6" y="471"/>
                    <a:pt x="0" y="483"/>
                    <a:pt x="9" y="486"/>
                  </a:cubicBezTo>
                  <a:cubicBezTo>
                    <a:pt x="118" y="551"/>
                    <a:pt x="307" y="585"/>
                    <a:pt x="314" y="586"/>
                  </a:cubicBezTo>
                  <a:lnTo>
                    <a:pt x="316" y="586"/>
                  </a:lnTo>
                  <a:cubicBezTo>
                    <a:pt x="320" y="586"/>
                    <a:pt x="324" y="582"/>
                    <a:pt x="324" y="578"/>
                  </a:cubicBezTo>
                  <a:cubicBezTo>
                    <a:pt x="329" y="405"/>
                    <a:pt x="233" y="23"/>
                    <a:pt x="229" y="8"/>
                  </a:cubicBezTo>
                  <a:cubicBezTo>
                    <a:pt x="229" y="2"/>
                    <a:pt x="223" y="0"/>
                    <a:pt x="219"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45"/>
            <p:cNvSpPr/>
            <p:nvPr/>
          </p:nvSpPr>
          <p:spPr>
            <a:xfrm flipH="1">
              <a:off x="7584639" y="2868469"/>
              <a:ext cx="51256" cy="13212"/>
            </a:xfrm>
            <a:custGeom>
              <a:rect b="b" l="l" r="r" t="t"/>
              <a:pathLst>
                <a:path extrusionOk="0" h="83" w="322">
                  <a:moveTo>
                    <a:pt x="42" y="1"/>
                  </a:moveTo>
                  <a:cubicBezTo>
                    <a:pt x="30" y="1"/>
                    <a:pt x="18" y="2"/>
                    <a:pt x="8" y="3"/>
                  </a:cubicBezTo>
                  <a:cubicBezTo>
                    <a:pt x="3" y="5"/>
                    <a:pt x="1" y="9"/>
                    <a:pt x="2" y="13"/>
                  </a:cubicBezTo>
                  <a:cubicBezTo>
                    <a:pt x="2" y="18"/>
                    <a:pt x="6" y="21"/>
                    <a:pt x="11" y="21"/>
                  </a:cubicBezTo>
                  <a:cubicBezTo>
                    <a:pt x="21" y="19"/>
                    <a:pt x="31" y="18"/>
                    <a:pt x="43" y="18"/>
                  </a:cubicBezTo>
                  <a:cubicBezTo>
                    <a:pt x="151" y="18"/>
                    <a:pt x="307" y="81"/>
                    <a:pt x="309" y="81"/>
                  </a:cubicBezTo>
                  <a:cubicBezTo>
                    <a:pt x="310" y="81"/>
                    <a:pt x="312" y="83"/>
                    <a:pt x="313" y="83"/>
                  </a:cubicBezTo>
                  <a:cubicBezTo>
                    <a:pt x="316" y="81"/>
                    <a:pt x="319" y="80"/>
                    <a:pt x="320" y="77"/>
                  </a:cubicBezTo>
                  <a:cubicBezTo>
                    <a:pt x="322" y="73"/>
                    <a:pt x="320" y="68"/>
                    <a:pt x="316" y="67"/>
                  </a:cubicBezTo>
                  <a:cubicBezTo>
                    <a:pt x="308" y="63"/>
                    <a:pt x="153" y="1"/>
                    <a:pt x="42"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45"/>
            <p:cNvSpPr/>
            <p:nvPr/>
          </p:nvSpPr>
          <p:spPr>
            <a:xfrm flipH="1">
              <a:off x="7665185" y="3696851"/>
              <a:ext cx="79431" cy="43298"/>
            </a:xfrm>
            <a:custGeom>
              <a:rect b="b" l="l" r="r" t="t"/>
              <a:pathLst>
                <a:path extrusionOk="0" h="272" w="499">
                  <a:moveTo>
                    <a:pt x="10" y="1"/>
                  </a:moveTo>
                  <a:cubicBezTo>
                    <a:pt x="8" y="1"/>
                    <a:pt x="7" y="1"/>
                    <a:pt x="5" y="3"/>
                  </a:cubicBezTo>
                  <a:cubicBezTo>
                    <a:pt x="1" y="6"/>
                    <a:pt x="1" y="10"/>
                    <a:pt x="5" y="14"/>
                  </a:cubicBezTo>
                  <a:cubicBezTo>
                    <a:pt x="195" y="181"/>
                    <a:pt x="483" y="271"/>
                    <a:pt x="485" y="271"/>
                  </a:cubicBezTo>
                  <a:lnTo>
                    <a:pt x="488" y="272"/>
                  </a:lnTo>
                  <a:cubicBezTo>
                    <a:pt x="493" y="272"/>
                    <a:pt x="496" y="269"/>
                    <a:pt x="497" y="266"/>
                  </a:cubicBezTo>
                  <a:cubicBezTo>
                    <a:pt x="498" y="262"/>
                    <a:pt x="496" y="258"/>
                    <a:pt x="491" y="256"/>
                  </a:cubicBezTo>
                  <a:cubicBezTo>
                    <a:pt x="488" y="255"/>
                    <a:pt x="203" y="166"/>
                    <a:pt x="17" y="3"/>
                  </a:cubicBezTo>
                  <a:cubicBezTo>
                    <a:pt x="15" y="1"/>
                    <a:pt x="12" y="1"/>
                    <a:pt x="10"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45"/>
            <p:cNvSpPr/>
            <p:nvPr/>
          </p:nvSpPr>
          <p:spPr>
            <a:xfrm flipH="1">
              <a:off x="7648153" y="3692235"/>
              <a:ext cx="68129" cy="27698"/>
            </a:xfrm>
            <a:custGeom>
              <a:rect b="b" l="l" r="r" t="t"/>
              <a:pathLst>
                <a:path extrusionOk="0" h="174" w="428">
                  <a:moveTo>
                    <a:pt x="9" y="0"/>
                  </a:moveTo>
                  <a:cubicBezTo>
                    <a:pt x="6" y="0"/>
                    <a:pt x="4" y="2"/>
                    <a:pt x="2" y="4"/>
                  </a:cubicBezTo>
                  <a:cubicBezTo>
                    <a:pt x="1" y="9"/>
                    <a:pt x="2" y="13"/>
                    <a:pt x="6" y="16"/>
                  </a:cubicBezTo>
                  <a:cubicBezTo>
                    <a:pt x="174" y="106"/>
                    <a:pt x="413" y="172"/>
                    <a:pt x="416" y="172"/>
                  </a:cubicBezTo>
                  <a:cubicBezTo>
                    <a:pt x="416" y="174"/>
                    <a:pt x="417" y="174"/>
                    <a:pt x="417" y="174"/>
                  </a:cubicBezTo>
                  <a:cubicBezTo>
                    <a:pt x="422" y="174"/>
                    <a:pt x="425" y="171"/>
                    <a:pt x="426" y="168"/>
                  </a:cubicBezTo>
                  <a:cubicBezTo>
                    <a:pt x="427" y="162"/>
                    <a:pt x="425" y="158"/>
                    <a:pt x="420" y="156"/>
                  </a:cubicBezTo>
                  <a:cubicBezTo>
                    <a:pt x="417" y="156"/>
                    <a:pt x="180" y="91"/>
                    <a:pt x="14" y="2"/>
                  </a:cubicBezTo>
                  <a:cubicBezTo>
                    <a:pt x="12" y="0"/>
                    <a:pt x="11" y="0"/>
                    <a:pt x="9"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45"/>
            <p:cNvSpPr/>
            <p:nvPr/>
          </p:nvSpPr>
          <p:spPr>
            <a:xfrm flipH="1">
              <a:off x="7640989" y="3667243"/>
              <a:ext cx="57464" cy="27857"/>
            </a:xfrm>
            <a:custGeom>
              <a:rect b="b" l="l" r="r" t="t"/>
              <a:pathLst>
                <a:path extrusionOk="0" h="175" w="361">
                  <a:moveTo>
                    <a:pt x="9" y="1"/>
                  </a:moveTo>
                  <a:cubicBezTo>
                    <a:pt x="6" y="1"/>
                    <a:pt x="4" y="2"/>
                    <a:pt x="3" y="4"/>
                  </a:cubicBezTo>
                  <a:cubicBezTo>
                    <a:pt x="0" y="8"/>
                    <a:pt x="0" y="12"/>
                    <a:pt x="4" y="15"/>
                  </a:cubicBezTo>
                  <a:cubicBezTo>
                    <a:pt x="208" y="169"/>
                    <a:pt x="334" y="174"/>
                    <a:pt x="350" y="174"/>
                  </a:cubicBezTo>
                  <a:lnTo>
                    <a:pt x="352" y="174"/>
                  </a:lnTo>
                  <a:cubicBezTo>
                    <a:pt x="356" y="174"/>
                    <a:pt x="360" y="170"/>
                    <a:pt x="359" y="166"/>
                  </a:cubicBezTo>
                  <a:cubicBezTo>
                    <a:pt x="359" y="161"/>
                    <a:pt x="356" y="157"/>
                    <a:pt x="350" y="157"/>
                  </a:cubicBezTo>
                  <a:cubicBezTo>
                    <a:pt x="350" y="157"/>
                    <a:pt x="350" y="157"/>
                    <a:pt x="350" y="157"/>
                  </a:cubicBezTo>
                  <a:cubicBezTo>
                    <a:pt x="346" y="157"/>
                    <a:pt x="219" y="156"/>
                    <a:pt x="15" y="2"/>
                  </a:cubicBezTo>
                  <a:cubicBezTo>
                    <a:pt x="13" y="1"/>
                    <a:pt x="11" y="1"/>
                    <a:pt x="9"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45"/>
            <p:cNvSpPr/>
            <p:nvPr/>
          </p:nvSpPr>
          <p:spPr>
            <a:xfrm flipH="1">
              <a:off x="7135589" y="3820217"/>
              <a:ext cx="10665" cy="86595"/>
            </a:xfrm>
            <a:custGeom>
              <a:rect b="b" l="l" r="r" t="t"/>
              <a:pathLst>
                <a:path extrusionOk="0" h="544" w="67">
                  <a:moveTo>
                    <a:pt x="19" y="0"/>
                  </a:moveTo>
                  <a:cubicBezTo>
                    <a:pt x="19" y="0"/>
                    <a:pt x="18" y="0"/>
                    <a:pt x="18" y="0"/>
                  </a:cubicBezTo>
                  <a:cubicBezTo>
                    <a:pt x="13" y="0"/>
                    <a:pt x="9" y="5"/>
                    <a:pt x="10" y="9"/>
                  </a:cubicBezTo>
                  <a:cubicBezTo>
                    <a:pt x="10" y="13"/>
                    <a:pt x="51" y="322"/>
                    <a:pt x="0" y="539"/>
                  </a:cubicBezTo>
                  <a:cubicBezTo>
                    <a:pt x="4" y="542"/>
                    <a:pt x="8" y="543"/>
                    <a:pt x="12" y="543"/>
                  </a:cubicBezTo>
                  <a:cubicBezTo>
                    <a:pt x="13" y="543"/>
                    <a:pt x="15" y="543"/>
                    <a:pt x="16" y="543"/>
                  </a:cubicBezTo>
                  <a:cubicBezTo>
                    <a:pt x="67" y="322"/>
                    <a:pt x="26" y="11"/>
                    <a:pt x="26" y="8"/>
                  </a:cubicBezTo>
                  <a:cubicBezTo>
                    <a:pt x="26" y="4"/>
                    <a:pt x="23" y="0"/>
                    <a:pt x="19"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45"/>
            <p:cNvSpPr/>
            <p:nvPr/>
          </p:nvSpPr>
          <p:spPr>
            <a:xfrm flipH="1">
              <a:off x="7616316" y="2757360"/>
              <a:ext cx="19261" cy="42820"/>
            </a:xfrm>
            <a:custGeom>
              <a:rect b="b" l="l" r="r" t="t"/>
              <a:pathLst>
                <a:path extrusionOk="0" h="269" w="121">
                  <a:moveTo>
                    <a:pt x="45" y="1"/>
                  </a:moveTo>
                  <a:cubicBezTo>
                    <a:pt x="44" y="1"/>
                    <a:pt x="43" y="1"/>
                    <a:pt x="42" y="1"/>
                  </a:cubicBezTo>
                  <a:cubicBezTo>
                    <a:pt x="15" y="5"/>
                    <a:pt x="0" y="68"/>
                    <a:pt x="10" y="141"/>
                  </a:cubicBezTo>
                  <a:cubicBezTo>
                    <a:pt x="20" y="214"/>
                    <a:pt x="49" y="269"/>
                    <a:pt x="75" y="269"/>
                  </a:cubicBezTo>
                  <a:cubicBezTo>
                    <a:pt x="76" y="269"/>
                    <a:pt x="77" y="269"/>
                    <a:pt x="78" y="269"/>
                  </a:cubicBezTo>
                  <a:cubicBezTo>
                    <a:pt x="106" y="264"/>
                    <a:pt x="120" y="202"/>
                    <a:pt x="110" y="128"/>
                  </a:cubicBezTo>
                  <a:cubicBezTo>
                    <a:pt x="102" y="56"/>
                    <a:pt x="72" y="1"/>
                    <a:pt x="45"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45"/>
            <p:cNvSpPr/>
            <p:nvPr/>
          </p:nvSpPr>
          <p:spPr>
            <a:xfrm flipH="1">
              <a:off x="7536248" y="2750197"/>
              <a:ext cx="19420" cy="42661"/>
            </a:xfrm>
            <a:custGeom>
              <a:rect b="b" l="l" r="r" t="t"/>
              <a:pathLst>
                <a:path extrusionOk="0" h="268" w="122">
                  <a:moveTo>
                    <a:pt x="45" y="1"/>
                  </a:moveTo>
                  <a:cubicBezTo>
                    <a:pt x="44" y="1"/>
                    <a:pt x="43" y="1"/>
                    <a:pt x="42" y="1"/>
                  </a:cubicBezTo>
                  <a:cubicBezTo>
                    <a:pt x="15" y="5"/>
                    <a:pt x="0" y="68"/>
                    <a:pt x="10" y="141"/>
                  </a:cubicBezTo>
                  <a:cubicBezTo>
                    <a:pt x="20" y="213"/>
                    <a:pt x="50" y="268"/>
                    <a:pt x="77" y="268"/>
                  </a:cubicBezTo>
                  <a:cubicBezTo>
                    <a:pt x="78" y="268"/>
                    <a:pt x="79" y="267"/>
                    <a:pt x="80" y="267"/>
                  </a:cubicBezTo>
                  <a:cubicBezTo>
                    <a:pt x="107" y="263"/>
                    <a:pt x="122" y="201"/>
                    <a:pt x="111" y="127"/>
                  </a:cubicBezTo>
                  <a:cubicBezTo>
                    <a:pt x="102" y="56"/>
                    <a:pt x="72" y="1"/>
                    <a:pt x="45"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45"/>
            <p:cNvSpPr/>
            <p:nvPr/>
          </p:nvSpPr>
          <p:spPr>
            <a:xfrm flipH="1">
              <a:off x="7528289" y="2706422"/>
              <a:ext cx="49983" cy="36930"/>
            </a:xfrm>
            <a:custGeom>
              <a:rect b="b" l="l" r="r" t="t"/>
              <a:pathLst>
                <a:path extrusionOk="0" h="232" w="314">
                  <a:moveTo>
                    <a:pt x="274" y="1"/>
                  </a:moveTo>
                  <a:cubicBezTo>
                    <a:pt x="255" y="1"/>
                    <a:pt x="228" y="11"/>
                    <a:pt x="191" y="33"/>
                  </a:cubicBezTo>
                  <a:cubicBezTo>
                    <a:pt x="97" y="87"/>
                    <a:pt x="0" y="202"/>
                    <a:pt x="51" y="230"/>
                  </a:cubicBezTo>
                  <a:cubicBezTo>
                    <a:pt x="53" y="231"/>
                    <a:pt x="57" y="232"/>
                    <a:pt x="61" y="232"/>
                  </a:cubicBezTo>
                  <a:cubicBezTo>
                    <a:pt x="116" y="232"/>
                    <a:pt x="311" y="115"/>
                    <a:pt x="313" y="72"/>
                  </a:cubicBezTo>
                  <a:cubicBezTo>
                    <a:pt x="314" y="25"/>
                    <a:pt x="303" y="1"/>
                    <a:pt x="274"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76" name="Google Shape;1376;p45"/>
          <p:cNvSpPr txBox="1"/>
          <p:nvPr/>
        </p:nvSpPr>
        <p:spPr>
          <a:xfrm>
            <a:off x="8059950" y="104175"/>
            <a:ext cx="96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Barlow Semi Condensed"/>
                <a:ea typeface="Barlow Semi Condensed"/>
                <a:cs typeface="Barlow Semi Condensed"/>
                <a:sym typeface="Barlow Semi Condensed"/>
              </a:rPr>
              <a:t>[Slide 12]</a:t>
            </a:r>
            <a:endParaRPr>
              <a:solidFill>
                <a:schemeClr val="lt2"/>
              </a:solidFill>
              <a:latin typeface="Barlow Semi Condensed"/>
              <a:ea typeface="Barlow Semi Condensed"/>
              <a:cs typeface="Barlow Semi Condensed"/>
              <a:sym typeface="Barlow Semi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p46"/>
          <p:cNvSpPr txBox="1"/>
          <p:nvPr>
            <p:ph type="title"/>
          </p:nvPr>
        </p:nvSpPr>
        <p:spPr>
          <a:xfrm>
            <a:off x="132750" y="1904550"/>
            <a:ext cx="8878500" cy="1334400"/>
          </a:xfrm>
          <a:prstGeom prst="rect">
            <a:avLst/>
          </a:prstGeom>
        </p:spPr>
        <p:txBody>
          <a:bodyPr anchorCtr="0" anchor="ctr" bIns="91425" lIns="91425" spcFirstLastPara="1" rIns="91425" wrap="square" tIns="91425">
            <a:noAutofit/>
          </a:bodyPr>
          <a:lstStyle/>
          <a:p>
            <a:pPr indent="0" lvl="0" marL="0" rtl="0" algn="l">
              <a:lnSpc>
                <a:spcPct val="125454"/>
              </a:lnSpc>
              <a:spcBef>
                <a:spcPts val="0"/>
              </a:spcBef>
              <a:spcAft>
                <a:spcPts val="0"/>
              </a:spcAft>
              <a:buNone/>
            </a:pPr>
            <a:r>
              <a:rPr lang="en" sz="2000">
                <a:solidFill>
                  <a:srgbClr val="000000"/>
                </a:solidFill>
                <a:latin typeface="Grenze"/>
                <a:ea typeface="Grenze"/>
                <a:cs typeface="Grenze"/>
                <a:sym typeface="Grenze"/>
              </a:rPr>
              <a:t>Here is the </a:t>
            </a:r>
            <a:r>
              <a:rPr b="1" lang="en" sz="2000">
                <a:solidFill>
                  <a:srgbClr val="000000"/>
                </a:solidFill>
                <a:latin typeface="Grenze"/>
                <a:ea typeface="Grenze"/>
                <a:cs typeface="Grenze"/>
                <a:sym typeface="Grenze"/>
              </a:rPr>
              <a:t>GOOD NEWS</a:t>
            </a:r>
            <a:r>
              <a:rPr lang="en" sz="2000">
                <a:solidFill>
                  <a:srgbClr val="000000"/>
                </a:solidFill>
                <a:latin typeface="Grenze"/>
                <a:ea typeface="Grenze"/>
                <a:cs typeface="Grenze"/>
                <a:sym typeface="Grenze"/>
              </a:rPr>
              <a:t> God helped me realize after that moment of despair …</a:t>
            </a:r>
            <a:endParaRPr sz="2000">
              <a:solidFill>
                <a:srgbClr val="000000"/>
              </a:solidFill>
              <a:latin typeface="Grenze"/>
              <a:ea typeface="Grenze"/>
              <a:cs typeface="Grenze"/>
              <a:sym typeface="Grenze"/>
            </a:endParaRPr>
          </a:p>
          <a:p>
            <a:pPr indent="0" lvl="0" marL="0" rtl="0" algn="l">
              <a:lnSpc>
                <a:spcPct val="125454"/>
              </a:lnSpc>
              <a:spcBef>
                <a:spcPts val="800"/>
              </a:spcBef>
              <a:spcAft>
                <a:spcPts val="0"/>
              </a:spcAft>
              <a:buNone/>
            </a:pPr>
            <a:r>
              <a:rPr lang="en" sz="2000">
                <a:solidFill>
                  <a:srgbClr val="000000"/>
                </a:solidFill>
                <a:latin typeface="Grenze"/>
                <a:ea typeface="Grenze"/>
                <a:cs typeface="Grenze"/>
                <a:sym typeface="Grenze"/>
              </a:rPr>
              <a:t>1.</a:t>
            </a:r>
            <a:r>
              <a:rPr lang="en" sz="1500">
                <a:solidFill>
                  <a:srgbClr val="000000"/>
                </a:solidFill>
                <a:latin typeface="Grenze"/>
                <a:ea typeface="Grenze"/>
                <a:cs typeface="Grenze"/>
                <a:sym typeface="Grenze"/>
              </a:rPr>
              <a:t>    	</a:t>
            </a:r>
            <a:r>
              <a:rPr lang="en" sz="2000">
                <a:solidFill>
                  <a:srgbClr val="000000"/>
                </a:solidFill>
                <a:latin typeface="Grenze"/>
                <a:ea typeface="Grenze"/>
                <a:cs typeface="Grenze"/>
                <a:sym typeface="Grenze"/>
              </a:rPr>
              <a:t>I am never going to have </a:t>
            </a:r>
            <a:r>
              <a:rPr b="1" lang="en" sz="2000">
                <a:solidFill>
                  <a:srgbClr val="000000"/>
                </a:solidFill>
                <a:latin typeface="Grenze"/>
                <a:ea typeface="Grenze"/>
                <a:cs typeface="Grenze"/>
                <a:sym typeface="Grenze"/>
              </a:rPr>
              <a:t>all the answers</a:t>
            </a:r>
            <a:r>
              <a:rPr lang="en" sz="2000">
                <a:solidFill>
                  <a:srgbClr val="000000"/>
                </a:solidFill>
                <a:latin typeface="Grenze"/>
                <a:ea typeface="Grenze"/>
                <a:cs typeface="Grenze"/>
                <a:sym typeface="Grenze"/>
              </a:rPr>
              <a:t>, and that is OK.</a:t>
            </a:r>
            <a:endParaRPr sz="2000">
              <a:solidFill>
                <a:srgbClr val="000000"/>
              </a:solidFill>
              <a:latin typeface="Grenze"/>
              <a:ea typeface="Grenze"/>
              <a:cs typeface="Grenze"/>
              <a:sym typeface="Grenze"/>
            </a:endParaRPr>
          </a:p>
          <a:p>
            <a:pPr indent="0" lvl="0" marL="0" rtl="0" algn="l">
              <a:lnSpc>
                <a:spcPct val="125454"/>
              </a:lnSpc>
              <a:spcBef>
                <a:spcPts val="0"/>
              </a:spcBef>
              <a:spcAft>
                <a:spcPts val="0"/>
              </a:spcAft>
              <a:buNone/>
            </a:pPr>
            <a:r>
              <a:rPr lang="en" sz="2000">
                <a:solidFill>
                  <a:srgbClr val="000000"/>
                </a:solidFill>
                <a:latin typeface="Grenze"/>
                <a:ea typeface="Grenze"/>
                <a:cs typeface="Grenze"/>
                <a:sym typeface="Grenze"/>
              </a:rPr>
              <a:t>2.</a:t>
            </a:r>
            <a:r>
              <a:rPr lang="en" sz="1500">
                <a:solidFill>
                  <a:srgbClr val="000000"/>
                </a:solidFill>
                <a:latin typeface="Grenze"/>
                <a:ea typeface="Grenze"/>
                <a:cs typeface="Grenze"/>
                <a:sym typeface="Grenze"/>
              </a:rPr>
              <a:t>    	</a:t>
            </a:r>
            <a:r>
              <a:rPr lang="en" sz="2000">
                <a:solidFill>
                  <a:srgbClr val="000000"/>
                </a:solidFill>
                <a:latin typeface="Grenze"/>
                <a:ea typeface="Grenze"/>
                <a:cs typeface="Grenze"/>
                <a:sym typeface="Grenze"/>
              </a:rPr>
              <a:t>No matter how much I think I know, I know </a:t>
            </a:r>
            <a:r>
              <a:rPr b="1" lang="en" sz="2000">
                <a:solidFill>
                  <a:srgbClr val="000000"/>
                </a:solidFill>
                <a:latin typeface="Grenze"/>
                <a:ea typeface="Grenze"/>
                <a:cs typeface="Grenze"/>
                <a:sym typeface="Grenze"/>
              </a:rPr>
              <a:t>WAY less</a:t>
            </a:r>
            <a:r>
              <a:rPr lang="en" sz="2000">
                <a:solidFill>
                  <a:srgbClr val="000000"/>
                </a:solidFill>
                <a:latin typeface="Grenze"/>
                <a:ea typeface="Grenze"/>
                <a:cs typeface="Grenze"/>
                <a:sym typeface="Grenze"/>
              </a:rPr>
              <a:t> than what I think, and that is OK.</a:t>
            </a:r>
            <a:endParaRPr sz="2000">
              <a:solidFill>
                <a:srgbClr val="000000"/>
              </a:solidFill>
              <a:latin typeface="Grenze"/>
              <a:ea typeface="Grenze"/>
              <a:cs typeface="Grenze"/>
              <a:sym typeface="Grenze"/>
            </a:endParaRPr>
          </a:p>
          <a:p>
            <a:pPr indent="0" lvl="0" marL="0" rtl="0" algn="l">
              <a:lnSpc>
                <a:spcPct val="125454"/>
              </a:lnSpc>
              <a:spcBef>
                <a:spcPts val="0"/>
              </a:spcBef>
              <a:spcAft>
                <a:spcPts val="0"/>
              </a:spcAft>
              <a:buNone/>
            </a:pPr>
            <a:r>
              <a:rPr lang="en" sz="2000">
                <a:solidFill>
                  <a:srgbClr val="000000"/>
                </a:solidFill>
                <a:latin typeface="Grenze"/>
                <a:ea typeface="Grenze"/>
                <a:cs typeface="Grenze"/>
                <a:sym typeface="Grenze"/>
              </a:rPr>
              <a:t>3.</a:t>
            </a:r>
            <a:r>
              <a:rPr lang="en" sz="1500">
                <a:solidFill>
                  <a:srgbClr val="000000"/>
                </a:solidFill>
                <a:latin typeface="Grenze"/>
                <a:ea typeface="Grenze"/>
                <a:cs typeface="Grenze"/>
                <a:sym typeface="Grenze"/>
              </a:rPr>
              <a:t>    	</a:t>
            </a:r>
            <a:r>
              <a:rPr lang="en" sz="2000">
                <a:solidFill>
                  <a:srgbClr val="000000"/>
                </a:solidFill>
                <a:latin typeface="Grenze"/>
                <a:ea typeface="Grenze"/>
                <a:cs typeface="Grenze"/>
                <a:sym typeface="Grenze"/>
              </a:rPr>
              <a:t>And most important of all, </a:t>
            </a:r>
            <a:r>
              <a:rPr b="1" lang="en" sz="2000">
                <a:solidFill>
                  <a:srgbClr val="000000"/>
                </a:solidFill>
                <a:latin typeface="Grenze"/>
                <a:ea typeface="Grenze"/>
                <a:cs typeface="Grenze"/>
                <a:sym typeface="Grenze"/>
              </a:rPr>
              <a:t>I’m not JUSTIFIED by my ability to understand it all.</a:t>
            </a:r>
            <a:endParaRPr b="1" sz="2000">
              <a:solidFill>
                <a:srgbClr val="000000"/>
              </a:solidFill>
              <a:latin typeface="Grenze"/>
              <a:ea typeface="Grenze"/>
              <a:cs typeface="Grenze"/>
              <a:sym typeface="Grenze"/>
            </a:endParaRPr>
          </a:p>
          <a:p>
            <a:pPr indent="0" lvl="0" marL="0" rtl="0" algn="l">
              <a:lnSpc>
                <a:spcPct val="125454"/>
              </a:lnSpc>
              <a:spcBef>
                <a:spcPts val="0"/>
              </a:spcBef>
              <a:spcAft>
                <a:spcPts val="0"/>
              </a:spcAft>
              <a:buNone/>
            </a:pPr>
            <a:r>
              <a:rPr lang="en" sz="2000">
                <a:solidFill>
                  <a:srgbClr val="000000"/>
                </a:solidFill>
                <a:latin typeface="Grenze"/>
                <a:ea typeface="Grenze"/>
                <a:cs typeface="Grenze"/>
                <a:sym typeface="Grenze"/>
              </a:rPr>
              <a:t>4.</a:t>
            </a:r>
            <a:r>
              <a:rPr lang="en" sz="1500">
                <a:solidFill>
                  <a:srgbClr val="000000"/>
                </a:solidFill>
                <a:latin typeface="Grenze"/>
                <a:ea typeface="Grenze"/>
                <a:cs typeface="Grenze"/>
                <a:sym typeface="Grenze"/>
              </a:rPr>
              <a:t>    	</a:t>
            </a:r>
            <a:r>
              <a:rPr lang="en" sz="2000">
                <a:solidFill>
                  <a:srgbClr val="000000"/>
                </a:solidFill>
                <a:latin typeface="Grenze"/>
                <a:ea typeface="Grenze"/>
                <a:cs typeface="Grenze"/>
                <a:sym typeface="Grenze"/>
              </a:rPr>
              <a:t>I’m JUSTIFIED by </a:t>
            </a:r>
            <a:r>
              <a:rPr b="1" lang="en" sz="2000">
                <a:solidFill>
                  <a:srgbClr val="000000"/>
                </a:solidFill>
                <a:latin typeface="Grenze"/>
                <a:ea typeface="Grenze"/>
                <a:cs typeface="Grenze"/>
                <a:sym typeface="Grenze"/>
              </a:rPr>
              <a:t>Christ</a:t>
            </a:r>
            <a:r>
              <a:rPr lang="en" sz="2000">
                <a:solidFill>
                  <a:srgbClr val="000000"/>
                </a:solidFill>
                <a:latin typeface="Grenze"/>
                <a:ea typeface="Grenze"/>
                <a:cs typeface="Grenze"/>
                <a:sym typeface="Grenze"/>
              </a:rPr>
              <a:t> and Christ </a:t>
            </a:r>
            <a:r>
              <a:rPr b="1" lang="en" sz="2000">
                <a:solidFill>
                  <a:srgbClr val="000000"/>
                </a:solidFill>
                <a:latin typeface="Grenze"/>
                <a:ea typeface="Grenze"/>
                <a:cs typeface="Grenze"/>
                <a:sym typeface="Grenze"/>
              </a:rPr>
              <a:t>alone</a:t>
            </a:r>
            <a:r>
              <a:rPr lang="en" sz="2000">
                <a:solidFill>
                  <a:srgbClr val="000000"/>
                </a:solidFill>
                <a:latin typeface="Grenze"/>
                <a:ea typeface="Grenze"/>
                <a:cs typeface="Grenze"/>
                <a:sym typeface="Grenze"/>
              </a:rPr>
              <a:t>.</a:t>
            </a:r>
            <a:endParaRPr sz="2000">
              <a:solidFill>
                <a:srgbClr val="000000"/>
              </a:solidFill>
              <a:latin typeface="Grenze"/>
              <a:ea typeface="Grenze"/>
              <a:cs typeface="Grenze"/>
              <a:sym typeface="Grenze"/>
            </a:endParaRPr>
          </a:p>
          <a:p>
            <a:pPr indent="0" lvl="0" marL="0" rtl="0" algn="l">
              <a:lnSpc>
                <a:spcPct val="125454"/>
              </a:lnSpc>
              <a:spcBef>
                <a:spcPts val="0"/>
              </a:spcBef>
              <a:spcAft>
                <a:spcPts val="0"/>
              </a:spcAft>
              <a:buNone/>
            </a:pPr>
            <a:r>
              <a:rPr lang="en" sz="2000">
                <a:solidFill>
                  <a:srgbClr val="000000"/>
                </a:solidFill>
                <a:latin typeface="Grenze"/>
                <a:ea typeface="Grenze"/>
                <a:cs typeface="Grenze"/>
                <a:sym typeface="Grenze"/>
              </a:rPr>
              <a:t>5.</a:t>
            </a:r>
            <a:r>
              <a:rPr lang="en" sz="1500">
                <a:solidFill>
                  <a:srgbClr val="000000"/>
                </a:solidFill>
                <a:latin typeface="Grenze"/>
                <a:ea typeface="Grenze"/>
                <a:cs typeface="Grenze"/>
                <a:sym typeface="Grenze"/>
              </a:rPr>
              <a:t>    	</a:t>
            </a:r>
            <a:r>
              <a:rPr lang="en" sz="2000">
                <a:solidFill>
                  <a:srgbClr val="000000"/>
                </a:solidFill>
                <a:latin typeface="Grenze"/>
                <a:ea typeface="Grenze"/>
                <a:cs typeface="Grenze"/>
                <a:sym typeface="Grenze"/>
              </a:rPr>
              <a:t>My Salvation comes from my </a:t>
            </a:r>
            <a:r>
              <a:rPr b="1" lang="en" sz="2000">
                <a:solidFill>
                  <a:srgbClr val="000000"/>
                </a:solidFill>
                <a:latin typeface="Grenze"/>
                <a:ea typeface="Grenze"/>
                <a:cs typeface="Grenze"/>
                <a:sym typeface="Grenze"/>
              </a:rPr>
              <a:t>faith</a:t>
            </a:r>
            <a:r>
              <a:rPr lang="en" sz="2000">
                <a:solidFill>
                  <a:srgbClr val="000000"/>
                </a:solidFill>
                <a:latin typeface="Grenze"/>
                <a:ea typeface="Grenze"/>
                <a:cs typeface="Grenze"/>
                <a:sym typeface="Grenze"/>
              </a:rPr>
              <a:t> in Christ and </a:t>
            </a:r>
            <a:r>
              <a:rPr b="1" lang="en" sz="2000">
                <a:solidFill>
                  <a:srgbClr val="000000"/>
                </a:solidFill>
                <a:latin typeface="Grenze"/>
                <a:ea typeface="Grenze"/>
                <a:cs typeface="Grenze"/>
                <a:sym typeface="Grenze"/>
              </a:rPr>
              <a:t>His</a:t>
            </a:r>
            <a:r>
              <a:rPr lang="en" sz="2000">
                <a:solidFill>
                  <a:srgbClr val="000000"/>
                </a:solidFill>
                <a:latin typeface="Grenze"/>
                <a:ea typeface="Grenze"/>
                <a:cs typeface="Grenze"/>
                <a:sym typeface="Grenze"/>
              </a:rPr>
              <a:t> completed work on the </a:t>
            </a:r>
            <a:r>
              <a:rPr b="1" lang="en" sz="2000">
                <a:solidFill>
                  <a:srgbClr val="000000"/>
                </a:solidFill>
                <a:latin typeface="Grenze"/>
                <a:ea typeface="Grenze"/>
                <a:cs typeface="Grenze"/>
                <a:sym typeface="Grenze"/>
              </a:rPr>
              <a:t>Cross</a:t>
            </a:r>
            <a:r>
              <a:rPr lang="en" sz="2000">
                <a:solidFill>
                  <a:srgbClr val="000000"/>
                </a:solidFill>
                <a:latin typeface="Grenze"/>
                <a:ea typeface="Grenze"/>
                <a:cs typeface="Grenze"/>
                <a:sym typeface="Grenze"/>
              </a:rPr>
              <a:t>, apart from my understanding on every little aspect of theology, apart from my ability to answer questions people have, and apart from any work I can or cannot do.</a:t>
            </a:r>
            <a:endParaRPr sz="2000">
              <a:solidFill>
                <a:srgbClr val="000000"/>
              </a:solidFill>
              <a:latin typeface="Grenze"/>
              <a:ea typeface="Grenze"/>
              <a:cs typeface="Grenze"/>
              <a:sym typeface="Grenze"/>
            </a:endParaRPr>
          </a:p>
          <a:p>
            <a:pPr indent="0" lvl="0" marL="0" rtl="0" algn="l">
              <a:lnSpc>
                <a:spcPct val="125454"/>
              </a:lnSpc>
              <a:spcBef>
                <a:spcPts val="0"/>
              </a:spcBef>
              <a:spcAft>
                <a:spcPts val="0"/>
              </a:spcAft>
              <a:buNone/>
            </a:pPr>
            <a:r>
              <a:rPr lang="en" sz="2000">
                <a:solidFill>
                  <a:srgbClr val="000000"/>
                </a:solidFill>
                <a:latin typeface="Grenze"/>
                <a:ea typeface="Grenze"/>
                <a:cs typeface="Grenze"/>
                <a:sym typeface="Grenze"/>
              </a:rPr>
              <a:t>6.</a:t>
            </a:r>
            <a:r>
              <a:rPr lang="en" sz="1500">
                <a:solidFill>
                  <a:srgbClr val="000000"/>
                </a:solidFill>
                <a:latin typeface="Grenze"/>
                <a:ea typeface="Grenze"/>
                <a:cs typeface="Grenze"/>
                <a:sym typeface="Grenze"/>
              </a:rPr>
              <a:t>    	</a:t>
            </a:r>
            <a:r>
              <a:rPr lang="en" sz="2000">
                <a:solidFill>
                  <a:srgbClr val="000000"/>
                </a:solidFill>
                <a:latin typeface="Grenze"/>
                <a:ea typeface="Grenze"/>
                <a:cs typeface="Grenze"/>
                <a:sym typeface="Grenze"/>
              </a:rPr>
              <a:t>That fact is what gives me </a:t>
            </a:r>
            <a:r>
              <a:rPr b="1" lang="en" sz="2000">
                <a:solidFill>
                  <a:srgbClr val="000000"/>
                </a:solidFill>
                <a:latin typeface="Grenze"/>
                <a:ea typeface="Grenze"/>
                <a:cs typeface="Grenze"/>
                <a:sym typeface="Grenze"/>
              </a:rPr>
              <a:t>assurance</a:t>
            </a:r>
            <a:r>
              <a:rPr lang="en" sz="2000">
                <a:solidFill>
                  <a:srgbClr val="000000"/>
                </a:solidFill>
                <a:latin typeface="Grenze"/>
                <a:ea typeface="Grenze"/>
                <a:cs typeface="Grenze"/>
                <a:sym typeface="Grenze"/>
              </a:rPr>
              <a:t>.</a:t>
            </a:r>
            <a:endParaRPr sz="2000">
              <a:solidFill>
                <a:srgbClr val="000000"/>
              </a:solidFill>
              <a:latin typeface="Grenze"/>
              <a:ea typeface="Grenze"/>
              <a:cs typeface="Grenze"/>
              <a:sym typeface="Grenze"/>
            </a:endParaRPr>
          </a:p>
          <a:p>
            <a:pPr indent="0" lvl="0" marL="0" rtl="0" algn="l">
              <a:lnSpc>
                <a:spcPct val="115000"/>
              </a:lnSpc>
              <a:spcBef>
                <a:spcPts val="1200"/>
              </a:spcBef>
              <a:spcAft>
                <a:spcPts val="1200"/>
              </a:spcAft>
              <a:buNone/>
            </a:pPr>
            <a:r>
              <a:t/>
            </a:r>
            <a:endParaRPr sz="3200">
              <a:solidFill>
                <a:srgbClr val="000000"/>
              </a:solidFill>
              <a:latin typeface="Grenze"/>
              <a:ea typeface="Grenze"/>
              <a:cs typeface="Grenze"/>
              <a:sym typeface="Grenze"/>
            </a:endParaRPr>
          </a:p>
        </p:txBody>
      </p:sp>
      <p:grpSp>
        <p:nvGrpSpPr>
          <p:cNvPr id="1382" name="Google Shape;1382;p46"/>
          <p:cNvGrpSpPr/>
          <p:nvPr/>
        </p:nvGrpSpPr>
        <p:grpSpPr>
          <a:xfrm flipH="1">
            <a:off x="7490825" y="485840"/>
            <a:ext cx="1467275" cy="586785"/>
            <a:chOff x="7355500" y="520515"/>
            <a:chExt cx="1467275" cy="586785"/>
          </a:xfrm>
        </p:grpSpPr>
        <p:sp>
          <p:nvSpPr>
            <p:cNvPr id="1383" name="Google Shape;1383;p46"/>
            <p:cNvSpPr/>
            <p:nvPr/>
          </p:nvSpPr>
          <p:spPr>
            <a:xfrm>
              <a:off x="8732191" y="1032539"/>
              <a:ext cx="90585" cy="61359"/>
            </a:xfrm>
            <a:custGeom>
              <a:rect b="b" l="l" r="r" t="t"/>
              <a:pathLst>
                <a:path extrusionOk="0" h="380" w="561">
                  <a:moveTo>
                    <a:pt x="561" y="1"/>
                  </a:moveTo>
                  <a:lnTo>
                    <a:pt x="289" y="275"/>
                  </a:lnTo>
                  <a:lnTo>
                    <a:pt x="0" y="275"/>
                  </a:lnTo>
                  <a:lnTo>
                    <a:pt x="358" y="379"/>
                  </a:lnTo>
                  <a:lnTo>
                    <a:pt x="56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46"/>
            <p:cNvSpPr/>
            <p:nvPr/>
          </p:nvSpPr>
          <p:spPr>
            <a:xfrm>
              <a:off x="8692146" y="869454"/>
              <a:ext cx="91231" cy="60713"/>
            </a:xfrm>
            <a:custGeom>
              <a:rect b="b" l="l" r="r" t="t"/>
              <a:pathLst>
                <a:path extrusionOk="0" h="376" w="565">
                  <a:moveTo>
                    <a:pt x="564" y="0"/>
                  </a:moveTo>
                  <a:lnTo>
                    <a:pt x="290" y="272"/>
                  </a:lnTo>
                  <a:lnTo>
                    <a:pt x="1" y="272"/>
                  </a:lnTo>
                  <a:lnTo>
                    <a:pt x="359" y="376"/>
                  </a:lnTo>
                  <a:lnTo>
                    <a:pt x="56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46"/>
            <p:cNvSpPr/>
            <p:nvPr/>
          </p:nvSpPr>
          <p:spPr>
            <a:xfrm>
              <a:off x="8607536" y="619658"/>
              <a:ext cx="75245" cy="67979"/>
            </a:xfrm>
            <a:custGeom>
              <a:rect b="b" l="l" r="r" t="t"/>
              <a:pathLst>
                <a:path extrusionOk="0" h="421" w="466">
                  <a:moveTo>
                    <a:pt x="465" y="0"/>
                  </a:moveTo>
                  <a:lnTo>
                    <a:pt x="277" y="340"/>
                  </a:lnTo>
                  <a:lnTo>
                    <a:pt x="0" y="418"/>
                  </a:lnTo>
                  <a:lnTo>
                    <a:pt x="373" y="421"/>
                  </a:lnTo>
                  <a:lnTo>
                    <a:pt x="46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46"/>
            <p:cNvSpPr/>
            <p:nvPr/>
          </p:nvSpPr>
          <p:spPr>
            <a:xfrm>
              <a:off x="8340788" y="1045618"/>
              <a:ext cx="90746" cy="61682"/>
            </a:xfrm>
            <a:custGeom>
              <a:rect b="b" l="l" r="r" t="t"/>
              <a:pathLst>
                <a:path extrusionOk="0" h="382" w="562">
                  <a:moveTo>
                    <a:pt x="561" y="0"/>
                  </a:moveTo>
                  <a:lnTo>
                    <a:pt x="290" y="278"/>
                  </a:lnTo>
                  <a:lnTo>
                    <a:pt x="1" y="278"/>
                  </a:lnTo>
                  <a:lnTo>
                    <a:pt x="359" y="382"/>
                  </a:lnTo>
                  <a:lnTo>
                    <a:pt x="56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46"/>
            <p:cNvSpPr/>
            <p:nvPr/>
          </p:nvSpPr>
          <p:spPr>
            <a:xfrm>
              <a:off x="7710249" y="806318"/>
              <a:ext cx="88324" cy="63296"/>
            </a:xfrm>
            <a:custGeom>
              <a:rect b="b" l="l" r="r" t="t"/>
              <a:pathLst>
                <a:path extrusionOk="0" h="392" w="547">
                  <a:moveTo>
                    <a:pt x="546" y="1"/>
                  </a:moveTo>
                  <a:lnTo>
                    <a:pt x="290" y="293"/>
                  </a:lnTo>
                  <a:lnTo>
                    <a:pt x="1" y="308"/>
                  </a:lnTo>
                  <a:lnTo>
                    <a:pt x="365" y="391"/>
                  </a:lnTo>
                  <a:lnTo>
                    <a:pt x="54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46"/>
            <p:cNvSpPr/>
            <p:nvPr/>
          </p:nvSpPr>
          <p:spPr>
            <a:xfrm>
              <a:off x="7690065" y="587848"/>
              <a:ext cx="71370" cy="71370"/>
            </a:xfrm>
            <a:custGeom>
              <a:rect b="b" l="l" r="r" t="t"/>
              <a:pathLst>
                <a:path extrusionOk="0" h="442" w="442">
                  <a:moveTo>
                    <a:pt x="442" y="1"/>
                  </a:moveTo>
                  <a:lnTo>
                    <a:pt x="275" y="349"/>
                  </a:lnTo>
                  <a:lnTo>
                    <a:pt x="1" y="442"/>
                  </a:lnTo>
                  <a:lnTo>
                    <a:pt x="373" y="424"/>
                  </a:lnTo>
                  <a:lnTo>
                    <a:pt x="44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46"/>
            <p:cNvSpPr/>
            <p:nvPr/>
          </p:nvSpPr>
          <p:spPr>
            <a:xfrm>
              <a:off x="8256662" y="775639"/>
              <a:ext cx="90585" cy="61197"/>
            </a:xfrm>
            <a:custGeom>
              <a:rect b="b" l="l" r="r" t="t"/>
              <a:pathLst>
                <a:path extrusionOk="0" h="379" w="561">
                  <a:moveTo>
                    <a:pt x="561" y="0"/>
                  </a:moveTo>
                  <a:lnTo>
                    <a:pt x="289" y="274"/>
                  </a:lnTo>
                  <a:lnTo>
                    <a:pt x="0" y="274"/>
                  </a:lnTo>
                  <a:lnTo>
                    <a:pt x="358" y="379"/>
                  </a:lnTo>
                  <a:lnTo>
                    <a:pt x="56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46"/>
            <p:cNvSpPr/>
            <p:nvPr/>
          </p:nvSpPr>
          <p:spPr>
            <a:xfrm>
              <a:off x="7355500" y="873329"/>
              <a:ext cx="91231" cy="61197"/>
            </a:xfrm>
            <a:custGeom>
              <a:rect b="b" l="l" r="r" t="t"/>
              <a:pathLst>
                <a:path extrusionOk="0" h="379" w="565">
                  <a:moveTo>
                    <a:pt x="564" y="0"/>
                  </a:moveTo>
                  <a:lnTo>
                    <a:pt x="290" y="274"/>
                  </a:lnTo>
                  <a:lnTo>
                    <a:pt x="1" y="274"/>
                  </a:lnTo>
                  <a:lnTo>
                    <a:pt x="362" y="379"/>
                  </a:lnTo>
                  <a:lnTo>
                    <a:pt x="56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46"/>
            <p:cNvSpPr/>
            <p:nvPr/>
          </p:nvSpPr>
          <p:spPr>
            <a:xfrm>
              <a:off x="8048689" y="928229"/>
              <a:ext cx="90100" cy="58775"/>
            </a:xfrm>
            <a:custGeom>
              <a:rect b="b" l="l" r="r" t="t"/>
              <a:pathLst>
                <a:path extrusionOk="0" h="364" w="558">
                  <a:moveTo>
                    <a:pt x="558" y="0"/>
                  </a:moveTo>
                  <a:lnTo>
                    <a:pt x="290" y="262"/>
                  </a:lnTo>
                  <a:lnTo>
                    <a:pt x="0" y="262"/>
                  </a:lnTo>
                  <a:lnTo>
                    <a:pt x="358" y="364"/>
                  </a:lnTo>
                  <a:lnTo>
                    <a:pt x="55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46"/>
            <p:cNvSpPr/>
            <p:nvPr/>
          </p:nvSpPr>
          <p:spPr>
            <a:xfrm>
              <a:off x="8014942" y="704753"/>
              <a:ext cx="84449" cy="65234"/>
            </a:xfrm>
            <a:custGeom>
              <a:rect b="b" l="l" r="r" t="t"/>
              <a:pathLst>
                <a:path extrusionOk="0" h="404" w="523">
                  <a:moveTo>
                    <a:pt x="522" y="1"/>
                  </a:moveTo>
                  <a:lnTo>
                    <a:pt x="290" y="308"/>
                  </a:lnTo>
                  <a:lnTo>
                    <a:pt x="1" y="347"/>
                  </a:lnTo>
                  <a:lnTo>
                    <a:pt x="370" y="403"/>
                  </a:lnTo>
                  <a:lnTo>
                    <a:pt x="52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46"/>
            <p:cNvSpPr/>
            <p:nvPr/>
          </p:nvSpPr>
          <p:spPr>
            <a:xfrm>
              <a:off x="8488533" y="916119"/>
              <a:ext cx="90746" cy="61359"/>
            </a:xfrm>
            <a:custGeom>
              <a:rect b="b" l="l" r="r" t="t"/>
              <a:pathLst>
                <a:path extrusionOk="0" h="380" w="562">
                  <a:moveTo>
                    <a:pt x="561" y="0"/>
                  </a:moveTo>
                  <a:lnTo>
                    <a:pt x="290" y="275"/>
                  </a:lnTo>
                  <a:lnTo>
                    <a:pt x="1" y="275"/>
                  </a:lnTo>
                  <a:lnTo>
                    <a:pt x="359" y="379"/>
                  </a:lnTo>
                  <a:lnTo>
                    <a:pt x="56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46"/>
            <p:cNvSpPr/>
            <p:nvPr/>
          </p:nvSpPr>
          <p:spPr>
            <a:xfrm>
              <a:off x="8355320" y="520515"/>
              <a:ext cx="98335" cy="52639"/>
            </a:xfrm>
            <a:custGeom>
              <a:rect b="b" l="l" r="r" t="t"/>
              <a:pathLst>
                <a:path extrusionOk="0" h="326" w="609">
                  <a:moveTo>
                    <a:pt x="608" y="0"/>
                  </a:moveTo>
                  <a:lnTo>
                    <a:pt x="283" y="212"/>
                  </a:lnTo>
                  <a:lnTo>
                    <a:pt x="0" y="149"/>
                  </a:lnTo>
                  <a:lnTo>
                    <a:pt x="328" y="325"/>
                  </a:lnTo>
                  <a:lnTo>
                    <a:pt x="60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5" name="Google Shape;1395;p46"/>
          <p:cNvSpPr/>
          <p:nvPr/>
        </p:nvSpPr>
        <p:spPr>
          <a:xfrm flipH="1">
            <a:off x="7010574" y="860385"/>
            <a:ext cx="3142324" cy="338400"/>
          </a:xfrm>
          <a:custGeom>
            <a:rect b="b" l="l" r="r" t="t"/>
            <a:pathLst>
              <a:path extrusionOk="0" h="4084" w="37921">
                <a:moveTo>
                  <a:pt x="8455" y="0"/>
                </a:moveTo>
                <a:cubicBezTo>
                  <a:pt x="8425" y="0"/>
                  <a:pt x="8395" y="1"/>
                  <a:pt x="8365" y="3"/>
                </a:cubicBezTo>
                <a:cubicBezTo>
                  <a:pt x="7441" y="72"/>
                  <a:pt x="4946" y="2174"/>
                  <a:pt x="4541" y="2627"/>
                </a:cubicBezTo>
                <a:cubicBezTo>
                  <a:pt x="4541" y="2627"/>
                  <a:pt x="1" y="3667"/>
                  <a:pt x="3998" y="3804"/>
                </a:cubicBezTo>
                <a:cubicBezTo>
                  <a:pt x="4359" y="3816"/>
                  <a:pt x="4700" y="3822"/>
                  <a:pt x="5025" y="3822"/>
                </a:cubicBezTo>
                <a:cubicBezTo>
                  <a:pt x="8303" y="3822"/>
                  <a:pt x="9856" y="3262"/>
                  <a:pt x="11459" y="3262"/>
                </a:cubicBezTo>
                <a:cubicBezTo>
                  <a:pt x="13049" y="3262"/>
                  <a:pt x="15242" y="3755"/>
                  <a:pt x="16908" y="3755"/>
                </a:cubicBezTo>
                <a:cubicBezTo>
                  <a:pt x="17092" y="3755"/>
                  <a:pt x="17269" y="3749"/>
                  <a:pt x="17439" y="3736"/>
                </a:cubicBezTo>
                <a:cubicBezTo>
                  <a:pt x="19141" y="3601"/>
                  <a:pt x="21636" y="3464"/>
                  <a:pt x="23347" y="3396"/>
                </a:cubicBezTo>
                <a:cubicBezTo>
                  <a:pt x="23698" y="3382"/>
                  <a:pt x="24053" y="3374"/>
                  <a:pt x="24411" y="3374"/>
                </a:cubicBezTo>
                <a:cubicBezTo>
                  <a:pt x="25802" y="3374"/>
                  <a:pt x="27251" y="3494"/>
                  <a:pt x="28760" y="3873"/>
                </a:cubicBezTo>
                <a:cubicBezTo>
                  <a:pt x="29393" y="4031"/>
                  <a:pt x="29875" y="4083"/>
                  <a:pt x="30353" y="4083"/>
                </a:cubicBezTo>
                <a:cubicBezTo>
                  <a:pt x="31307" y="4083"/>
                  <a:pt x="32242" y="3873"/>
                  <a:pt x="34323" y="3873"/>
                </a:cubicBezTo>
                <a:cubicBezTo>
                  <a:pt x="37444" y="3873"/>
                  <a:pt x="37920" y="2990"/>
                  <a:pt x="36835" y="2627"/>
                </a:cubicBezTo>
                <a:cubicBezTo>
                  <a:pt x="36036" y="2359"/>
                  <a:pt x="31552" y="2131"/>
                  <a:pt x="28645" y="2131"/>
                </a:cubicBezTo>
                <a:cubicBezTo>
                  <a:pt x="27605" y="2131"/>
                  <a:pt x="26768" y="2160"/>
                  <a:pt x="26373" y="2227"/>
                </a:cubicBezTo>
                <a:cubicBezTo>
                  <a:pt x="26237" y="2250"/>
                  <a:pt x="26107" y="2261"/>
                  <a:pt x="25980" y="2261"/>
                </a:cubicBezTo>
                <a:cubicBezTo>
                  <a:pt x="24711" y="2261"/>
                  <a:pt x="23784" y="1201"/>
                  <a:pt x="20822" y="954"/>
                </a:cubicBezTo>
                <a:cubicBezTo>
                  <a:pt x="19737" y="864"/>
                  <a:pt x="18780" y="834"/>
                  <a:pt x="17889" y="834"/>
                </a:cubicBezTo>
                <a:cubicBezTo>
                  <a:pt x="16107" y="834"/>
                  <a:pt x="14591" y="954"/>
                  <a:pt x="12848" y="954"/>
                </a:cubicBezTo>
                <a:cubicBezTo>
                  <a:pt x="10322" y="954"/>
                  <a:pt x="9353" y="0"/>
                  <a:pt x="8455"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46"/>
          <p:cNvSpPr txBox="1"/>
          <p:nvPr/>
        </p:nvSpPr>
        <p:spPr>
          <a:xfrm>
            <a:off x="69425" y="64475"/>
            <a:ext cx="94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Barlow Semi Condensed"/>
                <a:ea typeface="Barlow Semi Condensed"/>
                <a:cs typeface="Barlow Semi Condensed"/>
                <a:sym typeface="Barlow Semi Condensed"/>
              </a:rPr>
              <a:t>[Slide 13]</a:t>
            </a:r>
            <a:endParaRPr>
              <a:solidFill>
                <a:schemeClr val="lt2"/>
              </a:solidFill>
              <a:latin typeface="Barlow Semi Condensed"/>
              <a:ea typeface="Barlow Semi Condensed"/>
              <a:cs typeface="Barlow Semi Condensed"/>
              <a:sym typeface="Barlow Semi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pic>
        <p:nvPicPr>
          <p:cNvPr id="1401" name="Google Shape;1401;p47" title="Screenshot 2025-11-08 at 8.51.19 PM.png"/>
          <p:cNvPicPr preferRelativeResize="0"/>
          <p:nvPr/>
        </p:nvPicPr>
        <p:blipFill>
          <a:blip r:embed="rId3">
            <a:alphaModFix/>
          </a:blip>
          <a:stretch>
            <a:fillRect/>
          </a:stretch>
        </p:blipFill>
        <p:spPr>
          <a:xfrm>
            <a:off x="0" y="0"/>
            <a:ext cx="9144000" cy="5203426"/>
          </a:xfrm>
          <a:prstGeom prst="rect">
            <a:avLst/>
          </a:prstGeom>
          <a:noFill/>
          <a:ln>
            <a:noFill/>
          </a:ln>
        </p:spPr>
      </p:pic>
      <p:sp>
        <p:nvSpPr>
          <p:cNvPr id="1402" name="Google Shape;1402;p47"/>
          <p:cNvSpPr/>
          <p:nvPr/>
        </p:nvSpPr>
        <p:spPr>
          <a:xfrm rot="-5398069">
            <a:off x="5888325" y="2504962"/>
            <a:ext cx="534000" cy="1935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Barlow Semi Condensed"/>
              <a:ea typeface="Barlow Semi Condensed"/>
              <a:cs typeface="Barlow Semi Condensed"/>
              <a:sym typeface="Barlow Semi Condensed"/>
            </a:endParaRPr>
          </a:p>
        </p:txBody>
      </p:sp>
      <p:sp>
        <p:nvSpPr>
          <p:cNvPr id="1403" name="Google Shape;1403;p47"/>
          <p:cNvSpPr/>
          <p:nvPr/>
        </p:nvSpPr>
        <p:spPr>
          <a:xfrm>
            <a:off x="6016425" y="2901050"/>
            <a:ext cx="277800" cy="294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Barlow Semi Condensed"/>
              <a:ea typeface="Barlow Semi Condensed"/>
              <a:cs typeface="Barlow Semi Condensed"/>
              <a:sym typeface="Barlow Semi Condensed"/>
            </a:endParaRPr>
          </a:p>
        </p:txBody>
      </p:sp>
      <p:pic>
        <p:nvPicPr>
          <p:cNvPr id="1404" name="Google Shape;1404;p47" title="gemini-2.5-flash-image_Remove_the_shire_and_the_background_from_this_image.-0.jpg"/>
          <p:cNvPicPr preferRelativeResize="0"/>
          <p:nvPr/>
        </p:nvPicPr>
        <p:blipFill>
          <a:blip r:embed="rId4">
            <a:alphaModFix/>
          </a:blip>
          <a:stretch>
            <a:fillRect/>
          </a:stretch>
        </p:blipFill>
        <p:spPr>
          <a:xfrm>
            <a:off x="4791300" y="54575"/>
            <a:ext cx="2047506" cy="21957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8" name="Shape 1408"/>
        <p:cNvGrpSpPr/>
        <p:nvPr/>
      </p:nvGrpSpPr>
      <p:grpSpPr>
        <a:xfrm>
          <a:off x="0" y="0"/>
          <a:ext cx="0" cy="0"/>
          <a:chOff x="0" y="0"/>
          <a:chExt cx="0" cy="0"/>
        </a:xfrm>
      </p:grpSpPr>
      <p:sp>
        <p:nvSpPr>
          <p:cNvPr id="1409" name="Google Shape;1409;p48"/>
          <p:cNvSpPr txBox="1"/>
          <p:nvPr>
            <p:ph type="title"/>
          </p:nvPr>
        </p:nvSpPr>
        <p:spPr>
          <a:xfrm>
            <a:off x="158725" y="598475"/>
            <a:ext cx="8704800" cy="2117700"/>
          </a:xfrm>
          <a:prstGeom prst="rect">
            <a:avLst/>
          </a:prstGeom>
        </p:spPr>
        <p:txBody>
          <a:bodyPr anchorCtr="0" anchor="ctr" bIns="91425" lIns="91425" spcFirstLastPara="1" rIns="91425" wrap="square" tIns="91425">
            <a:noAutofit/>
          </a:bodyPr>
          <a:lstStyle/>
          <a:p>
            <a:pPr indent="0" lvl="0" marL="0" rtl="0" algn="l">
              <a:lnSpc>
                <a:spcPct val="125454"/>
              </a:lnSpc>
              <a:spcBef>
                <a:spcPts val="0"/>
              </a:spcBef>
              <a:spcAft>
                <a:spcPts val="0"/>
              </a:spcAft>
              <a:buNone/>
            </a:pPr>
            <a:r>
              <a:rPr lang="en" sz="1800">
                <a:solidFill>
                  <a:srgbClr val="000000"/>
                </a:solidFill>
                <a:latin typeface="Grenze"/>
                <a:ea typeface="Grenze"/>
                <a:cs typeface="Grenze"/>
                <a:sym typeface="Grenze"/>
              </a:rPr>
              <a:t>God is LORD over death AND over life!</a:t>
            </a:r>
            <a:endParaRPr sz="1800">
              <a:solidFill>
                <a:srgbClr val="000000"/>
              </a:solidFill>
              <a:latin typeface="Grenze"/>
              <a:ea typeface="Grenze"/>
              <a:cs typeface="Grenze"/>
              <a:sym typeface="Grenze"/>
            </a:endParaRPr>
          </a:p>
          <a:p>
            <a:pPr indent="0" lvl="0" marL="0" rtl="0" algn="l">
              <a:lnSpc>
                <a:spcPct val="125454"/>
              </a:lnSpc>
              <a:spcBef>
                <a:spcPts val="800"/>
              </a:spcBef>
              <a:spcAft>
                <a:spcPts val="0"/>
              </a:spcAft>
              <a:buNone/>
            </a:pPr>
            <a:r>
              <a:rPr lang="en" sz="1800">
                <a:solidFill>
                  <a:srgbClr val="000000"/>
                </a:solidFill>
                <a:latin typeface="Grenze"/>
                <a:ea typeface="Grenze"/>
                <a:cs typeface="Grenze"/>
                <a:sym typeface="Grenze"/>
              </a:rPr>
              <a:t>1.</a:t>
            </a:r>
            <a:r>
              <a:rPr lang="en" sz="1300">
                <a:solidFill>
                  <a:srgbClr val="000000"/>
                </a:solidFill>
                <a:latin typeface="Grenze"/>
                <a:ea typeface="Grenze"/>
                <a:cs typeface="Grenze"/>
                <a:sym typeface="Grenze"/>
              </a:rPr>
              <a:t>    	</a:t>
            </a:r>
            <a:r>
              <a:rPr lang="en" sz="1800">
                <a:solidFill>
                  <a:srgbClr val="000000"/>
                </a:solidFill>
                <a:latin typeface="Grenze"/>
                <a:ea typeface="Grenze"/>
                <a:cs typeface="Grenze"/>
                <a:sym typeface="Grenze"/>
              </a:rPr>
              <a:t>1 Samuel 2:6 tells us, “The LORD kills and brings to life; He brings down to Shoel and raises up.”</a:t>
            </a:r>
            <a:endParaRPr sz="1800">
              <a:solidFill>
                <a:srgbClr val="000000"/>
              </a:solidFill>
              <a:latin typeface="Grenze"/>
              <a:ea typeface="Grenze"/>
              <a:cs typeface="Grenze"/>
              <a:sym typeface="Grenze"/>
            </a:endParaRPr>
          </a:p>
          <a:p>
            <a:pPr indent="0" lvl="0" marL="0" rtl="0" algn="l">
              <a:lnSpc>
                <a:spcPct val="125454"/>
              </a:lnSpc>
              <a:spcBef>
                <a:spcPts val="0"/>
              </a:spcBef>
              <a:spcAft>
                <a:spcPts val="0"/>
              </a:spcAft>
              <a:buNone/>
            </a:pPr>
            <a:r>
              <a:rPr lang="en" sz="1800">
                <a:solidFill>
                  <a:srgbClr val="000000"/>
                </a:solidFill>
                <a:latin typeface="Grenze"/>
                <a:ea typeface="Grenze"/>
                <a:cs typeface="Grenze"/>
                <a:sym typeface="Grenze"/>
              </a:rPr>
              <a:t>2.</a:t>
            </a:r>
            <a:r>
              <a:rPr lang="en" sz="1300">
                <a:solidFill>
                  <a:srgbClr val="000000"/>
                </a:solidFill>
                <a:latin typeface="Grenze"/>
                <a:ea typeface="Grenze"/>
                <a:cs typeface="Grenze"/>
                <a:sym typeface="Grenze"/>
              </a:rPr>
              <a:t>    	</a:t>
            </a:r>
            <a:r>
              <a:rPr lang="en" sz="1800">
                <a:solidFill>
                  <a:srgbClr val="000000"/>
                </a:solidFill>
                <a:latin typeface="Grenze"/>
                <a:ea typeface="Grenze"/>
                <a:cs typeface="Grenze"/>
                <a:sym typeface="Grenze"/>
              </a:rPr>
              <a:t>Deuteronomy 32:39 tells us, “See now that I, even I, am He, and there is NO God besides Me; I kill and I make alive; I wound and I heal; and there is none that can deliver out of my hand.”</a:t>
            </a:r>
            <a:endParaRPr sz="1800">
              <a:solidFill>
                <a:srgbClr val="000000"/>
              </a:solidFill>
              <a:latin typeface="Grenze"/>
              <a:ea typeface="Grenze"/>
              <a:cs typeface="Grenze"/>
              <a:sym typeface="Grenze"/>
            </a:endParaRPr>
          </a:p>
          <a:p>
            <a:pPr indent="0" lvl="0" marL="0" rtl="0" algn="l">
              <a:lnSpc>
                <a:spcPct val="125454"/>
              </a:lnSpc>
              <a:spcBef>
                <a:spcPts val="0"/>
              </a:spcBef>
              <a:spcAft>
                <a:spcPts val="800"/>
              </a:spcAft>
              <a:buNone/>
            </a:pPr>
            <a:r>
              <a:rPr lang="en" sz="1800">
                <a:solidFill>
                  <a:srgbClr val="000000"/>
                </a:solidFill>
                <a:latin typeface="Grenze"/>
                <a:ea typeface="Grenze"/>
                <a:cs typeface="Grenze"/>
                <a:sym typeface="Grenze"/>
              </a:rPr>
              <a:t>3.</a:t>
            </a:r>
            <a:r>
              <a:rPr lang="en" sz="1300">
                <a:solidFill>
                  <a:srgbClr val="000000"/>
                </a:solidFill>
                <a:latin typeface="Grenze"/>
                <a:ea typeface="Grenze"/>
                <a:cs typeface="Grenze"/>
                <a:sym typeface="Grenze"/>
              </a:rPr>
              <a:t>    	</a:t>
            </a:r>
            <a:r>
              <a:rPr lang="en" sz="1800">
                <a:solidFill>
                  <a:srgbClr val="000000"/>
                </a:solidFill>
                <a:latin typeface="Grenze"/>
                <a:ea typeface="Grenze"/>
                <a:cs typeface="Grenze"/>
                <a:sym typeface="Grenze"/>
              </a:rPr>
              <a:t>And Revelation 1:17-18 tells us, “When I saw him, I fell at His feet as though dead. But He laid His right hand on me, saying, ‘Fear not, I am the first and the last, and the LIVING ONE. I died and behold, I am alive forevermore! And I have the keys of Death and Hades!”</a:t>
            </a:r>
            <a:endParaRPr sz="3000">
              <a:solidFill>
                <a:srgbClr val="000000"/>
              </a:solidFill>
              <a:latin typeface="Grenze"/>
              <a:ea typeface="Grenze"/>
              <a:cs typeface="Grenze"/>
              <a:sym typeface="Grenze"/>
            </a:endParaRPr>
          </a:p>
        </p:txBody>
      </p:sp>
      <p:grpSp>
        <p:nvGrpSpPr>
          <p:cNvPr id="1410" name="Google Shape;1410;p48"/>
          <p:cNvGrpSpPr/>
          <p:nvPr/>
        </p:nvGrpSpPr>
        <p:grpSpPr>
          <a:xfrm>
            <a:off x="5951761" y="4343552"/>
            <a:ext cx="190778" cy="307592"/>
            <a:chOff x="5951761" y="4343552"/>
            <a:chExt cx="190778" cy="307592"/>
          </a:xfrm>
        </p:grpSpPr>
        <p:sp>
          <p:nvSpPr>
            <p:cNvPr id="1411" name="Google Shape;1411;p48"/>
            <p:cNvSpPr/>
            <p:nvPr/>
          </p:nvSpPr>
          <p:spPr>
            <a:xfrm>
              <a:off x="6036779" y="4409994"/>
              <a:ext cx="105760" cy="241150"/>
            </a:xfrm>
            <a:custGeom>
              <a:rect b="b" l="l" r="r" t="t"/>
              <a:pathLst>
                <a:path extrusionOk="0" h="2116" w="928">
                  <a:moveTo>
                    <a:pt x="465" y="1"/>
                  </a:moveTo>
                  <a:cubicBezTo>
                    <a:pt x="52" y="1"/>
                    <a:pt x="0" y="1997"/>
                    <a:pt x="143" y="2053"/>
                  </a:cubicBezTo>
                  <a:cubicBezTo>
                    <a:pt x="245" y="2092"/>
                    <a:pt x="322" y="2115"/>
                    <a:pt x="409" y="2115"/>
                  </a:cubicBezTo>
                  <a:cubicBezTo>
                    <a:pt x="476" y="2115"/>
                    <a:pt x="550" y="2101"/>
                    <a:pt x="647" y="2068"/>
                  </a:cubicBezTo>
                  <a:cubicBezTo>
                    <a:pt x="844" y="2000"/>
                    <a:pt x="927" y="250"/>
                    <a:pt x="549" y="26"/>
                  </a:cubicBezTo>
                  <a:cubicBezTo>
                    <a:pt x="519" y="9"/>
                    <a:pt x="491" y="1"/>
                    <a:pt x="4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48"/>
            <p:cNvSpPr/>
            <p:nvPr/>
          </p:nvSpPr>
          <p:spPr>
            <a:xfrm>
              <a:off x="5951761" y="4343552"/>
              <a:ext cx="106671" cy="297107"/>
            </a:xfrm>
            <a:custGeom>
              <a:rect b="b" l="l" r="r" t="t"/>
              <a:pathLst>
                <a:path extrusionOk="0" h="2607" w="936">
                  <a:moveTo>
                    <a:pt x="436" y="1"/>
                  </a:moveTo>
                  <a:cubicBezTo>
                    <a:pt x="434" y="1"/>
                    <a:pt x="432" y="1"/>
                    <a:pt x="430" y="1"/>
                  </a:cubicBezTo>
                  <a:cubicBezTo>
                    <a:pt x="1" y="25"/>
                    <a:pt x="52" y="2472"/>
                    <a:pt x="183" y="2535"/>
                  </a:cubicBezTo>
                  <a:cubicBezTo>
                    <a:pt x="276" y="2579"/>
                    <a:pt x="349" y="2607"/>
                    <a:pt x="433" y="2607"/>
                  </a:cubicBezTo>
                  <a:cubicBezTo>
                    <a:pt x="506" y="2607"/>
                    <a:pt x="588" y="2585"/>
                    <a:pt x="698" y="2535"/>
                  </a:cubicBezTo>
                  <a:cubicBezTo>
                    <a:pt x="936" y="2428"/>
                    <a:pt x="857" y="1"/>
                    <a:pt x="43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3" name="Google Shape;1413;p48"/>
          <p:cNvGrpSpPr/>
          <p:nvPr/>
        </p:nvGrpSpPr>
        <p:grpSpPr>
          <a:xfrm>
            <a:off x="4403376" y="3716703"/>
            <a:ext cx="1043699" cy="1294218"/>
            <a:chOff x="2656076" y="3830378"/>
            <a:chExt cx="1043699" cy="1294218"/>
          </a:xfrm>
        </p:grpSpPr>
        <p:grpSp>
          <p:nvGrpSpPr>
            <p:cNvPr id="1414" name="Google Shape;1414;p48"/>
            <p:cNvGrpSpPr/>
            <p:nvPr/>
          </p:nvGrpSpPr>
          <p:grpSpPr>
            <a:xfrm>
              <a:off x="2787668" y="3830378"/>
              <a:ext cx="780497" cy="1054059"/>
              <a:chOff x="-1792125" y="1884125"/>
              <a:chExt cx="1544622" cy="2190025"/>
            </a:xfrm>
          </p:grpSpPr>
          <p:sp>
            <p:nvSpPr>
              <p:cNvPr id="1415" name="Google Shape;1415;p48"/>
              <p:cNvSpPr/>
              <p:nvPr/>
            </p:nvSpPr>
            <p:spPr>
              <a:xfrm>
                <a:off x="-698494" y="2377903"/>
                <a:ext cx="153733" cy="109745"/>
              </a:xfrm>
              <a:custGeom>
                <a:rect b="b" l="l" r="r" t="t"/>
                <a:pathLst>
                  <a:path extrusionOk="0" h="1462" w="2048">
                    <a:moveTo>
                      <a:pt x="1" y="0"/>
                    </a:moveTo>
                    <a:lnTo>
                      <a:pt x="1" y="1462"/>
                    </a:lnTo>
                    <a:lnTo>
                      <a:pt x="2048" y="1462"/>
                    </a:lnTo>
                    <a:lnTo>
                      <a:pt x="204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48"/>
              <p:cNvSpPr/>
              <p:nvPr/>
            </p:nvSpPr>
            <p:spPr>
              <a:xfrm>
                <a:off x="-685883" y="2487574"/>
                <a:ext cx="128586" cy="274963"/>
              </a:xfrm>
              <a:custGeom>
                <a:rect b="b" l="l" r="r" t="t"/>
                <a:pathLst>
                  <a:path extrusionOk="0" h="3663" w="1713">
                    <a:moveTo>
                      <a:pt x="1" y="1"/>
                    </a:moveTo>
                    <a:lnTo>
                      <a:pt x="1" y="3662"/>
                    </a:lnTo>
                    <a:lnTo>
                      <a:pt x="1712" y="3662"/>
                    </a:lnTo>
                    <a:lnTo>
                      <a:pt x="171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48"/>
              <p:cNvSpPr/>
              <p:nvPr/>
            </p:nvSpPr>
            <p:spPr>
              <a:xfrm>
                <a:off x="-698044" y="2450491"/>
                <a:ext cx="152757" cy="22595"/>
              </a:xfrm>
              <a:custGeom>
                <a:rect b="b" l="l" r="r" t="t"/>
                <a:pathLst>
                  <a:path extrusionOk="0" h="301" w="2035">
                    <a:moveTo>
                      <a:pt x="324" y="0"/>
                    </a:moveTo>
                    <a:cubicBezTo>
                      <a:pt x="321" y="0"/>
                      <a:pt x="319" y="1"/>
                      <a:pt x="316" y="3"/>
                    </a:cubicBezTo>
                    <a:lnTo>
                      <a:pt x="1" y="269"/>
                    </a:lnTo>
                    <a:lnTo>
                      <a:pt x="15" y="288"/>
                    </a:lnTo>
                    <a:lnTo>
                      <a:pt x="326" y="26"/>
                    </a:lnTo>
                    <a:lnTo>
                      <a:pt x="828" y="298"/>
                    </a:lnTo>
                    <a:cubicBezTo>
                      <a:pt x="830" y="299"/>
                      <a:pt x="832" y="299"/>
                      <a:pt x="834" y="299"/>
                    </a:cubicBezTo>
                    <a:cubicBezTo>
                      <a:pt x="836" y="299"/>
                      <a:pt x="838" y="299"/>
                      <a:pt x="840" y="298"/>
                    </a:cubicBezTo>
                    <a:lnTo>
                      <a:pt x="1204" y="26"/>
                    </a:lnTo>
                    <a:lnTo>
                      <a:pt x="1708" y="299"/>
                    </a:lnTo>
                    <a:cubicBezTo>
                      <a:pt x="1709" y="299"/>
                      <a:pt x="1711" y="301"/>
                      <a:pt x="1714" y="301"/>
                    </a:cubicBezTo>
                    <a:cubicBezTo>
                      <a:pt x="1715" y="301"/>
                      <a:pt x="1718" y="299"/>
                      <a:pt x="1719" y="298"/>
                    </a:cubicBezTo>
                    <a:lnTo>
                      <a:pt x="2035" y="33"/>
                    </a:lnTo>
                    <a:lnTo>
                      <a:pt x="2020" y="16"/>
                    </a:lnTo>
                    <a:lnTo>
                      <a:pt x="1711" y="275"/>
                    </a:lnTo>
                    <a:lnTo>
                      <a:pt x="1209" y="3"/>
                    </a:lnTo>
                    <a:cubicBezTo>
                      <a:pt x="1207" y="1"/>
                      <a:pt x="1204" y="1"/>
                      <a:pt x="1202" y="1"/>
                    </a:cubicBezTo>
                    <a:cubicBezTo>
                      <a:pt x="1200" y="1"/>
                      <a:pt x="1198" y="1"/>
                      <a:pt x="1196" y="3"/>
                    </a:cubicBezTo>
                    <a:lnTo>
                      <a:pt x="833" y="276"/>
                    </a:lnTo>
                    <a:lnTo>
                      <a:pt x="329" y="1"/>
                    </a:lnTo>
                    <a:cubicBezTo>
                      <a:pt x="327" y="1"/>
                      <a:pt x="326" y="0"/>
                      <a:pt x="32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48"/>
              <p:cNvSpPr/>
              <p:nvPr/>
            </p:nvSpPr>
            <p:spPr>
              <a:xfrm>
                <a:off x="-698044" y="2450491"/>
                <a:ext cx="152907" cy="22595"/>
              </a:xfrm>
              <a:custGeom>
                <a:rect b="b" l="l" r="r" t="t"/>
                <a:pathLst>
                  <a:path extrusionOk="0" h="301" w="2037">
                    <a:moveTo>
                      <a:pt x="835" y="1"/>
                    </a:moveTo>
                    <a:cubicBezTo>
                      <a:pt x="833" y="1"/>
                      <a:pt x="830" y="1"/>
                      <a:pt x="828" y="3"/>
                    </a:cubicBezTo>
                    <a:lnTo>
                      <a:pt x="326" y="275"/>
                    </a:lnTo>
                    <a:lnTo>
                      <a:pt x="15" y="14"/>
                    </a:lnTo>
                    <a:lnTo>
                      <a:pt x="1" y="32"/>
                    </a:lnTo>
                    <a:lnTo>
                      <a:pt x="316" y="296"/>
                    </a:lnTo>
                    <a:cubicBezTo>
                      <a:pt x="318" y="299"/>
                      <a:pt x="320" y="300"/>
                      <a:pt x="323" y="300"/>
                    </a:cubicBezTo>
                    <a:cubicBezTo>
                      <a:pt x="325" y="300"/>
                      <a:pt x="327" y="299"/>
                      <a:pt x="329" y="298"/>
                    </a:cubicBezTo>
                    <a:lnTo>
                      <a:pt x="833" y="26"/>
                    </a:lnTo>
                    <a:lnTo>
                      <a:pt x="1197" y="298"/>
                    </a:lnTo>
                    <a:cubicBezTo>
                      <a:pt x="1199" y="299"/>
                      <a:pt x="1201" y="301"/>
                      <a:pt x="1203" y="301"/>
                    </a:cubicBezTo>
                    <a:cubicBezTo>
                      <a:pt x="1206" y="301"/>
                      <a:pt x="1207" y="301"/>
                      <a:pt x="1209" y="299"/>
                    </a:cubicBezTo>
                    <a:lnTo>
                      <a:pt x="1712" y="27"/>
                    </a:lnTo>
                    <a:lnTo>
                      <a:pt x="2022" y="286"/>
                    </a:lnTo>
                    <a:lnTo>
                      <a:pt x="2036" y="269"/>
                    </a:lnTo>
                    <a:lnTo>
                      <a:pt x="1721" y="4"/>
                    </a:lnTo>
                    <a:cubicBezTo>
                      <a:pt x="1718" y="2"/>
                      <a:pt x="1716" y="1"/>
                      <a:pt x="1714" y="1"/>
                    </a:cubicBezTo>
                    <a:cubicBezTo>
                      <a:pt x="1712" y="1"/>
                      <a:pt x="1710" y="1"/>
                      <a:pt x="1708" y="3"/>
                    </a:cubicBezTo>
                    <a:lnTo>
                      <a:pt x="1204" y="276"/>
                    </a:lnTo>
                    <a:lnTo>
                      <a:pt x="840" y="3"/>
                    </a:lnTo>
                    <a:cubicBezTo>
                      <a:pt x="838" y="1"/>
                      <a:pt x="837" y="1"/>
                      <a:pt x="8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48"/>
              <p:cNvSpPr/>
              <p:nvPr/>
            </p:nvSpPr>
            <p:spPr>
              <a:xfrm>
                <a:off x="-673798" y="2414160"/>
                <a:ext cx="38433" cy="37307"/>
              </a:xfrm>
              <a:custGeom>
                <a:rect b="b" l="l" r="r" t="t"/>
                <a:pathLst>
                  <a:path extrusionOk="0" h="497" w="512">
                    <a:moveTo>
                      <a:pt x="0" y="1"/>
                    </a:moveTo>
                    <a:lnTo>
                      <a:pt x="0" y="497"/>
                    </a:lnTo>
                    <a:lnTo>
                      <a:pt x="511" y="497"/>
                    </a:lnTo>
                    <a:lnTo>
                      <a:pt x="511" y="1"/>
                    </a:lnTo>
                    <a:close/>
                  </a:path>
                </a:pathLst>
              </a:custGeom>
              <a:solidFill>
                <a:srgbClr val="7274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48"/>
              <p:cNvSpPr/>
              <p:nvPr/>
            </p:nvSpPr>
            <p:spPr>
              <a:xfrm>
                <a:off x="-607815" y="2414160"/>
                <a:ext cx="38433" cy="37307"/>
              </a:xfrm>
              <a:custGeom>
                <a:rect b="b" l="l" r="r" t="t"/>
                <a:pathLst>
                  <a:path extrusionOk="0" h="497" w="512">
                    <a:moveTo>
                      <a:pt x="1" y="1"/>
                    </a:moveTo>
                    <a:lnTo>
                      <a:pt x="1" y="497"/>
                    </a:lnTo>
                    <a:lnTo>
                      <a:pt x="512" y="497"/>
                    </a:lnTo>
                    <a:lnTo>
                      <a:pt x="51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48"/>
              <p:cNvSpPr/>
              <p:nvPr/>
            </p:nvSpPr>
            <p:spPr>
              <a:xfrm>
                <a:off x="-698494" y="2411983"/>
                <a:ext cx="153733" cy="4354"/>
              </a:xfrm>
              <a:custGeom>
                <a:rect b="b" l="l" r="r" t="t"/>
                <a:pathLst>
                  <a:path extrusionOk="0" h="58" w="2048">
                    <a:moveTo>
                      <a:pt x="1" y="1"/>
                    </a:moveTo>
                    <a:lnTo>
                      <a:pt x="1" y="57"/>
                    </a:lnTo>
                    <a:lnTo>
                      <a:pt x="2048" y="57"/>
                    </a:lnTo>
                    <a:lnTo>
                      <a:pt x="20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48"/>
              <p:cNvSpPr/>
              <p:nvPr/>
            </p:nvSpPr>
            <p:spPr>
              <a:xfrm>
                <a:off x="-698494" y="2449215"/>
                <a:ext cx="153733" cy="4354"/>
              </a:xfrm>
              <a:custGeom>
                <a:rect b="b" l="l" r="r" t="t"/>
                <a:pathLst>
                  <a:path extrusionOk="0" h="58" w="2048">
                    <a:moveTo>
                      <a:pt x="1" y="1"/>
                    </a:moveTo>
                    <a:lnTo>
                      <a:pt x="1" y="57"/>
                    </a:lnTo>
                    <a:lnTo>
                      <a:pt x="2048" y="57"/>
                    </a:lnTo>
                    <a:lnTo>
                      <a:pt x="20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48"/>
              <p:cNvSpPr/>
              <p:nvPr/>
            </p:nvSpPr>
            <p:spPr>
              <a:xfrm>
                <a:off x="-698494" y="2470008"/>
                <a:ext cx="153733" cy="4429"/>
              </a:xfrm>
              <a:custGeom>
                <a:rect b="b" l="l" r="r" t="t"/>
                <a:pathLst>
                  <a:path extrusionOk="0" h="59" w="2048">
                    <a:moveTo>
                      <a:pt x="1" y="0"/>
                    </a:moveTo>
                    <a:lnTo>
                      <a:pt x="1" y="58"/>
                    </a:lnTo>
                    <a:lnTo>
                      <a:pt x="2048" y="58"/>
                    </a:lnTo>
                    <a:lnTo>
                      <a:pt x="204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48"/>
              <p:cNvSpPr/>
              <p:nvPr/>
            </p:nvSpPr>
            <p:spPr>
              <a:xfrm>
                <a:off x="-698494" y="2387437"/>
                <a:ext cx="153733" cy="4354"/>
              </a:xfrm>
              <a:custGeom>
                <a:rect b="b" l="l" r="r" t="t"/>
                <a:pathLst>
                  <a:path extrusionOk="0" h="58" w="2048">
                    <a:moveTo>
                      <a:pt x="1" y="1"/>
                    </a:moveTo>
                    <a:lnTo>
                      <a:pt x="1" y="57"/>
                    </a:lnTo>
                    <a:lnTo>
                      <a:pt x="2048" y="57"/>
                    </a:lnTo>
                    <a:lnTo>
                      <a:pt x="20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48"/>
              <p:cNvSpPr/>
              <p:nvPr/>
            </p:nvSpPr>
            <p:spPr>
              <a:xfrm>
                <a:off x="-675899" y="2389538"/>
                <a:ext cx="4354" cy="82722"/>
              </a:xfrm>
              <a:custGeom>
                <a:rect b="b" l="l" r="r" t="t"/>
                <a:pathLst>
                  <a:path extrusionOk="0" h="1102" w="58">
                    <a:moveTo>
                      <a:pt x="1" y="0"/>
                    </a:moveTo>
                    <a:lnTo>
                      <a:pt x="1"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48"/>
              <p:cNvSpPr/>
              <p:nvPr/>
            </p:nvSpPr>
            <p:spPr>
              <a:xfrm>
                <a:off x="-637616" y="2389538"/>
                <a:ext cx="4279" cy="82722"/>
              </a:xfrm>
              <a:custGeom>
                <a:rect b="b" l="l" r="r" t="t"/>
                <a:pathLst>
                  <a:path extrusionOk="0" h="1102" w="57">
                    <a:moveTo>
                      <a:pt x="0" y="0"/>
                    </a:moveTo>
                    <a:lnTo>
                      <a:pt x="0" y="1101"/>
                    </a:lnTo>
                    <a:lnTo>
                      <a:pt x="56" y="1101"/>
                    </a:lnTo>
                    <a:lnTo>
                      <a:pt x="5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48"/>
              <p:cNvSpPr/>
              <p:nvPr/>
            </p:nvSpPr>
            <p:spPr>
              <a:xfrm>
                <a:off x="-609842" y="2389538"/>
                <a:ext cx="4279" cy="82722"/>
              </a:xfrm>
              <a:custGeom>
                <a:rect b="b" l="l" r="r" t="t"/>
                <a:pathLst>
                  <a:path extrusionOk="0" h="1102" w="57">
                    <a:moveTo>
                      <a:pt x="0" y="0"/>
                    </a:moveTo>
                    <a:lnTo>
                      <a:pt x="0"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48"/>
              <p:cNvSpPr/>
              <p:nvPr/>
            </p:nvSpPr>
            <p:spPr>
              <a:xfrm>
                <a:off x="-571633" y="2389538"/>
                <a:ext cx="4354" cy="82722"/>
              </a:xfrm>
              <a:custGeom>
                <a:rect b="b" l="l" r="r" t="t"/>
                <a:pathLst>
                  <a:path extrusionOk="0" h="1102" w="58">
                    <a:moveTo>
                      <a:pt x="1" y="0"/>
                    </a:moveTo>
                    <a:lnTo>
                      <a:pt x="1"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48"/>
              <p:cNvSpPr/>
              <p:nvPr/>
            </p:nvSpPr>
            <p:spPr>
              <a:xfrm>
                <a:off x="-709979" y="2361089"/>
                <a:ext cx="176853" cy="16890"/>
              </a:xfrm>
              <a:custGeom>
                <a:rect b="b" l="l" r="r" t="t"/>
                <a:pathLst>
                  <a:path extrusionOk="0" h="225" w="2356">
                    <a:moveTo>
                      <a:pt x="184" y="0"/>
                    </a:moveTo>
                    <a:lnTo>
                      <a:pt x="1" y="224"/>
                    </a:lnTo>
                    <a:lnTo>
                      <a:pt x="2356" y="224"/>
                    </a:lnTo>
                    <a:lnTo>
                      <a:pt x="217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48"/>
              <p:cNvSpPr/>
              <p:nvPr/>
            </p:nvSpPr>
            <p:spPr>
              <a:xfrm>
                <a:off x="-696167" y="2130714"/>
                <a:ext cx="149154" cy="230450"/>
              </a:xfrm>
              <a:custGeom>
                <a:rect b="b" l="l" r="r" t="t"/>
                <a:pathLst>
                  <a:path extrusionOk="0" h="3070" w="1987">
                    <a:moveTo>
                      <a:pt x="994" y="1"/>
                    </a:moveTo>
                    <a:lnTo>
                      <a:pt x="0" y="3069"/>
                    </a:lnTo>
                    <a:lnTo>
                      <a:pt x="1987" y="3069"/>
                    </a:lnTo>
                    <a:lnTo>
                      <a:pt x="9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48"/>
              <p:cNvSpPr/>
              <p:nvPr/>
            </p:nvSpPr>
            <p:spPr>
              <a:xfrm>
                <a:off x="-621552" y="2130714"/>
                <a:ext cx="88427" cy="247264"/>
              </a:xfrm>
              <a:custGeom>
                <a:rect b="b" l="l" r="r" t="t"/>
                <a:pathLst>
                  <a:path extrusionOk="0" h="3294" w="1178">
                    <a:moveTo>
                      <a:pt x="0" y="1"/>
                    </a:moveTo>
                    <a:lnTo>
                      <a:pt x="528" y="3069"/>
                    </a:lnTo>
                    <a:lnTo>
                      <a:pt x="654" y="3293"/>
                    </a:lnTo>
                    <a:lnTo>
                      <a:pt x="1178" y="3293"/>
                    </a:lnTo>
                    <a:lnTo>
                      <a:pt x="993" y="3069"/>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48"/>
              <p:cNvSpPr/>
              <p:nvPr/>
            </p:nvSpPr>
            <p:spPr>
              <a:xfrm>
                <a:off x="-709979" y="2130714"/>
                <a:ext cx="88502" cy="247264"/>
              </a:xfrm>
              <a:custGeom>
                <a:rect b="b" l="l" r="r" t="t"/>
                <a:pathLst>
                  <a:path extrusionOk="0" h="3294" w="1179">
                    <a:moveTo>
                      <a:pt x="1178" y="1"/>
                    </a:moveTo>
                    <a:lnTo>
                      <a:pt x="184" y="3069"/>
                    </a:lnTo>
                    <a:lnTo>
                      <a:pt x="1" y="3293"/>
                    </a:lnTo>
                    <a:lnTo>
                      <a:pt x="523" y="3293"/>
                    </a:lnTo>
                    <a:lnTo>
                      <a:pt x="649" y="3069"/>
                    </a:lnTo>
                    <a:lnTo>
                      <a:pt x="11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48"/>
              <p:cNvSpPr/>
              <p:nvPr/>
            </p:nvSpPr>
            <p:spPr>
              <a:xfrm>
                <a:off x="-1280553" y="2377903"/>
                <a:ext cx="153733" cy="109745"/>
              </a:xfrm>
              <a:custGeom>
                <a:rect b="b" l="l" r="r" t="t"/>
                <a:pathLst>
                  <a:path extrusionOk="0" h="1462" w="2048">
                    <a:moveTo>
                      <a:pt x="1" y="0"/>
                    </a:moveTo>
                    <a:lnTo>
                      <a:pt x="1" y="1462"/>
                    </a:lnTo>
                    <a:lnTo>
                      <a:pt x="2048" y="1462"/>
                    </a:lnTo>
                    <a:lnTo>
                      <a:pt x="204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48"/>
              <p:cNvSpPr/>
              <p:nvPr/>
            </p:nvSpPr>
            <p:spPr>
              <a:xfrm>
                <a:off x="-1267942" y="2487574"/>
                <a:ext cx="128511" cy="274963"/>
              </a:xfrm>
              <a:custGeom>
                <a:rect b="b" l="l" r="r" t="t"/>
                <a:pathLst>
                  <a:path extrusionOk="0" h="3663" w="1712">
                    <a:moveTo>
                      <a:pt x="0" y="1"/>
                    </a:moveTo>
                    <a:lnTo>
                      <a:pt x="0" y="3662"/>
                    </a:lnTo>
                    <a:lnTo>
                      <a:pt x="1712" y="3662"/>
                    </a:lnTo>
                    <a:lnTo>
                      <a:pt x="171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48"/>
              <p:cNvSpPr/>
              <p:nvPr/>
            </p:nvSpPr>
            <p:spPr>
              <a:xfrm>
                <a:off x="-1279802" y="2450491"/>
                <a:ext cx="152757" cy="22595"/>
              </a:xfrm>
              <a:custGeom>
                <a:rect b="b" l="l" r="r" t="t"/>
                <a:pathLst>
                  <a:path extrusionOk="0" h="301" w="2035">
                    <a:moveTo>
                      <a:pt x="320" y="0"/>
                    </a:moveTo>
                    <a:cubicBezTo>
                      <a:pt x="318" y="0"/>
                      <a:pt x="315" y="1"/>
                      <a:pt x="313" y="3"/>
                    </a:cubicBezTo>
                    <a:lnTo>
                      <a:pt x="1" y="265"/>
                    </a:lnTo>
                    <a:lnTo>
                      <a:pt x="17" y="282"/>
                    </a:lnTo>
                    <a:lnTo>
                      <a:pt x="322" y="26"/>
                    </a:lnTo>
                    <a:lnTo>
                      <a:pt x="824" y="299"/>
                    </a:lnTo>
                    <a:cubicBezTo>
                      <a:pt x="825" y="299"/>
                      <a:pt x="828" y="301"/>
                      <a:pt x="830" y="301"/>
                    </a:cubicBezTo>
                    <a:cubicBezTo>
                      <a:pt x="833" y="301"/>
                      <a:pt x="834" y="299"/>
                      <a:pt x="837" y="298"/>
                    </a:cubicBezTo>
                    <a:lnTo>
                      <a:pt x="1200" y="26"/>
                    </a:lnTo>
                    <a:lnTo>
                      <a:pt x="1704" y="299"/>
                    </a:lnTo>
                    <a:cubicBezTo>
                      <a:pt x="1705" y="300"/>
                      <a:pt x="1707" y="301"/>
                      <a:pt x="1709" y="301"/>
                    </a:cubicBezTo>
                    <a:cubicBezTo>
                      <a:pt x="1711" y="301"/>
                      <a:pt x="1714" y="300"/>
                      <a:pt x="1717" y="298"/>
                    </a:cubicBezTo>
                    <a:lnTo>
                      <a:pt x="2035" y="30"/>
                    </a:lnTo>
                    <a:lnTo>
                      <a:pt x="2019" y="13"/>
                    </a:lnTo>
                    <a:lnTo>
                      <a:pt x="1708" y="275"/>
                    </a:lnTo>
                    <a:lnTo>
                      <a:pt x="1204" y="1"/>
                    </a:lnTo>
                    <a:cubicBezTo>
                      <a:pt x="1203" y="1"/>
                      <a:pt x="1202" y="0"/>
                      <a:pt x="1200" y="0"/>
                    </a:cubicBezTo>
                    <a:cubicBezTo>
                      <a:pt x="1197" y="0"/>
                      <a:pt x="1195" y="1"/>
                      <a:pt x="1193" y="3"/>
                    </a:cubicBezTo>
                    <a:lnTo>
                      <a:pt x="828" y="275"/>
                    </a:lnTo>
                    <a:lnTo>
                      <a:pt x="325" y="1"/>
                    </a:lnTo>
                    <a:cubicBezTo>
                      <a:pt x="324" y="1"/>
                      <a:pt x="322" y="0"/>
                      <a:pt x="32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48"/>
              <p:cNvSpPr/>
              <p:nvPr/>
            </p:nvSpPr>
            <p:spPr>
              <a:xfrm>
                <a:off x="-1279427" y="2450341"/>
                <a:ext cx="152382" cy="22745"/>
              </a:xfrm>
              <a:custGeom>
                <a:rect b="b" l="l" r="r" t="t"/>
                <a:pathLst>
                  <a:path extrusionOk="0" h="303" w="2030">
                    <a:moveTo>
                      <a:pt x="825" y="1"/>
                    </a:moveTo>
                    <a:cubicBezTo>
                      <a:pt x="823" y="1"/>
                      <a:pt x="822" y="1"/>
                      <a:pt x="820" y="2"/>
                    </a:cubicBezTo>
                    <a:lnTo>
                      <a:pt x="317" y="275"/>
                    </a:lnTo>
                    <a:lnTo>
                      <a:pt x="15" y="22"/>
                    </a:lnTo>
                    <a:lnTo>
                      <a:pt x="0" y="41"/>
                    </a:lnTo>
                    <a:lnTo>
                      <a:pt x="308" y="298"/>
                    </a:lnTo>
                    <a:cubicBezTo>
                      <a:pt x="310" y="301"/>
                      <a:pt x="312" y="302"/>
                      <a:pt x="315" y="302"/>
                    </a:cubicBezTo>
                    <a:cubicBezTo>
                      <a:pt x="317" y="302"/>
                      <a:pt x="319" y="301"/>
                      <a:pt x="320" y="300"/>
                    </a:cubicBezTo>
                    <a:lnTo>
                      <a:pt x="823" y="28"/>
                    </a:lnTo>
                    <a:lnTo>
                      <a:pt x="1188" y="300"/>
                    </a:lnTo>
                    <a:cubicBezTo>
                      <a:pt x="1189" y="301"/>
                      <a:pt x="1192" y="303"/>
                      <a:pt x="1195" y="303"/>
                    </a:cubicBezTo>
                    <a:cubicBezTo>
                      <a:pt x="1197" y="303"/>
                      <a:pt x="1199" y="301"/>
                      <a:pt x="1201" y="300"/>
                    </a:cubicBezTo>
                    <a:lnTo>
                      <a:pt x="1703" y="26"/>
                    </a:lnTo>
                    <a:lnTo>
                      <a:pt x="2015" y="288"/>
                    </a:lnTo>
                    <a:lnTo>
                      <a:pt x="2030" y="271"/>
                    </a:lnTo>
                    <a:lnTo>
                      <a:pt x="1712" y="3"/>
                    </a:lnTo>
                    <a:cubicBezTo>
                      <a:pt x="1710" y="2"/>
                      <a:pt x="1707" y="1"/>
                      <a:pt x="1705" y="1"/>
                    </a:cubicBezTo>
                    <a:cubicBezTo>
                      <a:pt x="1703" y="1"/>
                      <a:pt x="1701" y="1"/>
                      <a:pt x="1700" y="2"/>
                    </a:cubicBezTo>
                    <a:lnTo>
                      <a:pt x="1197" y="275"/>
                    </a:lnTo>
                    <a:lnTo>
                      <a:pt x="832" y="3"/>
                    </a:lnTo>
                    <a:cubicBezTo>
                      <a:pt x="830" y="2"/>
                      <a:pt x="828" y="1"/>
                      <a:pt x="82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48"/>
              <p:cNvSpPr/>
              <p:nvPr/>
            </p:nvSpPr>
            <p:spPr>
              <a:xfrm>
                <a:off x="-1255781" y="2414160"/>
                <a:ext cx="38283" cy="37307"/>
              </a:xfrm>
              <a:custGeom>
                <a:rect b="b" l="l" r="r" t="t"/>
                <a:pathLst>
                  <a:path extrusionOk="0" h="497" w="510">
                    <a:moveTo>
                      <a:pt x="1" y="1"/>
                    </a:moveTo>
                    <a:lnTo>
                      <a:pt x="1" y="497"/>
                    </a:lnTo>
                    <a:lnTo>
                      <a:pt x="510" y="497"/>
                    </a:lnTo>
                    <a:lnTo>
                      <a:pt x="51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48"/>
              <p:cNvSpPr/>
              <p:nvPr/>
            </p:nvSpPr>
            <p:spPr>
              <a:xfrm>
                <a:off x="-1189724" y="2414160"/>
                <a:ext cx="38283" cy="37307"/>
              </a:xfrm>
              <a:custGeom>
                <a:rect b="b" l="l" r="r" t="t"/>
                <a:pathLst>
                  <a:path extrusionOk="0" h="497" w="510">
                    <a:moveTo>
                      <a:pt x="0" y="1"/>
                    </a:moveTo>
                    <a:lnTo>
                      <a:pt x="0" y="497"/>
                    </a:lnTo>
                    <a:lnTo>
                      <a:pt x="509" y="497"/>
                    </a:lnTo>
                    <a:lnTo>
                      <a:pt x="509" y="1"/>
                    </a:lnTo>
                    <a:close/>
                  </a:path>
                </a:pathLst>
              </a:custGeom>
              <a:solidFill>
                <a:srgbClr val="7274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48"/>
              <p:cNvSpPr/>
              <p:nvPr/>
            </p:nvSpPr>
            <p:spPr>
              <a:xfrm>
                <a:off x="-1280553" y="2411983"/>
                <a:ext cx="153733" cy="4354"/>
              </a:xfrm>
              <a:custGeom>
                <a:rect b="b" l="l" r="r" t="t"/>
                <a:pathLst>
                  <a:path extrusionOk="0" h="58" w="2048">
                    <a:moveTo>
                      <a:pt x="1" y="1"/>
                    </a:moveTo>
                    <a:lnTo>
                      <a:pt x="1" y="57"/>
                    </a:lnTo>
                    <a:lnTo>
                      <a:pt x="2048" y="57"/>
                    </a:lnTo>
                    <a:lnTo>
                      <a:pt x="20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48"/>
              <p:cNvSpPr/>
              <p:nvPr/>
            </p:nvSpPr>
            <p:spPr>
              <a:xfrm>
                <a:off x="-1280553" y="2449215"/>
                <a:ext cx="153733" cy="4354"/>
              </a:xfrm>
              <a:custGeom>
                <a:rect b="b" l="l" r="r" t="t"/>
                <a:pathLst>
                  <a:path extrusionOk="0" h="58" w="2048">
                    <a:moveTo>
                      <a:pt x="1" y="1"/>
                    </a:moveTo>
                    <a:lnTo>
                      <a:pt x="1" y="57"/>
                    </a:lnTo>
                    <a:lnTo>
                      <a:pt x="2048" y="57"/>
                    </a:lnTo>
                    <a:lnTo>
                      <a:pt x="20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48"/>
              <p:cNvSpPr/>
              <p:nvPr/>
            </p:nvSpPr>
            <p:spPr>
              <a:xfrm>
                <a:off x="-1280553" y="2470008"/>
                <a:ext cx="153733" cy="4429"/>
              </a:xfrm>
              <a:custGeom>
                <a:rect b="b" l="l" r="r" t="t"/>
                <a:pathLst>
                  <a:path extrusionOk="0" h="59" w="2048">
                    <a:moveTo>
                      <a:pt x="1" y="0"/>
                    </a:moveTo>
                    <a:lnTo>
                      <a:pt x="1" y="58"/>
                    </a:lnTo>
                    <a:lnTo>
                      <a:pt x="2048" y="58"/>
                    </a:lnTo>
                    <a:lnTo>
                      <a:pt x="204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48"/>
              <p:cNvSpPr/>
              <p:nvPr/>
            </p:nvSpPr>
            <p:spPr>
              <a:xfrm>
                <a:off x="-1280553" y="2387437"/>
                <a:ext cx="153733" cy="4354"/>
              </a:xfrm>
              <a:custGeom>
                <a:rect b="b" l="l" r="r" t="t"/>
                <a:pathLst>
                  <a:path extrusionOk="0" h="58" w="2048">
                    <a:moveTo>
                      <a:pt x="1" y="1"/>
                    </a:moveTo>
                    <a:lnTo>
                      <a:pt x="1" y="57"/>
                    </a:lnTo>
                    <a:lnTo>
                      <a:pt x="2048" y="57"/>
                    </a:lnTo>
                    <a:lnTo>
                      <a:pt x="20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48"/>
              <p:cNvSpPr/>
              <p:nvPr/>
            </p:nvSpPr>
            <p:spPr>
              <a:xfrm>
                <a:off x="-1257958" y="2389538"/>
                <a:ext cx="4354" cy="82722"/>
              </a:xfrm>
              <a:custGeom>
                <a:rect b="b" l="l" r="r" t="t"/>
                <a:pathLst>
                  <a:path extrusionOk="0" h="1102" w="58">
                    <a:moveTo>
                      <a:pt x="1" y="0"/>
                    </a:moveTo>
                    <a:lnTo>
                      <a:pt x="1"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48"/>
              <p:cNvSpPr/>
              <p:nvPr/>
            </p:nvSpPr>
            <p:spPr>
              <a:xfrm>
                <a:off x="-1219750" y="2389538"/>
                <a:ext cx="4429" cy="82722"/>
              </a:xfrm>
              <a:custGeom>
                <a:rect b="b" l="l" r="r" t="t"/>
                <a:pathLst>
                  <a:path extrusionOk="0" h="1102" w="59">
                    <a:moveTo>
                      <a:pt x="1" y="0"/>
                    </a:moveTo>
                    <a:lnTo>
                      <a:pt x="1" y="1101"/>
                    </a:lnTo>
                    <a:lnTo>
                      <a:pt x="59" y="1101"/>
                    </a:lnTo>
                    <a:lnTo>
                      <a:pt x="5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48"/>
              <p:cNvSpPr/>
              <p:nvPr/>
            </p:nvSpPr>
            <p:spPr>
              <a:xfrm>
                <a:off x="-1191900" y="2389538"/>
                <a:ext cx="4279" cy="82722"/>
              </a:xfrm>
              <a:custGeom>
                <a:rect b="b" l="l" r="r" t="t"/>
                <a:pathLst>
                  <a:path extrusionOk="0" h="1102" w="57">
                    <a:moveTo>
                      <a:pt x="0" y="0"/>
                    </a:moveTo>
                    <a:lnTo>
                      <a:pt x="0"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48"/>
              <p:cNvSpPr/>
              <p:nvPr/>
            </p:nvSpPr>
            <p:spPr>
              <a:xfrm>
                <a:off x="-1153692" y="2389538"/>
                <a:ext cx="4279" cy="82722"/>
              </a:xfrm>
              <a:custGeom>
                <a:rect b="b" l="l" r="r" t="t"/>
                <a:pathLst>
                  <a:path extrusionOk="0" h="1102" w="57">
                    <a:moveTo>
                      <a:pt x="0" y="0"/>
                    </a:moveTo>
                    <a:lnTo>
                      <a:pt x="0"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48"/>
              <p:cNvSpPr/>
              <p:nvPr/>
            </p:nvSpPr>
            <p:spPr>
              <a:xfrm>
                <a:off x="-1292038" y="2361089"/>
                <a:ext cx="176853" cy="16890"/>
              </a:xfrm>
              <a:custGeom>
                <a:rect b="b" l="l" r="r" t="t"/>
                <a:pathLst>
                  <a:path extrusionOk="0" h="225" w="2356">
                    <a:moveTo>
                      <a:pt x="186" y="0"/>
                    </a:moveTo>
                    <a:lnTo>
                      <a:pt x="0" y="224"/>
                    </a:lnTo>
                    <a:lnTo>
                      <a:pt x="2356" y="224"/>
                    </a:lnTo>
                    <a:lnTo>
                      <a:pt x="217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48"/>
              <p:cNvSpPr/>
              <p:nvPr/>
            </p:nvSpPr>
            <p:spPr>
              <a:xfrm>
                <a:off x="-1278151" y="2130714"/>
                <a:ext cx="149079" cy="230450"/>
              </a:xfrm>
              <a:custGeom>
                <a:rect b="b" l="l" r="r" t="t"/>
                <a:pathLst>
                  <a:path extrusionOk="0" h="3070" w="1986">
                    <a:moveTo>
                      <a:pt x="993" y="1"/>
                    </a:moveTo>
                    <a:lnTo>
                      <a:pt x="1" y="3069"/>
                    </a:lnTo>
                    <a:lnTo>
                      <a:pt x="1985" y="3069"/>
                    </a:lnTo>
                    <a:lnTo>
                      <a:pt x="9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48"/>
              <p:cNvSpPr/>
              <p:nvPr/>
            </p:nvSpPr>
            <p:spPr>
              <a:xfrm>
                <a:off x="-1203686" y="2130714"/>
                <a:ext cx="88502" cy="247264"/>
              </a:xfrm>
              <a:custGeom>
                <a:rect b="b" l="l" r="r" t="t"/>
                <a:pathLst>
                  <a:path extrusionOk="0" h="3294" w="1179">
                    <a:moveTo>
                      <a:pt x="1" y="1"/>
                    </a:moveTo>
                    <a:lnTo>
                      <a:pt x="529" y="3069"/>
                    </a:lnTo>
                    <a:lnTo>
                      <a:pt x="656" y="3293"/>
                    </a:lnTo>
                    <a:lnTo>
                      <a:pt x="1179" y="3293"/>
                    </a:lnTo>
                    <a:lnTo>
                      <a:pt x="993" y="3069"/>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48"/>
              <p:cNvSpPr/>
              <p:nvPr/>
            </p:nvSpPr>
            <p:spPr>
              <a:xfrm>
                <a:off x="-1292038" y="2130714"/>
                <a:ext cx="88427" cy="247264"/>
              </a:xfrm>
              <a:custGeom>
                <a:rect b="b" l="l" r="r" t="t"/>
                <a:pathLst>
                  <a:path extrusionOk="0" h="3294" w="1178">
                    <a:moveTo>
                      <a:pt x="1178" y="1"/>
                    </a:moveTo>
                    <a:lnTo>
                      <a:pt x="186" y="3069"/>
                    </a:lnTo>
                    <a:lnTo>
                      <a:pt x="0" y="3293"/>
                    </a:lnTo>
                    <a:lnTo>
                      <a:pt x="523" y="3293"/>
                    </a:lnTo>
                    <a:lnTo>
                      <a:pt x="650" y="3069"/>
                    </a:lnTo>
                    <a:lnTo>
                      <a:pt x="11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48"/>
              <p:cNvSpPr/>
              <p:nvPr/>
            </p:nvSpPr>
            <p:spPr>
              <a:xfrm>
                <a:off x="-1232286" y="1884200"/>
                <a:ext cx="645784" cy="1911155"/>
              </a:xfrm>
              <a:custGeom>
                <a:rect b="b" l="l" r="r" t="t"/>
                <a:pathLst>
                  <a:path extrusionOk="0" h="25460" w="8603">
                    <a:moveTo>
                      <a:pt x="2432" y="1"/>
                    </a:moveTo>
                    <a:lnTo>
                      <a:pt x="0" y="8473"/>
                    </a:lnTo>
                    <a:lnTo>
                      <a:pt x="0" y="25460"/>
                    </a:lnTo>
                    <a:lnTo>
                      <a:pt x="8602" y="25460"/>
                    </a:lnTo>
                    <a:lnTo>
                      <a:pt x="8602" y="8473"/>
                    </a:lnTo>
                    <a:lnTo>
                      <a:pt x="617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48"/>
              <p:cNvSpPr/>
              <p:nvPr/>
            </p:nvSpPr>
            <p:spPr>
              <a:xfrm>
                <a:off x="-951841" y="2520152"/>
                <a:ext cx="365191" cy="1275204"/>
              </a:xfrm>
              <a:custGeom>
                <a:rect b="b" l="l" r="r" t="t"/>
                <a:pathLst>
                  <a:path extrusionOk="0" h="16988" w="4865">
                    <a:moveTo>
                      <a:pt x="1" y="1"/>
                    </a:moveTo>
                    <a:lnTo>
                      <a:pt x="1" y="16988"/>
                    </a:lnTo>
                    <a:lnTo>
                      <a:pt x="4865" y="16988"/>
                    </a:lnTo>
                    <a:lnTo>
                      <a:pt x="486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48"/>
              <p:cNvSpPr/>
              <p:nvPr/>
            </p:nvSpPr>
            <p:spPr>
              <a:xfrm>
                <a:off x="-951690" y="1884125"/>
                <a:ext cx="365041" cy="636101"/>
              </a:xfrm>
              <a:custGeom>
                <a:rect b="b" l="l" r="r" t="t"/>
                <a:pathLst>
                  <a:path extrusionOk="0" h="8474" w="4863">
                    <a:moveTo>
                      <a:pt x="2432" y="0"/>
                    </a:moveTo>
                    <a:lnTo>
                      <a:pt x="0" y="8474"/>
                    </a:lnTo>
                    <a:lnTo>
                      <a:pt x="4863" y="8474"/>
                    </a:lnTo>
                    <a:lnTo>
                      <a:pt x="243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48"/>
              <p:cNvSpPr/>
              <p:nvPr/>
            </p:nvSpPr>
            <p:spPr>
              <a:xfrm>
                <a:off x="-927895" y="1949131"/>
                <a:ext cx="317450" cy="553154"/>
              </a:xfrm>
              <a:custGeom>
                <a:rect b="b" l="l" r="r" t="t"/>
                <a:pathLst>
                  <a:path extrusionOk="0" h="7369" w="4229">
                    <a:moveTo>
                      <a:pt x="2115" y="1"/>
                    </a:moveTo>
                    <a:lnTo>
                      <a:pt x="0" y="7369"/>
                    </a:lnTo>
                    <a:lnTo>
                      <a:pt x="4229" y="7369"/>
                    </a:lnTo>
                    <a:lnTo>
                      <a:pt x="211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48"/>
              <p:cNvSpPr/>
              <p:nvPr/>
            </p:nvSpPr>
            <p:spPr>
              <a:xfrm>
                <a:off x="-801860" y="2180782"/>
                <a:ext cx="65382" cy="144725"/>
              </a:xfrm>
              <a:custGeom>
                <a:rect b="b" l="l" r="r" t="t"/>
                <a:pathLst>
                  <a:path extrusionOk="0" h="1928" w="871">
                    <a:moveTo>
                      <a:pt x="436" y="1"/>
                    </a:moveTo>
                    <a:cubicBezTo>
                      <a:pt x="409" y="25"/>
                      <a:pt x="383" y="51"/>
                      <a:pt x="361" y="79"/>
                    </a:cubicBezTo>
                    <a:cubicBezTo>
                      <a:pt x="128" y="323"/>
                      <a:pt x="1" y="647"/>
                      <a:pt x="2" y="983"/>
                    </a:cubicBezTo>
                    <a:lnTo>
                      <a:pt x="2" y="1928"/>
                    </a:lnTo>
                    <a:lnTo>
                      <a:pt x="870" y="1928"/>
                    </a:lnTo>
                    <a:lnTo>
                      <a:pt x="870" y="983"/>
                    </a:lnTo>
                    <a:cubicBezTo>
                      <a:pt x="870" y="610"/>
                      <a:pt x="712" y="252"/>
                      <a:pt x="436" y="1"/>
                    </a:cubicBezTo>
                    <a:close/>
                  </a:path>
                </a:pathLst>
              </a:custGeom>
              <a:solidFill>
                <a:srgbClr val="BDB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48"/>
              <p:cNvSpPr/>
              <p:nvPr/>
            </p:nvSpPr>
            <p:spPr>
              <a:xfrm>
                <a:off x="-801860" y="2186637"/>
                <a:ext cx="53972" cy="138870"/>
              </a:xfrm>
              <a:custGeom>
                <a:rect b="b" l="l" r="r" t="t"/>
                <a:pathLst>
                  <a:path extrusionOk="0" h="1850" w="719">
                    <a:moveTo>
                      <a:pt x="361" y="1"/>
                    </a:moveTo>
                    <a:cubicBezTo>
                      <a:pt x="128" y="245"/>
                      <a:pt x="1" y="569"/>
                      <a:pt x="2" y="905"/>
                    </a:cubicBezTo>
                    <a:lnTo>
                      <a:pt x="2" y="1850"/>
                    </a:lnTo>
                    <a:lnTo>
                      <a:pt x="717" y="1850"/>
                    </a:lnTo>
                    <a:lnTo>
                      <a:pt x="717" y="905"/>
                    </a:lnTo>
                    <a:cubicBezTo>
                      <a:pt x="718" y="569"/>
                      <a:pt x="591" y="245"/>
                      <a:pt x="3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48"/>
              <p:cNvSpPr/>
              <p:nvPr/>
            </p:nvSpPr>
            <p:spPr>
              <a:xfrm>
                <a:off x="-1232436" y="1884125"/>
                <a:ext cx="463376" cy="636101"/>
              </a:xfrm>
              <a:custGeom>
                <a:rect b="b" l="l" r="r" t="t"/>
                <a:pathLst>
                  <a:path extrusionOk="0" h="8474" w="6173">
                    <a:moveTo>
                      <a:pt x="2432" y="0"/>
                    </a:moveTo>
                    <a:lnTo>
                      <a:pt x="1" y="8474"/>
                    </a:lnTo>
                    <a:lnTo>
                      <a:pt x="3740" y="8474"/>
                    </a:lnTo>
                    <a:lnTo>
                      <a:pt x="617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48"/>
              <p:cNvSpPr/>
              <p:nvPr/>
            </p:nvSpPr>
            <p:spPr>
              <a:xfrm>
                <a:off x="-1205412" y="1886527"/>
                <a:ext cx="182633" cy="631297"/>
              </a:xfrm>
              <a:custGeom>
                <a:rect b="b" l="l" r="r" t="t"/>
                <a:pathLst>
                  <a:path extrusionOk="0" h="8410" w="2433">
                    <a:moveTo>
                      <a:pt x="2420" y="1"/>
                    </a:moveTo>
                    <a:cubicBezTo>
                      <a:pt x="2415" y="1"/>
                      <a:pt x="2411" y="4"/>
                      <a:pt x="2410" y="9"/>
                    </a:cubicBezTo>
                    <a:lnTo>
                      <a:pt x="2" y="8395"/>
                    </a:lnTo>
                    <a:cubicBezTo>
                      <a:pt x="1" y="8401"/>
                      <a:pt x="5" y="8407"/>
                      <a:pt x="11" y="8410"/>
                    </a:cubicBezTo>
                    <a:lnTo>
                      <a:pt x="14" y="8410"/>
                    </a:lnTo>
                    <a:cubicBezTo>
                      <a:pt x="18" y="8408"/>
                      <a:pt x="22" y="8405"/>
                      <a:pt x="24" y="8401"/>
                    </a:cubicBezTo>
                    <a:lnTo>
                      <a:pt x="2431" y="16"/>
                    </a:lnTo>
                    <a:cubicBezTo>
                      <a:pt x="2433" y="9"/>
                      <a:pt x="2430" y="3"/>
                      <a:pt x="2424" y="2"/>
                    </a:cubicBezTo>
                    <a:cubicBezTo>
                      <a:pt x="2423" y="1"/>
                      <a:pt x="2421" y="1"/>
                      <a:pt x="242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48"/>
              <p:cNvSpPr/>
              <p:nvPr/>
            </p:nvSpPr>
            <p:spPr>
              <a:xfrm>
                <a:off x="-1180340" y="1886527"/>
                <a:ext cx="182633" cy="631297"/>
              </a:xfrm>
              <a:custGeom>
                <a:rect b="b" l="l" r="r" t="t"/>
                <a:pathLst>
                  <a:path extrusionOk="0" h="8410" w="2433">
                    <a:moveTo>
                      <a:pt x="2419" y="1"/>
                    </a:moveTo>
                    <a:cubicBezTo>
                      <a:pt x="2415" y="1"/>
                      <a:pt x="2411" y="4"/>
                      <a:pt x="2410" y="9"/>
                    </a:cubicBezTo>
                    <a:lnTo>
                      <a:pt x="2" y="8395"/>
                    </a:lnTo>
                    <a:cubicBezTo>
                      <a:pt x="1" y="8401"/>
                      <a:pt x="4" y="8407"/>
                      <a:pt x="10" y="8410"/>
                    </a:cubicBezTo>
                    <a:lnTo>
                      <a:pt x="14" y="8410"/>
                    </a:lnTo>
                    <a:cubicBezTo>
                      <a:pt x="18" y="8410"/>
                      <a:pt x="23" y="8405"/>
                      <a:pt x="24" y="8401"/>
                    </a:cubicBezTo>
                    <a:lnTo>
                      <a:pt x="2431" y="16"/>
                    </a:lnTo>
                    <a:cubicBezTo>
                      <a:pt x="2433" y="9"/>
                      <a:pt x="2430" y="3"/>
                      <a:pt x="2423" y="2"/>
                    </a:cubicBezTo>
                    <a:cubicBezTo>
                      <a:pt x="2421" y="1"/>
                      <a:pt x="2420" y="1"/>
                      <a:pt x="24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48"/>
              <p:cNvSpPr/>
              <p:nvPr/>
            </p:nvSpPr>
            <p:spPr>
              <a:xfrm>
                <a:off x="-1155193" y="1886527"/>
                <a:ext cx="182633" cy="631297"/>
              </a:xfrm>
              <a:custGeom>
                <a:rect b="b" l="l" r="r" t="t"/>
                <a:pathLst>
                  <a:path extrusionOk="0" h="8410" w="2433">
                    <a:moveTo>
                      <a:pt x="2418" y="1"/>
                    </a:moveTo>
                    <a:cubicBezTo>
                      <a:pt x="2413" y="1"/>
                      <a:pt x="2409" y="4"/>
                      <a:pt x="2409" y="9"/>
                    </a:cubicBezTo>
                    <a:lnTo>
                      <a:pt x="2" y="8395"/>
                    </a:lnTo>
                    <a:cubicBezTo>
                      <a:pt x="0" y="8401"/>
                      <a:pt x="3" y="8407"/>
                      <a:pt x="9" y="8410"/>
                    </a:cubicBezTo>
                    <a:lnTo>
                      <a:pt x="12" y="8410"/>
                    </a:lnTo>
                    <a:cubicBezTo>
                      <a:pt x="18" y="8410"/>
                      <a:pt x="22" y="8405"/>
                      <a:pt x="23" y="8401"/>
                    </a:cubicBezTo>
                    <a:lnTo>
                      <a:pt x="2431" y="15"/>
                    </a:lnTo>
                    <a:cubicBezTo>
                      <a:pt x="2432" y="9"/>
                      <a:pt x="2428" y="3"/>
                      <a:pt x="2422" y="2"/>
                    </a:cubicBezTo>
                    <a:cubicBezTo>
                      <a:pt x="2421" y="1"/>
                      <a:pt x="2419" y="1"/>
                      <a:pt x="241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48"/>
              <p:cNvSpPr/>
              <p:nvPr/>
            </p:nvSpPr>
            <p:spPr>
              <a:xfrm>
                <a:off x="-1130121" y="1886527"/>
                <a:ext cx="182633" cy="631297"/>
              </a:xfrm>
              <a:custGeom>
                <a:rect b="b" l="l" r="r" t="t"/>
                <a:pathLst>
                  <a:path extrusionOk="0" h="8410" w="2433">
                    <a:moveTo>
                      <a:pt x="2418" y="1"/>
                    </a:moveTo>
                    <a:cubicBezTo>
                      <a:pt x="2413" y="1"/>
                      <a:pt x="2409" y="4"/>
                      <a:pt x="2408" y="9"/>
                    </a:cubicBezTo>
                    <a:lnTo>
                      <a:pt x="2" y="8395"/>
                    </a:lnTo>
                    <a:cubicBezTo>
                      <a:pt x="0" y="8401"/>
                      <a:pt x="3" y="8407"/>
                      <a:pt x="9" y="8410"/>
                    </a:cubicBezTo>
                    <a:lnTo>
                      <a:pt x="12" y="8410"/>
                    </a:lnTo>
                    <a:cubicBezTo>
                      <a:pt x="18" y="8410"/>
                      <a:pt x="22" y="8405"/>
                      <a:pt x="23" y="8401"/>
                    </a:cubicBezTo>
                    <a:lnTo>
                      <a:pt x="2431" y="16"/>
                    </a:lnTo>
                    <a:cubicBezTo>
                      <a:pt x="2432" y="9"/>
                      <a:pt x="2428" y="3"/>
                      <a:pt x="2422" y="2"/>
                    </a:cubicBezTo>
                    <a:cubicBezTo>
                      <a:pt x="2421" y="1"/>
                      <a:pt x="2419" y="1"/>
                      <a:pt x="241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48"/>
              <p:cNvSpPr/>
              <p:nvPr/>
            </p:nvSpPr>
            <p:spPr>
              <a:xfrm>
                <a:off x="-1105125" y="1886527"/>
                <a:ext cx="182708" cy="631297"/>
              </a:xfrm>
              <a:custGeom>
                <a:rect b="b" l="l" r="r" t="t"/>
                <a:pathLst>
                  <a:path extrusionOk="0" h="8410" w="2434">
                    <a:moveTo>
                      <a:pt x="2419" y="1"/>
                    </a:moveTo>
                    <a:cubicBezTo>
                      <a:pt x="2415" y="1"/>
                      <a:pt x="2410" y="4"/>
                      <a:pt x="2409" y="9"/>
                    </a:cubicBezTo>
                    <a:lnTo>
                      <a:pt x="3" y="8395"/>
                    </a:lnTo>
                    <a:cubicBezTo>
                      <a:pt x="0" y="8401"/>
                      <a:pt x="4" y="8407"/>
                      <a:pt x="10" y="8410"/>
                    </a:cubicBezTo>
                    <a:lnTo>
                      <a:pt x="13" y="8410"/>
                    </a:lnTo>
                    <a:cubicBezTo>
                      <a:pt x="19" y="8410"/>
                      <a:pt x="23" y="8405"/>
                      <a:pt x="25" y="8401"/>
                    </a:cubicBezTo>
                    <a:lnTo>
                      <a:pt x="2431" y="16"/>
                    </a:lnTo>
                    <a:cubicBezTo>
                      <a:pt x="2433" y="9"/>
                      <a:pt x="2429" y="3"/>
                      <a:pt x="2423" y="2"/>
                    </a:cubicBezTo>
                    <a:cubicBezTo>
                      <a:pt x="2422" y="1"/>
                      <a:pt x="2421" y="1"/>
                      <a:pt x="24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48"/>
              <p:cNvSpPr/>
              <p:nvPr/>
            </p:nvSpPr>
            <p:spPr>
              <a:xfrm>
                <a:off x="-1080053" y="1886527"/>
                <a:ext cx="182708" cy="631297"/>
              </a:xfrm>
              <a:custGeom>
                <a:rect b="b" l="l" r="r" t="t"/>
                <a:pathLst>
                  <a:path extrusionOk="0" h="8410" w="2434">
                    <a:moveTo>
                      <a:pt x="2420" y="1"/>
                    </a:moveTo>
                    <a:cubicBezTo>
                      <a:pt x="2415" y="1"/>
                      <a:pt x="2410" y="4"/>
                      <a:pt x="2409" y="9"/>
                    </a:cubicBezTo>
                    <a:lnTo>
                      <a:pt x="3" y="8395"/>
                    </a:lnTo>
                    <a:cubicBezTo>
                      <a:pt x="0" y="8401"/>
                      <a:pt x="5" y="8407"/>
                      <a:pt x="10" y="8410"/>
                    </a:cubicBezTo>
                    <a:lnTo>
                      <a:pt x="13" y="8410"/>
                    </a:lnTo>
                    <a:cubicBezTo>
                      <a:pt x="19" y="8410"/>
                      <a:pt x="23" y="8405"/>
                      <a:pt x="25" y="8401"/>
                    </a:cubicBezTo>
                    <a:lnTo>
                      <a:pt x="2431" y="16"/>
                    </a:lnTo>
                    <a:cubicBezTo>
                      <a:pt x="2434" y="9"/>
                      <a:pt x="2429" y="3"/>
                      <a:pt x="2423" y="2"/>
                    </a:cubicBezTo>
                    <a:cubicBezTo>
                      <a:pt x="2422" y="1"/>
                      <a:pt x="2421" y="1"/>
                      <a:pt x="242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48"/>
              <p:cNvSpPr/>
              <p:nvPr/>
            </p:nvSpPr>
            <p:spPr>
              <a:xfrm>
                <a:off x="-1026872" y="2487574"/>
                <a:ext cx="128586" cy="274963"/>
              </a:xfrm>
              <a:custGeom>
                <a:rect b="b" l="l" r="r" t="t"/>
                <a:pathLst>
                  <a:path extrusionOk="0" h="3663" w="1713">
                    <a:moveTo>
                      <a:pt x="1" y="1"/>
                    </a:moveTo>
                    <a:lnTo>
                      <a:pt x="1" y="3662"/>
                    </a:lnTo>
                    <a:lnTo>
                      <a:pt x="1712" y="3662"/>
                    </a:lnTo>
                    <a:lnTo>
                      <a:pt x="1712" y="1"/>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48"/>
              <p:cNvSpPr/>
              <p:nvPr/>
            </p:nvSpPr>
            <p:spPr>
              <a:xfrm>
                <a:off x="-1054981" y="1886527"/>
                <a:ext cx="182633" cy="631297"/>
              </a:xfrm>
              <a:custGeom>
                <a:rect b="b" l="l" r="r" t="t"/>
                <a:pathLst>
                  <a:path extrusionOk="0" h="8410" w="2433">
                    <a:moveTo>
                      <a:pt x="2420" y="1"/>
                    </a:moveTo>
                    <a:cubicBezTo>
                      <a:pt x="2415" y="1"/>
                      <a:pt x="2410" y="4"/>
                      <a:pt x="2409" y="9"/>
                    </a:cubicBezTo>
                    <a:lnTo>
                      <a:pt x="2" y="8395"/>
                    </a:lnTo>
                    <a:cubicBezTo>
                      <a:pt x="0" y="8401"/>
                      <a:pt x="5" y="8407"/>
                      <a:pt x="11" y="8410"/>
                    </a:cubicBezTo>
                    <a:lnTo>
                      <a:pt x="13" y="8410"/>
                    </a:lnTo>
                    <a:cubicBezTo>
                      <a:pt x="18" y="8410"/>
                      <a:pt x="24" y="8405"/>
                      <a:pt x="25" y="8401"/>
                    </a:cubicBezTo>
                    <a:lnTo>
                      <a:pt x="2431" y="16"/>
                    </a:lnTo>
                    <a:cubicBezTo>
                      <a:pt x="2432" y="9"/>
                      <a:pt x="2429" y="3"/>
                      <a:pt x="2424" y="2"/>
                    </a:cubicBezTo>
                    <a:cubicBezTo>
                      <a:pt x="2422" y="1"/>
                      <a:pt x="2421" y="1"/>
                      <a:pt x="242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48"/>
              <p:cNvSpPr/>
              <p:nvPr/>
            </p:nvSpPr>
            <p:spPr>
              <a:xfrm>
                <a:off x="-1029909" y="1886527"/>
                <a:ext cx="182633" cy="631297"/>
              </a:xfrm>
              <a:custGeom>
                <a:rect b="b" l="l" r="r" t="t"/>
                <a:pathLst>
                  <a:path extrusionOk="0" h="8410" w="2433">
                    <a:moveTo>
                      <a:pt x="2419" y="1"/>
                    </a:moveTo>
                    <a:cubicBezTo>
                      <a:pt x="2414" y="1"/>
                      <a:pt x="2410" y="4"/>
                      <a:pt x="2409" y="9"/>
                    </a:cubicBezTo>
                    <a:lnTo>
                      <a:pt x="2" y="8395"/>
                    </a:lnTo>
                    <a:cubicBezTo>
                      <a:pt x="1" y="8401"/>
                      <a:pt x="4" y="8407"/>
                      <a:pt x="11" y="8410"/>
                    </a:cubicBezTo>
                    <a:lnTo>
                      <a:pt x="14" y="8410"/>
                    </a:lnTo>
                    <a:cubicBezTo>
                      <a:pt x="18" y="8410"/>
                      <a:pt x="22" y="8405"/>
                      <a:pt x="25" y="8401"/>
                    </a:cubicBezTo>
                    <a:lnTo>
                      <a:pt x="2431" y="16"/>
                    </a:lnTo>
                    <a:cubicBezTo>
                      <a:pt x="2433" y="9"/>
                      <a:pt x="2430" y="3"/>
                      <a:pt x="2424" y="2"/>
                    </a:cubicBezTo>
                    <a:cubicBezTo>
                      <a:pt x="2422" y="1"/>
                      <a:pt x="2421" y="1"/>
                      <a:pt x="24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48"/>
              <p:cNvSpPr/>
              <p:nvPr/>
            </p:nvSpPr>
            <p:spPr>
              <a:xfrm>
                <a:off x="-1004837" y="1886527"/>
                <a:ext cx="182633" cy="631297"/>
              </a:xfrm>
              <a:custGeom>
                <a:rect b="b" l="l" r="r" t="t"/>
                <a:pathLst>
                  <a:path extrusionOk="0" h="8410" w="2433">
                    <a:moveTo>
                      <a:pt x="2420" y="1"/>
                    </a:moveTo>
                    <a:cubicBezTo>
                      <a:pt x="2414" y="1"/>
                      <a:pt x="2411" y="4"/>
                      <a:pt x="2410" y="9"/>
                    </a:cubicBezTo>
                    <a:lnTo>
                      <a:pt x="2" y="8395"/>
                    </a:lnTo>
                    <a:cubicBezTo>
                      <a:pt x="1" y="8401"/>
                      <a:pt x="4" y="8407"/>
                      <a:pt x="11" y="8410"/>
                    </a:cubicBezTo>
                    <a:lnTo>
                      <a:pt x="14" y="8410"/>
                    </a:lnTo>
                    <a:cubicBezTo>
                      <a:pt x="18" y="8410"/>
                      <a:pt x="23" y="8405"/>
                      <a:pt x="24" y="8401"/>
                    </a:cubicBezTo>
                    <a:lnTo>
                      <a:pt x="2431" y="16"/>
                    </a:lnTo>
                    <a:cubicBezTo>
                      <a:pt x="2433" y="9"/>
                      <a:pt x="2430" y="3"/>
                      <a:pt x="2424" y="2"/>
                    </a:cubicBezTo>
                    <a:cubicBezTo>
                      <a:pt x="2422" y="1"/>
                      <a:pt x="2421" y="1"/>
                      <a:pt x="242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48"/>
              <p:cNvSpPr/>
              <p:nvPr/>
            </p:nvSpPr>
            <p:spPr>
              <a:xfrm>
                <a:off x="-979690" y="1886527"/>
                <a:ext cx="182558" cy="631297"/>
              </a:xfrm>
              <a:custGeom>
                <a:rect b="b" l="l" r="r" t="t"/>
                <a:pathLst>
                  <a:path extrusionOk="0" h="8410" w="2432">
                    <a:moveTo>
                      <a:pt x="2418" y="1"/>
                    </a:moveTo>
                    <a:cubicBezTo>
                      <a:pt x="2414" y="1"/>
                      <a:pt x="2410" y="4"/>
                      <a:pt x="2409" y="9"/>
                    </a:cubicBezTo>
                    <a:lnTo>
                      <a:pt x="1" y="8395"/>
                    </a:lnTo>
                    <a:cubicBezTo>
                      <a:pt x="0" y="8401"/>
                      <a:pt x="3" y="8407"/>
                      <a:pt x="9" y="8410"/>
                    </a:cubicBezTo>
                    <a:lnTo>
                      <a:pt x="13" y="8410"/>
                    </a:lnTo>
                    <a:cubicBezTo>
                      <a:pt x="17" y="8410"/>
                      <a:pt x="22" y="8405"/>
                      <a:pt x="23" y="8401"/>
                    </a:cubicBezTo>
                    <a:lnTo>
                      <a:pt x="2430" y="16"/>
                    </a:lnTo>
                    <a:cubicBezTo>
                      <a:pt x="2432" y="9"/>
                      <a:pt x="2429" y="3"/>
                      <a:pt x="2422" y="2"/>
                    </a:cubicBezTo>
                    <a:cubicBezTo>
                      <a:pt x="2420" y="1"/>
                      <a:pt x="2419" y="1"/>
                      <a:pt x="241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48"/>
              <p:cNvSpPr/>
              <p:nvPr/>
            </p:nvSpPr>
            <p:spPr>
              <a:xfrm>
                <a:off x="-1195278" y="2748350"/>
                <a:ext cx="26648" cy="55998"/>
              </a:xfrm>
              <a:custGeom>
                <a:rect b="b" l="l" r="r" t="t"/>
                <a:pathLst>
                  <a:path extrusionOk="0" h="746" w="355">
                    <a:moveTo>
                      <a:pt x="0" y="0"/>
                    </a:moveTo>
                    <a:lnTo>
                      <a:pt x="0" y="745"/>
                    </a:lnTo>
                    <a:lnTo>
                      <a:pt x="355" y="745"/>
                    </a:lnTo>
                    <a:lnTo>
                      <a:pt x="35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48"/>
              <p:cNvSpPr/>
              <p:nvPr/>
            </p:nvSpPr>
            <p:spPr>
              <a:xfrm>
                <a:off x="-1187697" y="2748350"/>
                <a:ext cx="4354" cy="55998"/>
              </a:xfrm>
              <a:custGeom>
                <a:rect b="b" l="l" r="r" t="t"/>
                <a:pathLst>
                  <a:path extrusionOk="0" h="746" w="58">
                    <a:moveTo>
                      <a:pt x="1" y="0"/>
                    </a:moveTo>
                    <a:lnTo>
                      <a:pt x="1" y="745"/>
                    </a:lnTo>
                    <a:lnTo>
                      <a:pt x="57" y="745"/>
                    </a:lnTo>
                    <a:lnTo>
                      <a:pt x="57" y="0"/>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48"/>
              <p:cNvSpPr/>
              <p:nvPr/>
            </p:nvSpPr>
            <p:spPr>
              <a:xfrm>
                <a:off x="-1195278" y="2768767"/>
                <a:ext cx="26648" cy="4354"/>
              </a:xfrm>
              <a:custGeom>
                <a:rect b="b" l="l" r="r" t="t"/>
                <a:pathLst>
                  <a:path extrusionOk="0" h="58" w="355">
                    <a:moveTo>
                      <a:pt x="0" y="0"/>
                    </a:moveTo>
                    <a:lnTo>
                      <a:pt x="0" y="58"/>
                    </a:lnTo>
                    <a:lnTo>
                      <a:pt x="355" y="58"/>
                    </a:lnTo>
                    <a:lnTo>
                      <a:pt x="355" y="0"/>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48"/>
              <p:cNvSpPr/>
              <p:nvPr/>
            </p:nvSpPr>
            <p:spPr>
              <a:xfrm>
                <a:off x="-1134400" y="2748350"/>
                <a:ext cx="26723" cy="55998"/>
              </a:xfrm>
              <a:custGeom>
                <a:rect b="b" l="l" r="r" t="t"/>
                <a:pathLst>
                  <a:path extrusionOk="0" h="746" w="356">
                    <a:moveTo>
                      <a:pt x="1" y="0"/>
                    </a:moveTo>
                    <a:lnTo>
                      <a:pt x="1" y="745"/>
                    </a:lnTo>
                    <a:lnTo>
                      <a:pt x="355" y="745"/>
                    </a:lnTo>
                    <a:lnTo>
                      <a:pt x="35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48"/>
              <p:cNvSpPr/>
              <p:nvPr/>
            </p:nvSpPr>
            <p:spPr>
              <a:xfrm>
                <a:off x="-1126894" y="2748350"/>
                <a:ext cx="4429" cy="55998"/>
              </a:xfrm>
              <a:custGeom>
                <a:rect b="b" l="l" r="r" t="t"/>
                <a:pathLst>
                  <a:path extrusionOk="0" h="746" w="59">
                    <a:moveTo>
                      <a:pt x="1" y="0"/>
                    </a:moveTo>
                    <a:lnTo>
                      <a:pt x="1" y="745"/>
                    </a:lnTo>
                    <a:lnTo>
                      <a:pt x="59" y="745"/>
                    </a:lnTo>
                    <a:lnTo>
                      <a:pt x="59" y="0"/>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48"/>
              <p:cNvSpPr/>
              <p:nvPr/>
            </p:nvSpPr>
            <p:spPr>
              <a:xfrm>
                <a:off x="-1134400" y="2768767"/>
                <a:ext cx="26723" cy="4354"/>
              </a:xfrm>
              <a:custGeom>
                <a:rect b="b" l="l" r="r" t="t"/>
                <a:pathLst>
                  <a:path extrusionOk="0" h="58" w="356">
                    <a:moveTo>
                      <a:pt x="1" y="0"/>
                    </a:moveTo>
                    <a:lnTo>
                      <a:pt x="1" y="58"/>
                    </a:lnTo>
                    <a:lnTo>
                      <a:pt x="355" y="58"/>
                    </a:lnTo>
                    <a:lnTo>
                      <a:pt x="355" y="0"/>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48"/>
              <p:cNvSpPr/>
              <p:nvPr/>
            </p:nvSpPr>
            <p:spPr>
              <a:xfrm>
                <a:off x="-1195278" y="2909364"/>
                <a:ext cx="26648" cy="55998"/>
              </a:xfrm>
              <a:custGeom>
                <a:rect b="b" l="l" r="r" t="t"/>
                <a:pathLst>
                  <a:path extrusionOk="0" h="746" w="355">
                    <a:moveTo>
                      <a:pt x="0" y="1"/>
                    </a:moveTo>
                    <a:lnTo>
                      <a:pt x="0" y="746"/>
                    </a:lnTo>
                    <a:lnTo>
                      <a:pt x="355" y="746"/>
                    </a:lnTo>
                    <a:lnTo>
                      <a:pt x="35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48"/>
              <p:cNvSpPr/>
              <p:nvPr/>
            </p:nvSpPr>
            <p:spPr>
              <a:xfrm>
                <a:off x="-1187697" y="2909364"/>
                <a:ext cx="4354" cy="55998"/>
              </a:xfrm>
              <a:custGeom>
                <a:rect b="b" l="l" r="r" t="t"/>
                <a:pathLst>
                  <a:path extrusionOk="0" h="746" w="58">
                    <a:moveTo>
                      <a:pt x="1" y="1"/>
                    </a:moveTo>
                    <a:lnTo>
                      <a:pt x="1" y="746"/>
                    </a:lnTo>
                    <a:lnTo>
                      <a:pt x="57" y="746"/>
                    </a:lnTo>
                    <a:lnTo>
                      <a:pt x="57" y="1"/>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48"/>
              <p:cNvSpPr/>
              <p:nvPr/>
            </p:nvSpPr>
            <p:spPr>
              <a:xfrm>
                <a:off x="-1195278" y="2929782"/>
                <a:ext cx="26648" cy="4279"/>
              </a:xfrm>
              <a:custGeom>
                <a:rect b="b" l="l" r="r" t="t"/>
                <a:pathLst>
                  <a:path extrusionOk="0" h="57" w="355">
                    <a:moveTo>
                      <a:pt x="0" y="1"/>
                    </a:moveTo>
                    <a:lnTo>
                      <a:pt x="0" y="57"/>
                    </a:lnTo>
                    <a:lnTo>
                      <a:pt x="355" y="57"/>
                    </a:lnTo>
                    <a:lnTo>
                      <a:pt x="355" y="1"/>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48"/>
              <p:cNvSpPr/>
              <p:nvPr/>
            </p:nvSpPr>
            <p:spPr>
              <a:xfrm>
                <a:off x="-1134400" y="2909364"/>
                <a:ext cx="26723" cy="55998"/>
              </a:xfrm>
              <a:custGeom>
                <a:rect b="b" l="l" r="r" t="t"/>
                <a:pathLst>
                  <a:path extrusionOk="0" h="746" w="356">
                    <a:moveTo>
                      <a:pt x="1" y="1"/>
                    </a:moveTo>
                    <a:lnTo>
                      <a:pt x="1" y="746"/>
                    </a:lnTo>
                    <a:lnTo>
                      <a:pt x="355" y="746"/>
                    </a:lnTo>
                    <a:lnTo>
                      <a:pt x="35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48"/>
              <p:cNvSpPr/>
              <p:nvPr/>
            </p:nvSpPr>
            <p:spPr>
              <a:xfrm>
                <a:off x="-1126894" y="2909364"/>
                <a:ext cx="4429" cy="55998"/>
              </a:xfrm>
              <a:custGeom>
                <a:rect b="b" l="l" r="r" t="t"/>
                <a:pathLst>
                  <a:path extrusionOk="0" h="746" w="59">
                    <a:moveTo>
                      <a:pt x="1" y="1"/>
                    </a:moveTo>
                    <a:lnTo>
                      <a:pt x="1" y="746"/>
                    </a:lnTo>
                    <a:lnTo>
                      <a:pt x="59" y="746"/>
                    </a:lnTo>
                    <a:lnTo>
                      <a:pt x="59" y="1"/>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48"/>
              <p:cNvSpPr/>
              <p:nvPr/>
            </p:nvSpPr>
            <p:spPr>
              <a:xfrm>
                <a:off x="-1134400" y="2929782"/>
                <a:ext cx="26723" cy="4279"/>
              </a:xfrm>
              <a:custGeom>
                <a:rect b="b" l="l" r="r" t="t"/>
                <a:pathLst>
                  <a:path extrusionOk="0" h="57" w="356">
                    <a:moveTo>
                      <a:pt x="1" y="1"/>
                    </a:moveTo>
                    <a:lnTo>
                      <a:pt x="1" y="57"/>
                    </a:lnTo>
                    <a:lnTo>
                      <a:pt x="355" y="57"/>
                    </a:lnTo>
                    <a:lnTo>
                      <a:pt x="355" y="1"/>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48"/>
              <p:cNvSpPr/>
              <p:nvPr/>
            </p:nvSpPr>
            <p:spPr>
              <a:xfrm>
                <a:off x="-1195278" y="3070304"/>
                <a:ext cx="26648" cy="55998"/>
              </a:xfrm>
              <a:custGeom>
                <a:rect b="b" l="l" r="r" t="t"/>
                <a:pathLst>
                  <a:path extrusionOk="0" h="746" w="355">
                    <a:moveTo>
                      <a:pt x="0" y="1"/>
                    </a:moveTo>
                    <a:lnTo>
                      <a:pt x="0" y="746"/>
                    </a:lnTo>
                    <a:lnTo>
                      <a:pt x="355" y="746"/>
                    </a:lnTo>
                    <a:lnTo>
                      <a:pt x="35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48"/>
              <p:cNvSpPr/>
              <p:nvPr/>
            </p:nvSpPr>
            <p:spPr>
              <a:xfrm>
                <a:off x="-1187697" y="3070304"/>
                <a:ext cx="4354" cy="55998"/>
              </a:xfrm>
              <a:custGeom>
                <a:rect b="b" l="l" r="r" t="t"/>
                <a:pathLst>
                  <a:path extrusionOk="0" h="746" w="58">
                    <a:moveTo>
                      <a:pt x="1" y="1"/>
                    </a:moveTo>
                    <a:lnTo>
                      <a:pt x="1" y="746"/>
                    </a:lnTo>
                    <a:lnTo>
                      <a:pt x="57" y="746"/>
                    </a:lnTo>
                    <a:lnTo>
                      <a:pt x="57" y="1"/>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48"/>
              <p:cNvSpPr/>
              <p:nvPr/>
            </p:nvSpPr>
            <p:spPr>
              <a:xfrm>
                <a:off x="-1195278" y="3090722"/>
                <a:ext cx="26648" cy="4429"/>
              </a:xfrm>
              <a:custGeom>
                <a:rect b="b" l="l" r="r" t="t"/>
                <a:pathLst>
                  <a:path extrusionOk="0" h="59" w="355">
                    <a:moveTo>
                      <a:pt x="0" y="1"/>
                    </a:moveTo>
                    <a:lnTo>
                      <a:pt x="0" y="58"/>
                    </a:lnTo>
                    <a:lnTo>
                      <a:pt x="355" y="58"/>
                    </a:lnTo>
                    <a:lnTo>
                      <a:pt x="355" y="1"/>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48"/>
              <p:cNvSpPr/>
              <p:nvPr/>
            </p:nvSpPr>
            <p:spPr>
              <a:xfrm>
                <a:off x="-1134400" y="3070304"/>
                <a:ext cx="26723" cy="55998"/>
              </a:xfrm>
              <a:custGeom>
                <a:rect b="b" l="l" r="r" t="t"/>
                <a:pathLst>
                  <a:path extrusionOk="0" h="746" w="356">
                    <a:moveTo>
                      <a:pt x="1" y="1"/>
                    </a:moveTo>
                    <a:lnTo>
                      <a:pt x="1" y="746"/>
                    </a:lnTo>
                    <a:lnTo>
                      <a:pt x="355" y="746"/>
                    </a:lnTo>
                    <a:lnTo>
                      <a:pt x="35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48"/>
              <p:cNvSpPr/>
              <p:nvPr/>
            </p:nvSpPr>
            <p:spPr>
              <a:xfrm>
                <a:off x="-1126894" y="3070304"/>
                <a:ext cx="4429" cy="55998"/>
              </a:xfrm>
              <a:custGeom>
                <a:rect b="b" l="l" r="r" t="t"/>
                <a:pathLst>
                  <a:path extrusionOk="0" h="746" w="59">
                    <a:moveTo>
                      <a:pt x="1" y="1"/>
                    </a:moveTo>
                    <a:lnTo>
                      <a:pt x="1" y="746"/>
                    </a:lnTo>
                    <a:lnTo>
                      <a:pt x="59" y="746"/>
                    </a:lnTo>
                    <a:lnTo>
                      <a:pt x="59" y="1"/>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48"/>
              <p:cNvSpPr/>
              <p:nvPr/>
            </p:nvSpPr>
            <p:spPr>
              <a:xfrm>
                <a:off x="-1134400" y="3090722"/>
                <a:ext cx="26723" cy="4429"/>
              </a:xfrm>
              <a:custGeom>
                <a:rect b="b" l="l" r="r" t="t"/>
                <a:pathLst>
                  <a:path extrusionOk="0" h="59" w="356">
                    <a:moveTo>
                      <a:pt x="1" y="1"/>
                    </a:moveTo>
                    <a:lnTo>
                      <a:pt x="1" y="58"/>
                    </a:lnTo>
                    <a:lnTo>
                      <a:pt x="355" y="58"/>
                    </a:lnTo>
                    <a:lnTo>
                      <a:pt x="355" y="1"/>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48"/>
              <p:cNvSpPr/>
              <p:nvPr/>
            </p:nvSpPr>
            <p:spPr>
              <a:xfrm>
                <a:off x="-1232436" y="2629221"/>
                <a:ext cx="216487" cy="4279"/>
              </a:xfrm>
              <a:custGeom>
                <a:rect b="b" l="l" r="r" t="t"/>
                <a:pathLst>
                  <a:path extrusionOk="0" h="57" w="2884">
                    <a:moveTo>
                      <a:pt x="1" y="0"/>
                    </a:moveTo>
                    <a:lnTo>
                      <a:pt x="1" y="57"/>
                    </a:lnTo>
                    <a:lnTo>
                      <a:pt x="2884" y="57"/>
                    </a:lnTo>
                    <a:lnTo>
                      <a:pt x="288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48"/>
              <p:cNvSpPr/>
              <p:nvPr/>
            </p:nvSpPr>
            <p:spPr>
              <a:xfrm>
                <a:off x="-887509" y="2629221"/>
                <a:ext cx="298909" cy="4279"/>
              </a:xfrm>
              <a:custGeom>
                <a:rect b="b" l="l" r="r" t="t"/>
                <a:pathLst>
                  <a:path extrusionOk="0" h="57" w="3982">
                    <a:moveTo>
                      <a:pt x="0" y="0"/>
                    </a:moveTo>
                    <a:lnTo>
                      <a:pt x="0" y="57"/>
                    </a:lnTo>
                    <a:lnTo>
                      <a:pt x="3982" y="57"/>
                    </a:lnTo>
                    <a:lnTo>
                      <a:pt x="398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48"/>
              <p:cNvSpPr/>
              <p:nvPr/>
            </p:nvSpPr>
            <p:spPr>
              <a:xfrm>
                <a:off x="-1220125" y="2611956"/>
                <a:ext cx="12536" cy="19517"/>
              </a:xfrm>
              <a:custGeom>
                <a:rect b="b" l="l" r="r" t="t"/>
                <a:pathLst>
                  <a:path extrusionOk="0" h="260" w="167">
                    <a:moveTo>
                      <a:pt x="84" y="1"/>
                    </a:moveTo>
                    <a:cubicBezTo>
                      <a:pt x="42" y="1"/>
                      <a:pt x="1" y="29"/>
                      <a:pt x="3" y="85"/>
                    </a:cubicBezTo>
                    <a:lnTo>
                      <a:pt x="3" y="259"/>
                    </a:lnTo>
                    <a:lnTo>
                      <a:pt x="164" y="259"/>
                    </a:lnTo>
                    <a:lnTo>
                      <a:pt x="164" y="85"/>
                    </a:lnTo>
                    <a:cubicBezTo>
                      <a:pt x="166" y="29"/>
                      <a:pt x="125" y="1"/>
                      <a:pt x="8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48"/>
              <p:cNvSpPr/>
              <p:nvPr/>
            </p:nvSpPr>
            <p:spPr>
              <a:xfrm>
                <a:off x="-1190174" y="2611956"/>
                <a:ext cx="12461" cy="19517"/>
              </a:xfrm>
              <a:custGeom>
                <a:rect b="b" l="l" r="r" t="t"/>
                <a:pathLst>
                  <a:path extrusionOk="0" h="260" w="166">
                    <a:moveTo>
                      <a:pt x="83" y="1"/>
                    </a:moveTo>
                    <a:cubicBezTo>
                      <a:pt x="42" y="1"/>
                      <a:pt x="0" y="29"/>
                      <a:pt x="3" y="85"/>
                    </a:cubicBezTo>
                    <a:lnTo>
                      <a:pt x="3" y="259"/>
                    </a:lnTo>
                    <a:lnTo>
                      <a:pt x="164" y="259"/>
                    </a:lnTo>
                    <a:lnTo>
                      <a:pt x="164" y="85"/>
                    </a:lnTo>
                    <a:cubicBezTo>
                      <a:pt x="166" y="29"/>
                      <a:pt x="124" y="1"/>
                      <a:pt x="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48"/>
              <p:cNvSpPr/>
              <p:nvPr/>
            </p:nvSpPr>
            <p:spPr>
              <a:xfrm>
                <a:off x="-1160298" y="2611956"/>
                <a:ext cx="12536" cy="19517"/>
              </a:xfrm>
              <a:custGeom>
                <a:rect b="b" l="l" r="r" t="t"/>
                <a:pathLst>
                  <a:path extrusionOk="0" h="260" w="167">
                    <a:moveTo>
                      <a:pt x="83" y="1"/>
                    </a:moveTo>
                    <a:cubicBezTo>
                      <a:pt x="42" y="1"/>
                      <a:pt x="0" y="29"/>
                      <a:pt x="3" y="85"/>
                    </a:cubicBezTo>
                    <a:lnTo>
                      <a:pt x="3" y="259"/>
                    </a:lnTo>
                    <a:lnTo>
                      <a:pt x="164" y="259"/>
                    </a:lnTo>
                    <a:lnTo>
                      <a:pt x="164" y="85"/>
                    </a:lnTo>
                    <a:cubicBezTo>
                      <a:pt x="167" y="29"/>
                      <a:pt x="125" y="1"/>
                      <a:pt x="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48"/>
              <p:cNvSpPr/>
              <p:nvPr/>
            </p:nvSpPr>
            <p:spPr>
              <a:xfrm>
                <a:off x="-1130422" y="2611956"/>
                <a:ext cx="12536" cy="19517"/>
              </a:xfrm>
              <a:custGeom>
                <a:rect b="b" l="l" r="r" t="t"/>
                <a:pathLst>
                  <a:path extrusionOk="0" h="260" w="167">
                    <a:moveTo>
                      <a:pt x="84" y="1"/>
                    </a:moveTo>
                    <a:cubicBezTo>
                      <a:pt x="42" y="1"/>
                      <a:pt x="1" y="29"/>
                      <a:pt x="3" y="85"/>
                    </a:cubicBezTo>
                    <a:lnTo>
                      <a:pt x="3" y="259"/>
                    </a:lnTo>
                    <a:lnTo>
                      <a:pt x="163" y="259"/>
                    </a:lnTo>
                    <a:lnTo>
                      <a:pt x="163" y="85"/>
                    </a:lnTo>
                    <a:cubicBezTo>
                      <a:pt x="166" y="29"/>
                      <a:pt x="125" y="1"/>
                      <a:pt x="8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48"/>
              <p:cNvSpPr/>
              <p:nvPr/>
            </p:nvSpPr>
            <p:spPr>
              <a:xfrm>
                <a:off x="-1100470" y="2611956"/>
                <a:ext cx="12461" cy="19517"/>
              </a:xfrm>
              <a:custGeom>
                <a:rect b="b" l="l" r="r" t="t"/>
                <a:pathLst>
                  <a:path extrusionOk="0" h="260" w="166">
                    <a:moveTo>
                      <a:pt x="83" y="1"/>
                    </a:moveTo>
                    <a:cubicBezTo>
                      <a:pt x="42" y="1"/>
                      <a:pt x="0" y="29"/>
                      <a:pt x="3" y="85"/>
                    </a:cubicBezTo>
                    <a:lnTo>
                      <a:pt x="3" y="259"/>
                    </a:lnTo>
                    <a:lnTo>
                      <a:pt x="162" y="259"/>
                    </a:lnTo>
                    <a:lnTo>
                      <a:pt x="162" y="85"/>
                    </a:lnTo>
                    <a:cubicBezTo>
                      <a:pt x="165" y="29"/>
                      <a:pt x="124" y="1"/>
                      <a:pt x="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48"/>
              <p:cNvSpPr/>
              <p:nvPr/>
            </p:nvSpPr>
            <p:spPr>
              <a:xfrm>
                <a:off x="-1070594" y="2611956"/>
                <a:ext cx="12536" cy="19517"/>
              </a:xfrm>
              <a:custGeom>
                <a:rect b="b" l="l" r="r" t="t"/>
                <a:pathLst>
                  <a:path extrusionOk="0" h="260" w="167">
                    <a:moveTo>
                      <a:pt x="83" y="1"/>
                    </a:moveTo>
                    <a:cubicBezTo>
                      <a:pt x="42" y="1"/>
                      <a:pt x="0" y="29"/>
                      <a:pt x="3" y="85"/>
                    </a:cubicBezTo>
                    <a:lnTo>
                      <a:pt x="3" y="259"/>
                    </a:lnTo>
                    <a:lnTo>
                      <a:pt x="164" y="259"/>
                    </a:lnTo>
                    <a:lnTo>
                      <a:pt x="164" y="85"/>
                    </a:lnTo>
                    <a:cubicBezTo>
                      <a:pt x="166" y="29"/>
                      <a:pt x="125" y="1"/>
                      <a:pt x="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48"/>
              <p:cNvSpPr/>
              <p:nvPr/>
            </p:nvSpPr>
            <p:spPr>
              <a:xfrm>
                <a:off x="-1040718" y="2611956"/>
                <a:ext cx="12536" cy="19517"/>
              </a:xfrm>
              <a:custGeom>
                <a:rect b="b" l="l" r="r" t="t"/>
                <a:pathLst>
                  <a:path extrusionOk="0" h="260" w="167">
                    <a:moveTo>
                      <a:pt x="84" y="1"/>
                    </a:moveTo>
                    <a:cubicBezTo>
                      <a:pt x="42" y="1"/>
                      <a:pt x="1" y="29"/>
                      <a:pt x="3" y="85"/>
                    </a:cubicBezTo>
                    <a:lnTo>
                      <a:pt x="3" y="259"/>
                    </a:lnTo>
                    <a:lnTo>
                      <a:pt x="163" y="259"/>
                    </a:lnTo>
                    <a:lnTo>
                      <a:pt x="163" y="85"/>
                    </a:lnTo>
                    <a:cubicBezTo>
                      <a:pt x="166" y="29"/>
                      <a:pt x="125" y="1"/>
                      <a:pt x="8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48"/>
              <p:cNvSpPr/>
              <p:nvPr/>
            </p:nvSpPr>
            <p:spPr>
              <a:xfrm>
                <a:off x="-862137" y="2611956"/>
                <a:ext cx="12536" cy="19517"/>
              </a:xfrm>
              <a:custGeom>
                <a:rect b="b" l="l" r="r" t="t"/>
                <a:pathLst>
                  <a:path extrusionOk="0" h="260" w="167">
                    <a:moveTo>
                      <a:pt x="83" y="1"/>
                    </a:moveTo>
                    <a:cubicBezTo>
                      <a:pt x="42" y="1"/>
                      <a:pt x="1" y="29"/>
                      <a:pt x="4" y="85"/>
                    </a:cubicBezTo>
                    <a:lnTo>
                      <a:pt x="4" y="259"/>
                    </a:lnTo>
                    <a:lnTo>
                      <a:pt x="164" y="259"/>
                    </a:lnTo>
                    <a:lnTo>
                      <a:pt x="164" y="85"/>
                    </a:lnTo>
                    <a:cubicBezTo>
                      <a:pt x="166" y="29"/>
                      <a:pt x="125" y="1"/>
                      <a:pt x="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48"/>
              <p:cNvSpPr/>
              <p:nvPr/>
            </p:nvSpPr>
            <p:spPr>
              <a:xfrm>
                <a:off x="-832261" y="2611956"/>
                <a:ext cx="12536" cy="19517"/>
              </a:xfrm>
              <a:custGeom>
                <a:rect b="b" l="l" r="r" t="t"/>
                <a:pathLst>
                  <a:path extrusionOk="0" h="260" w="167">
                    <a:moveTo>
                      <a:pt x="84" y="1"/>
                    </a:moveTo>
                    <a:cubicBezTo>
                      <a:pt x="42" y="1"/>
                      <a:pt x="1" y="29"/>
                      <a:pt x="3" y="85"/>
                    </a:cubicBezTo>
                    <a:lnTo>
                      <a:pt x="3" y="259"/>
                    </a:lnTo>
                    <a:lnTo>
                      <a:pt x="164" y="259"/>
                    </a:lnTo>
                    <a:lnTo>
                      <a:pt x="164" y="85"/>
                    </a:lnTo>
                    <a:cubicBezTo>
                      <a:pt x="167" y="29"/>
                      <a:pt x="125" y="1"/>
                      <a:pt x="8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48"/>
              <p:cNvSpPr/>
              <p:nvPr/>
            </p:nvSpPr>
            <p:spPr>
              <a:xfrm>
                <a:off x="-802310" y="2611956"/>
                <a:ext cx="12461" cy="19517"/>
              </a:xfrm>
              <a:custGeom>
                <a:rect b="b" l="l" r="r" t="t"/>
                <a:pathLst>
                  <a:path extrusionOk="0" h="260" w="166">
                    <a:moveTo>
                      <a:pt x="83" y="1"/>
                    </a:moveTo>
                    <a:cubicBezTo>
                      <a:pt x="42" y="1"/>
                      <a:pt x="1" y="29"/>
                      <a:pt x="4" y="85"/>
                    </a:cubicBezTo>
                    <a:lnTo>
                      <a:pt x="4" y="259"/>
                    </a:lnTo>
                    <a:lnTo>
                      <a:pt x="163" y="259"/>
                    </a:lnTo>
                    <a:lnTo>
                      <a:pt x="163" y="85"/>
                    </a:lnTo>
                    <a:cubicBezTo>
                      <a:pt x="166" y="29"/>
                      <a:pt x="125" y="1"/>
                      <a:pt x="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48"/>
              <p:cNvSpPr/>
              <p:nvPr/>
            </p:nvSpPr>
            <p:spPr>
              <a:xfrm>
                <a:off x="-772434" y="2611956"/>
                <a:ext cx="12536" cy="19517"/>
              </a:xfrm>
              <a:custGeom>
                <a:rect b="b" l="l" r="r" t="t"/>
                <a:pathLst>
                  <a:path extrusionOk="0" h="260" w="167">
                    <a:moveTo>
                      <a:pt x="83" y="1"/>
                    </a:moveTo>
                    <a:cubicBezTo>
                      <a:pt x="42" y="1"/>
                      <a:pt x="1" y="29"/>
                      <a:pt x="4" y="85"/>
                    </a:cubicBezTo>
                    <a:lnTo>
                      <a:pt x="4" y="259"/>
                    </a:lnTo>
                    <a:lnTo>
                      <a:pt x="164" y="259"/>
                    </a:lnTo>
                    <a:lnTo>
                      <a:pt x="164" y="85"/>
                    </a:lnTo>
                    <a:cubicBezTo>
                      <a:pt x="166" y="29"/>
                      <a:pt x="125" y="1"/>
                      <a:pt x="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48"/>
              <p:cNvSpPr/>
              <p:nvPr/>
            </p:nvSpPr>
            <p:spPr>
              <a:xfrm>
                <a:off x="-742558" y="2611956"/>
                <a:ext cx="12536" cy="19517"/>
              </a:xfrm>
              <a:custGeom>
                <a:rect b="b" l="l" r="r" t="t"/>
                <a:pathLst>
                  <a:path extrusionOk="0" h="260" w="167">
                    <a:moveTo>
                      <a:pt x="84" y="1"/>
                    </a:moveTo>
                    <a:cubicBezTo>
                      <a:pt x="42" y="1"/>
                      <a:pt x="1" y="29"/>
                      <a:pt x="3" y="85"/>
                    </a:cubicBezTo>
                    <a:lnTo>
                      <a:pt x="3" y="259"/>
                    </a:lnTo>
                    <a:lnTo>
                      <a:pt x="164" y="259"/>
                    </a:lnTo>
                    <a:lnTo>
                      <a:pt x="164" y="85"/>
                    </a:lnTo>
                    <a:cubicBezTo>
                      <a:pt x="167" y="29"/>
                      <a:pt x="125" y="1"/>
                      <a:pt x="8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48"/>
              <p:cNvSpPr/>
              <p:nvPr/>
            </p:nvSpPr>
            <p:spPr>
              <a:xfrm>
                <a:off x="-712607" y="2611956"/>
                <a:ext cx="12461" cy="19517"/>
              </a:xfrm>
              <a:custGeom>
                <a:rect b="b" l="l" r="r" t="t"/>
                <a:pathLst>
                  <a:path extrusionOk="0" h="260" w="166">
                    <a:moveTo>
                      <a:pt x="83" y="1"/>
                    </a:moveTo>
                    <a:cubicBezTo>
                      <a:pt x="42" y="1"/>
                      <a:pt x="1" y="29"/>
                      <a:pt x="4" y="85"/>
                    </a:cubicBezTo>
                    <a:lnTo>
                      <a:pt x="4" y="259"/>
                    </a:lnTo>
                    <a:lnTo>
                      <a:pt x="163" y="259"/>
                    </a:lnTo>
                    <a:lnTo>
                      <a:pt x="163" y="85"/>
                    </a:lnTo>
                    <a:cubicBezTo>
                      <a:pt x="166" y="29"/>
                      <a:pt x="125" y="1"/>
                      <a:pt x="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48"/>
              <p:cNvSpPr/>
              <p:nvPr/>
            </p:nvSpPr>
            <p:spPr>
              <a:xfrm>
                <a:off x="-682730" y="2611956"/>
                <a:ext cx="12536" cy="19517"/>
              </a:xfrm>
              <a:custGeom>
                <a:rect b="b" l="l" r="r" t="t"/>
                <a:pathLst>
                  <a:path extrusionOk="0" h="260" w="167">
                    <a:moveTo>
                      <a:pt x="83" y="1"/>
                    </a:moveTo>
                    <a:cubicBezTo>
                      <a:pt x="42" y="1"/>
                      <a:pt x="1" y="29"/>
                      <a:pt x="4" y="85"/>
                    </a:cubicBezTo>
                    <a:lnTo>
                      <a:pt x="4" y="259"/>
                    </a:lnTo>
                    <a:lnTo>
                      <a:pt x="164" y="259"/>
                    </a:lnTo>
                    <a:lnTo>
                      <a:pt x="164" y="85"/>
                    </a:lnTo>
                    <a:cubicBezTo>
                      <a:pt x="166" y="29"/>
                      <a:pt x="125" y="1"/>
                      <a:pt x="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48"/>
              <p:cNvSpPr/>
              <p:nvPr/>
            </p:nvSpPr>
            <p:spPr>
              <a:xfrm>
                <a:off x="-652104" y="2611956"/>
                <a:ext cx="12461" cy="19517"/>
              </a:xfrm>
              <a:custGeom>
                <a:rect b="b" l="l" r="r" t="t"/>
                <a:pathLst>
                  <a:path extrusionOk="0" h="260" w="166">
                    <a:moveTo>
                      <a:pt x="83" y="1"/>
                    </a:moveTo>
                    <a:cubicBezTo>
                      <a:pt x="42" y="1"/>
                      <a:pt x="1" y="29"/>
                      <a:pt x="4" y="85"/>
                    </a:cubicBezTo>
                    <a:lnTo>
                      <a:pt x="4" y="259"/>
                    </a:lnTo>
                    <a:lnTo>
                      <a:pt x="164" y="259"/>
                    </a:lnTo>
                    <a:lnTo>
                      <a:pt x="163" y="85"/>
                    </a:lnTo>
                    <a:cubicBezTo>
                      <a:pt x="166" y="29"/>
                      <a:pt x="124" y="1"/>
                      <a:pt x="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48"/>
              <p:cNvSpPr/>
              <p:nvPr/>
            </p:nvSpPr>
            <p:spPr>
              <a:xfrm>
                <a:off x="-622002" y="2612332"/>
                <a:ext cx="12085" cy="19142"/>
              </a:xfrm>
              <a:custGeom>
                <a:rect b="b" l="l" r="r" t="t"/>
                <a:pathLst>
                  <a:path extrusionOk="0" h="255" w="161">
                    <a:moveTo>
                      <a:pt x="81" y="0"/>
                    </a:moveTo>
                    <a:cubicBezTo>
                      <a:pt x="41" y="0"/>
                      <a:pt x="0" y="27"/>
                      <a:pt x="0" y="80"/>
                    </a:cubicBezTo>
                    <a:lnTo>
                      <a:pt x="0" y="254"/>
                    </a:lnTo>
                    <a:lnTo>
                      <a:pt x="161" y="254"/>
                    </a:lnTo>
                    <a:lnTo>
                      <a:pt x="161" y="80"/>
                    </a:lnTo>
                    <a:cubicBezTo>
                      <a:pt x="161" y="27"/>
                      <a:pt x="121" y="0"/>
                      <a:pt x="8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48"/>
              <p:cNvSpPr/>
              <p:nvPr/>
            </p:nvSpPr>
            <p:spPr>
              <a:xfrm>
                <a:off x="-1232286" y="3173669"/>
                <a:ext cx="645784" cy="621838"/>
              </a:xfrm>
              <a:custGeom>
                <a:rect b="b" l="l" r="r" t="t"/>
                <a:pathLst>
                  <a:path extrusionOk="0" h="8284" w="8603">
                    <a:moveTo>
                      <a:pt x="0" y="1"/>
                    </a:moveTo>
                    <a:lnTo>
                      <a:pt x="0" y="8283"/>
                    </a:lnTo>
                    <a:lnTo>
                      <a:pt x="8602" y="8283"/>
                    </a:lnTo>
                    <a:lnTo>
                      <a:pt x="8602" y="844"/>
                    </a:lnTo>
                    <a:cubicBezTo>
                      <a:pt x="7188" y="1382"/>
                      <a:pt x="5730" y="1649"/>
                      <a:pt x="4402" y="1649"/>
                    </a:cubicBezTo>
                    <a:cubicBezTo>
                      <a:pt x="2491" y="1649"/>
                      <a:pt x="850" y="1096"/>
                      <a:pt x="0" y="1"/>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48"/>
              <p:cNvSpPr/>
              <p:nvPr/>
            </p:nvSpPr>
            <p:spPr>
              <a:xfrm>
                <a:off x="-664565" y="2675161"/>
                <a:ext cx="58250" cy="55173"/>
              </a:xfrm>
              <a:custGeom>
                <a:rect b="b" l="l" r="r" t="t"/>
                <a:pathLst>
                  <a:path extrusionOk="0" h="735" w="776">
                    <a:moveTo>
                      <a:pt x="251" y="0"/>
                    </a:moveTo>
                    <a:lnTo>
                      <a:pt x="251" y="155"/>
                    </a:lnTo>
                    <a:lnTo>
                      <a:pt x="601" y="155"/>
                    </a:lnTo>
                    <a:lnTo>
                      <a:pt x="601" y="0"/>
                    </a:lnTo>
                    <a:close/>
                    <a:moveTo>
                      <a:pt x="0" y="258"/>
                    </a:moveTo>
                    <a:lnTo>
                      <a:pt x="0" y="411"/>
                    </a:lnTo>
                    <a:lnTo>
                      <a:pt x="350" y="411"/>
                    </a:lnTo>
                    <a:lnTo>
                      <a:pt x="350" y="258"/>
                    </a:lnTo>
                    <a:close/>
                    <a:moveTo>
                      <a:pt x="426" y="580"/>
                    </a:moveTo>
                    <a:lnTo>
                      <a:pt x="426" y="735"/>
                    </a:lnTo>
                    <a:lnTo>
                      <a:pt x="776" y="735"/>
                    </a:lnTo>
                    <a:lnTo>
                      <a:pt x="776" y="58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48"/>
              <p:cNvSpPr/>
              <p:nvPr/>
            </p:nvSpPr>
            <p:spPr>
              <a:xfrm>
                <a:off x="-655707" y="2547400"/>
                <a:ext cx="46015" cy="43538"/>
              </a:xfrm>
              <a:custGeom>
                <a:rect b="b" l="l" r="r" t="t"/>
                <a:pathLst>
                  <a:path extrusionOk="0" h="580" w="613">
                    <a:moveTo>
                      <a:pt x="199" y="1"/>
                    </a:moveTo>
                    <a:lnTo>
                      <a:pt x="199" y="122"/>
                    </a:lnTo>
                    <a:lnTo>
                      <a:pt x="475" y="122"/>
                    </a:lnTo>
                    <a:lnTo>
                      <a:pt x="475" y="1"/>
                    </a:lnTo>
                    <a:close/>
                    <a:moveTo>
                      <a:pt x="1" y="203"/>
                    </a:moveTo>
                    <a:lnTo>
                      <a:pt x="1" y="326"/>
                    </a:lnTo>
                    <a:lnTo>
                      <a:pt x="277" y="326"/>
                    </a:lnTo>
                    <a:lnTo>
                      <a:pt x="277" y="203"/>
                    </a:lnTo>
                    <a:close/>
                    <a:moveTo>
                      <a:pt x="337" y="458"/>
                    </a:moveTo>
                    <a:lnTo>
                      <a:pt x="337" y="579"/>
                    </a:lnTo>
                    <a:lnTo>
                      <a:pt x="613" y="579"/>
                    </a:lnTo>
                    <a:lnTo>
                      <a:pt x="613" y="45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48"/>
              <p:cNvSpPr/>
              <p:nvPr/>
            </p:nvSpPr>
            <p:spPr>
              <a:xfrm>
                <a:off x="-863939" y="2547400"/>
                <a:ext cx="38058" cy="43538"/>
              </a:xfrm>
              <a:custGeom>
                <a:rect b="b" l="l" r="r" t="t"/>
                <a:pathLst>
                  <a:path extrusionOk="0" h="580" w="507">
                    <a:moveTo>
                      <a:pt x="0" y="1"/>
                    </a:moveTo>
                    <a:lnTo>
                      <a:pt x="0" y="122"/>
                    </a:lnTo>
                    <a:lnTo>
                      <a:pt x="275" y="122"/>
                    </a:lnTo>
                    <a:lnTo>
                      <a:pt x="275" y="1"/>
                    </a:lnTo>
                    <a:close/>
                    <a:moveTo>
                      <a:pt x="230" y="203"/>
                    </a:moveTo>
                    <a:lnTo>
                      <a:pt x="230" y="326"/>
                    </a:lnTo>
                    <a:lnTo>
                      <a:pt x="507" y="326"/>
                    </a:lnTo>
                    <a:lnTo>
                      <a:pt x="505" y="203"/>
                    </a:lnTo>
                    <a:close/>
                    <a:moveTo>
                      <a:pt x="138" y="458"/>
                    </a:moveTo>
                    <a:lnTo>
                      <a:pt x="138" y="579"/>
                    </a:lnTo>
                    <a:lnTo>
                      <a:pt x="414" y="579"/>
                    </a:lnTo>
                    <a:lnTo>
                      <a:pt x="412" y="45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48"/>
              <p:cNvSpPr/>
              <p:nvPr/>
            </p:nvSpPr>
            <p:spPr>
              <a:xfrm>
                <a:off x="-1028633" y="2377903"/>
                <a:ext cx="153883" cy="109745"/>
              </a:xfrm>
              <a:custGeom>
                <a:rect b="b" l="l" r="r" t="t"/>
                <a:pathLst>
                  <a:path extrusionOk="0" h="1462" w="2050">
                    <a:moveTo>
                      <a:pt x="1" y="0"/>
                    </a:moveTo>
                    <a:lnTo>
                      <a:pt x="1" y="1462"/>
                    </a:lnTo>
                    <a:lnTo>
                      <a:pt x="2050" y="1462"/>
                    </a:lnTo>
                    <a:lnTo>
                      <a:pt x="205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48"/>
              <p:cNvSpPr/>
              <p:nvPr/>
            </p:nvSpPr>
            <p:spPr>
              <a:xfrm>
                <a:off x="-1016022" y="2487574"/>
                <a:ext cx="128586" cy="274963"/>
              </a:xfrm>
              <a:custGeom>
                <a:rect b="b" l="l" r="r" t="t"/>
                <a:pathLst>
                  <a:path extrusionOk="0" h="3663" w="1713">
                    <a:moveTo>
                      <a:pt x="1" y="1"/>
                    </a:moveTo>
                    <a:lnTo>
                      <a:pt x="1" y="3662"/>
                    </a:lnTo>
                    <a:lnTo>
                      <a:pt x="1712" y="3662"/>
                    </a:lnTo>
                    <a:lnTo>
                      <a:pt x="171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48"/>
              <p:cNvSpPr/>
              <p:nvPr/>
            </p:nvSpPr>
            <p:spPr>
              <a:xfrm>
                <a:off x="-1028257" y="2450341"/>
                <a:ext cx="153058" cy="22745"/>
              </a:xfrm>
              <a:custGeom>
                <a:rect b="b" l="l" r="r" t="t"/>
                <a:pathLst>
                  <a:path extrusionOk="0" h="303" w="2039">
                    <a:moveTo>
                      <a:pt x="325" y="1"/>
                    </a:moveTo>
                    <a:cubicBezTo>
                      <a:pt x="322" y="1"/>
                      <a:pt x="320" y="2"/>
                      <a:pt x="317" y="3"/>
                    </a:cubicBezTo>
                    <a:lnTo>
                      <a:pt x="0" y="271"/>
                    </a:lnTo>
                    <a:lnTo>
                      <a:pt x="15" y="288"/>
                    </a:lnTo>
                    <a:lnTo>
                      <a:pt x="327" y="26"/>
                    </a:lnTo>
                    <a:lnTo>
                      <a:pt x="829" y="300"/>
                    </a:lnTo>
                    <a:cubicBezTo>
                      <a:pt x="831" y="301"/>
                      <a:pt x="834" y="301"/>
                      <a:pt x="836" y="301"/>
                    </a:cubicBezTo>
                    <a:cubicBezTo>
                      <a:pt x="838" y="301"/>
                      <a:pt x="840" y="301"/>
                      <a:pt x="842" y="300"/>
                    </a:cubicBezTo>
                    <a:lnTo>
                      <a:pt x="1205" y="28"/>
                    </a:lnTo>
                    <a:lnTo>
                      <a:pt x="1709" y="301"/>
                    </a:lnTo>
                    <a:cubicBezTo>
                      <a:pt x="1710" y="301"/>
                      <a:pt x="1712" y="303"/>
                      <a:pt x="1715" y="303"/>
                    </a:cubicBezTo>
                    <a:cubicBezTo>
                      <a:pt x="1718" y="303"/>
                      <a:pt x="1719" y="301"/>
                      <a:pt x="1722" y="300"/>
                    </a:cubicBezTo>
                    <a:lnTo>
                      <a:pt x="2039" y="35"/>
                    </a:lnTo>
                    <a:lnTo>
                      <a:pt x="2024" y="16"/>
                    </a:lnTo>
                    <a:lnTo>
                      <a:pt x="1713" y="277"/>
                    </a:lnTo>
                    <a:lnTo>
                      <a:pt x="1211" y="5"/>
                    </a:lnTo>
                    <a:cubicBezTo>
                      <a:pt x="1209" y="3"/>
                      <a:pt x="1207" y="3"/>
                      <a:pt x="1204" y="3"/>
                    </a:cubicBezTo>
                    <a:cubicBezTo>
                      <a:pt x="1202" y="3"/>
                      <a:pt x="1200" y="3"/>
                      <a:pt x="1198" y="5"/>
                    </a:cubicBezTo>
                    <a:lnTo>
                      <a:pt x="834" y="275"/>
                    </a:lnTo>
                    <a:lnTo>
                      <a:pt x="330" y="2"/>
                    </a:lnTo>
                    <a:cubicBezTo>
                      <a:pt x="328" y="1"/>
                      <a:pt x="327" y="1"/>
                      <a:pt x="32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48"/>
              <p:cNvSpPr/>
              <p:nvPr/>
            </p:nvSpPr>
            <p:spPr>
              <a:xfrm>
                <a:off x="-1028257" y="2450491"/>
                <a:ext cx="153058" cy="22595"/>
              </a:xfrm>
              <a:custGeom>
                <a:rect b="b" l="l" r="r" t="t"/>
                <a:pathLst>
                  <a:path extrusionOk="0" h="301" w="2039">
                    <a:moveTo>
                      <a:pt x="835" y="0"/>
                    </a:moveTo>
                    <a:cubicBezTo>
                      <a:pt x="833" y="0"/>
                      <a:pt x="831" y="1"/>
                      <a:pt x="829" y="1"/>
                    </a:cubicBezTo>
                    <a:lnTo>
                      <a:pt x="327" y="275"/>
                    </a:lnTo>
                    <a:lnTo>
                      <a:pt x="15" y="13"/>
                    </a:lnTo>
                    <a:lnTo>
                      <a:pt x="0" y="30"/>
                    </a:lnTo>
                    <a:lnTo>
                      <a:pt x="317" y="298"/>
                    </a:lnTo>
                    <a:cubicBezTo>
                      <a:pt x="320" y="299"/>
                      <a:pt x="323" y="301"/>
                      <a:pt x="326" y="301"/>
                    </a:cubicBezTo>
                    <a:cubicBezTo>
                      <a:pt x="327" y="301"/>
                      <a:pt x="329" y="299"/>
                      <a:pt x="330" y="299"/>
                    </a:cubicBezTo>
                    <a:lnTo>
                      <a:pt x="834" y="26"/>
                    </a:lnTo>
                    <a:lnTo>
                      <a:pt x="1198" y="299"/>
                    </a:lnTo>
                    <a:cubicBezTo>
                      <a:pt x="1200" y="300"/>
                      <a:pt x="1202" y="300"/>
                      <a:pt x="1204" y="300"/>
                    </a:cubicBezTo>
                    <a:cubicBezTo>
                      <a:pt x="1206" y="300"/>
                      <a:pt x="1208" y="300"/>
                      <a:pt x="1210" y="299"/>
                    </a:cubicBezTo>
                    <a:lnTo>
                      <a:pt x="1713" y="26"/>
                    </a:lnTo>
                    <a:lnTo>
                      <a:pt x="2023" y="286"/>
                    </a:lnTo>
                    <a:lnTo>
                      <a:pt x="2039" y="269"/>
                    </a:lnTo>
                    <a:lnTo>
                      <a:pt x="1722" y="3"/>
                    </a:lnTo>
                    <a:cubicBezTo>
                      <a:pt x="1719" y="1"/>
                      <a:pt x="1717" y="0"/>
                      <a:pt x="1714" y="0"/>
                    </a:cubicBezTo>
                    <a:cubicBezTo>
                      <a:pt x="1712" y="0"/>
                      <a:pt x="1711" y="1"/>
                      <a:pt x="1709" y="1"/>
                    </a:cubicBezTo>
                    <a:lnTo>
                      <a:pt x="1205" y="275"/>
                    </a:lnTo>
                    <a:lnTo>
                      <a:pt x="841" y="3"/>
                    </a:lnTo>
                    <a:cubicBezTo>
                      <a:pt x="839" y="1"/>
                      <a:pt x="837" y="0"/>
                      <a:pt x="8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48"/>
              <p:cNvSpPr/>
              <p:nvPr/>
            </p:nvSpPr>
            <p:spPr>
              <a:xfrm>
                <a:off x="-990800" y="2532988"/>
                <a:ext cx="17415" cy="28975"/>
              </a:xfrm>
              <a:custGeom>
                <a:rect b="b" l="l" r="r" t="t"/>
                <a:pathLst>
                  <a:path extrusionOk="0" h="386" w="232">
                    <a:moveTo>
                      <a:pt x="0" y="0"/>
                    </a:moveTo>
                    <a:lnTo>
                      <a:pt x="0" y="385"/>
                    </a:lnTo>
                    <a:lnTo>
                      <a:pt x="232" y="385"/>
                    </a:lnTo>
                    <a:lnTo>
                      <a:pt x="23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48"/>
              <p:cNvSpPr/>
              <p:nvPr/>
            </p:nvSpPr>
            <p:spPr>
              <a:xfrm>
                <a:off x="-937128" y="2624267"/>
                <a:ext cx="17340" cy="28975"/>
              </a:xfrm>
              <a:custGeom>
                <a:rect b="b" l="l" r="r" t="t"/>
                <a:pathLst>
                  <a:path extrusionOk="0" h="386" w="231">
                    <a:moveTo>
                      <a:pt x="0" y="1"/>
                    </a:moveTo>
                    <a:lnTo>
                      <a:pt x="0" y="386"/>
                    </a:lnTo>
                    <a:lnTo>
                      <a:pt x="230" y="386"/>
                    </a:lnTo>
                    <a:lnTo>
                      <a:pt x="23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48"/>
              <p:cNvSpPr/>
              <p:nvPr/>
            </p:nvSpPr>
            <p:spPr>
              <a:xfrm>
                <a:off x="-1003936" y="2414160"/>
                <a:ext cx="38433" cy="37307"/>
              </a:xfrm>
              <a:custGeom>
                <a:rect b="b" l="l" r="r" t="t"/>
                <a:pathLst>
                  <a:path extrusionOk="0" h="497" w="512">
                    <a:moveTo>
                      <a:pt x="0" y="1"/>
                    </a:moveTo>
                    <a:lnTo>
                      <a:pt x="0" y="497"/>
                    </a:lnTo>
                    <a:lnTo>
                      <a:pt x="511" y="497"/>
                    </a:lnTo>
                    <a:lnTo>
                      <a:pt x="51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48"/>
              <p:cNvSpPr/>
              <p:nvPr/>
            </p:nvSpPr>
            <p:spPr>
              <a:xfrm>
                <a:off x="-937953" y="2414160"/>
                <a:ext cx="38433" cy="37307"/>
              </a:xfrm>
              <a:custGeom>
                <a:rect b="b" l="l" r="r" t="t"/>
                <a:pathLst>
                  <a:path extrusionOk="0" h="497" w="512">
                    <a:moveTo>
                      <a:pt x="1" y="1"/>
                    </a:moveTo>
                    <a:lnTo>
                      <a:pt x="1" y="497"/>
                    </a:lnTo>
                    <a:lnTo>
                      <a:pt x="512" y="497"/>
                    </a:lnTo>
                    <a:lnTo>
                      <a:pt x="51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48"/>
              <p:cNvSpPr/>
              <p:nvPr/>
            </p:nvSpPr>
            <p:spPr>
              <a:xfrm>
                <a:off x="-1028633" y="2411983"/>
                <a:ext cx="153883" cy="4354"/>
              </a:xfrm>
              <a:custGeom>
                <a:rect b="b" l="l" r="r" t="t"/>
                <a:pathLst>
                  <a:path extrusionOk="0" h="58" w="2050">
                    <a:moveTo>
                      <a:pt x="1" y="1"/>
                    </a:moveTo>
                    <a:lnTo>
                      <a:pt x="1" y="57"/>
                    </a:lnTo>
                    <a:lnTo>
                      <a:pt x="2050" y="57"/>
                    </a:lnTo>
                    <a:lnTo>
                      <a:pt x="205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48"/>
              <p:cNvSpPr/>
              <p:nvPr/>
            </p:nvSpPr>
            <p:spPr>
              <a:xfrm>
                <a:off x="-1028633" y="2449215"/>
                <a:ext cx="153883" cy="4354"/>
              </a:xfrm>
              <a:custGeom>
                <a:rect b="b" l="l" r="r" t="t"/>
                <a:pathLst>
                  <a:path extrusionOk="0" h="58" w="2050">
                    <a:moveTo>
                      <a:pt x="1" y="1"/>
                    </a:moveTo>
                    <a:lnTo>
                      <a:pt x="1" y="57"/>
                    </a:lnTo>
                    <a:lnTo>
                      <a:pt x="2050" y="57"/>
                    </a:lnTo>
                    <a:lnTo>
                      <a:pt x="205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48"/>
              <p:cNvSpPr/>
              <p:nvPr/>
            </p:nvSpPr>
            <p:spPr>
              <a:xfrm>
                <a:off x="-1028633" y="2470008"/>
                <a:ext cx="153808" cy="4429"/>
              </a:xfrm>
              <a:custGeom>
                <a:rect b="b" l="l" r="r" t="t"/>
                <a:pathLst>
                  <a:path extrusionOk="0" h="59" w="2049">
                    <a:moveTo>
                      <a:pt x="1" y="0"/>
                    </a:moveTo>
                    <a:lnTo>
                      <a:pt x="1" y="58"/>
                    </a:lnTo>
                    <a:lnTo>
                      <a:pt x="2048" y="58"/>
                    </a:lnTo>
                    <a:lnTo>
                      <a:pt x="204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48"/>
              <p:cNvSpPr/>
              <p:nvPr/>
            </p:nvSpPr>
            <p:spPr>
              <a:xfrm>
                <a:off x="-1028633" y="2387437"/>
                <a:ext cx="153883" cy="4354"/>
              </a:xfrm>
              <a:custGeom>
                <a:rect b="b" l="l" r="r" t="t"/>
                <a:pathLst>
                  <a:path extrusionOk="0" h="58" w="2050">
                    <a:moveTo>
                      <a:pt x="1" y="1"/>
                    </a:moveTo>
                    <a:lnTo>
                      <a:pt x="1" y="57"/>
                    </a:lnTo>
                    <a:lnTo>
                      <a:pt x="2050" y="57"/>
                    </a:lnTo>
                    <a:lnTo>
                      <a:pt x="205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48"/>
              <p:cNvSpPr/>
              <p:nvPr/>
            </p:nvSpPr>
            <p:spPr>
              <a:xfrm>
                <a:off x="-1006038" y="2389538"/>
                <a:ext cx="4354" cy="82722"/>
              </a:xfrm>
              <a:custGeom>
                <a:rect b="b" l="l" r="r" t="t"/>
                <a:pathLst>
                  <a:path extrusionOk="0" h="1102" w="58">
                    <a:moveTo>
                      <a:pt x="1" y="0"/>
                    </a:moveTo>
                    <a:lnTo>
                      <a:pt x="1"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48"/>
              <p:cNvSpPr/>
              <p:nvPr/>
            </p:nvSpPr>
            <p:spPr>
              <a:xfrm>
                <a:off x="-967755" y="2389538"/>
                <a:ext cx="4279" cy="82722"/>
              </a:xfrm>
              <a:custGeom>
                <a:rect b="b" l="l" r="r" t="t"/>
                <a:pathLst>
                  <a:path extrusionOk="0" h="1102" w="57">
                    <a:moveTo>
                      <a:pt x="0" y="0"/>
                    </a:moveTo>
                    <a:lnTo>
                      <a:pt x="0"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48"/>
              <p:cNvSpPr/>
              <p:nvPr/>
            </p:nvSpPr>
            <p:spPr>
              <a:xfrm>
                <a:off x="-939980" y="2389538"/>
                <a:ext cx="4279" cy="82722"/>
              </a:xfrm>
              <a:custGeom>
                <a:rect b="b" l="l" r="r" t="t"/>
                <a:pathLst>
                  <a:path extrusionOk="0" h="1102" w="57">
                    <a:moveTo>
                      <a:pt x="0" y="0"/>
                    </a:moveTo>
                    <a:lnTo>
                      <a:pt x="0"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48"/>
              <p:cNvSpPr/>
              <p:nvPr/>
            </p:nvSpPr>
            <p:spPr>
              <a:xfrm>
                <a:off x="-901772" y="2389538"/>
                <a:ext cx="4354" cy="82722"/>
              </a:xfrm>
              <a:custGeom>
                <a:rect b="b" l="l" r="r" t="t"/>
                <a:pathLst>
                  <a:path extrusionOk="0" h="1102" w="58">
                    <a:moveTo>
                      <a:pt x="1" y="0"/>
                    </a:moveTo>
                    <a:lnTo>
                      <a:pt x="1"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48"/>
              <p:cNvSpPr/>
              <p:nvPr/>
            </p:nvSpPr>
            <p:spPr>
              <a:xfrm>
                <a:off x="-1040116" y="2356473"/>
                <a:ext cx="176865" cy="21518"/>
              </a:xfrm>
              <a:custGeom>
                <a:rect b="b" l="l" r="r" t="t"/>
                <a:pathLst>
                  <a:path extrusionOk="0" h="225" w="2356">
                    <a:moveTo>
                      <a:pt x="184" y="0"/>
                    </a:moveTo>
                    <a:lnTo>
                      <a:pt x="1" y="224"/>
                    </a:lnTo>
                    <a:lnTo>
                      <a:pt x="2356" y="224"/>
                    </a:lnTo>
                    <a:lnTo>
                      <a:pt x="217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48"/>
              <p:cNvSpPr/>
              <p:nvPr/>
            </p:nvSpPr>
            <p:spPr>
              <a:xfrm>
                <a:off x="-1026306" y="2130714"/>
                <a:ext cx="149154" cy="230450"/>
              </a:xfrm>
              <a:custGeom>
                <a:rect b="b" l="l" r="r" t="t"/>
                <a:pathLst>
                  <a:path extrusionOk="0" h="3070" w="1987">
                    <a:moveTo>
                      <a:pt x="994" y="1"/>
                    </a:moveTo>
                    <a:lnTo>
                      <a:pt x="0" y="3069"/>
                    </a:lnTo>
                    <a:lnTo>
                      <a:pt x="1987" y="3069"/>
                    </a:lnTo>
                    <a:lnTo>
                      <a:pt x="9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48"/>
              <p:cNvSpPr/>
              <p:nvPr/>
            </p:nvSpPr>
            <p:spPr>
              <a:xfrm>
                <a:off x="-951690" y="2130714"/>
                <a:ext cx="88427" cy="247264"/>
              </a:xfrm>
              <a:custGeom>
                <a:rect b="b" l="l" r="r" t="t"/>
                <a:pathLst>
                  <a:path extrusionOk="0" h="3294" w="1178">
                    <a:moveTo>
                      <a:pt x="0" y="1"/>
                    </a:moveTo>
                    <a:lnTo>
                      <a:pt x="528" y="3069"/>
                    </a:lnTo>
                    <a:lnTo>
                      <a:pt x="656" y="3293"/>
                    </a:lnTo>
                    <a:lnTo>
                      <a:pt x="1178" y="3293"/>
                    </a:lnTo>
                    <a:lnTo>
                      <a:pt x="993" y="3069"/>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48"/>
              <p:cNvSpPr/>
              <p:nvPr/>
            </p:nvSpPr>
            <p:spPr>
              <a:xfrm>
                <a:off x="-1040118" y="2130714"/>
                <a:ext cx="88502" cy="247264"/>
              </a:xfrm>
              <a:custGeom>
                <a:rect b="b" l="l" r="r" t="t"/>
                <a:pathLst>
                  <a:path extrusionOk="0" h="3294" w="1179">
                    <a:moveTo>
                      <a:pt x="1178" y="1"/>
                    </a:moveTo>
                    <a:lnTo>
                      <a:pt x="184" y="3069"/>
                    </a:lnTo>
                    <a:lnTo>
                      <a:pt x="1" y="3293"/>
                    </a:lnTo>
                    <a:lnTo>
                      <a:pt x="523" y="3293"/>
                    </a:lnTo>
                    <a:lnTo>
                      <a:pt x="649" y="3069"/>
                    </a:lnTo>
                    <a:lnTo>
                      <a:pt x="11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48"/>
              <p:cNvSpPr/>
              <p:nvPr/>
            </p:nvSpPr>
            <p:spPr>
              <a:xfrm>
                <a:off x="-1596429" y="3174645"/>
                <a:ext cx="401297" cy="620712"/>
              </a:xfrm>
              <a:custGeom>
                <a:rect b="b" l="l" r="r" t="t"/>
                <a:pathLst>
                  <a:path extrusionOk="0" h="8269" w="5346">
                    <a:moveTo>
                      <a:pt x="1447" y="1"/>
                    </a:moveTo>
                    <a:lnTo>
                      <a:pt x="0" y="3265"/>
                    </a:lnTo>
                    <a:lnTo>
                      <a:pt x="0" y="8269"/>
                    </a:lnTo>
                    <a:lnTo>
                      <a:pt x="5346" y="8269"/>
                    </a:lnTo>
                    <a:lnTo>
                      <a:pt x="5346" y="3265"/>
                    </a:lnTo>
                    <a:lnTo>
                      <a:pt x="389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48"/>
              <p:cNvSpPr/>
              <p:nvPr/>
            </p:nvSpPr>
            <p:spPr>
              <a:xfrm>
                <a:off x="-1412368" y="3174645"/>
                <a:ext cx="217238" cy="620712"/>
              </a:xfrm>
              <a:custGeom>
                <a:rect b="b" l="l" r="r" t="t"/>
                <a:pathLst>
                  <a:path extrusionOk="0" h="8269" w="2894">
                    <a:moveTo>
                      <a:pt x="1447" y="1"/>
                    </a:moveTo>
                    <a:lnTo>
                      <a:pt x="0" y="3265"/>
                    </a:lnTo>
                    <a:lnTo>
                      <a:pt x="0" y="8269"/>
                    </a:lnTo>
                    <a:lnTo>
                      <a:pt x="2894" y="8269"/>
                    </a:lnTo>
                    <a:lnTo>
                      <a:pt x="2894" y="3265"/>
                    </a:lnTo>
                    <a:lnTo>
                      <a:pt x="144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48"/>
              <p:cNvSpPr/>
              <p:nvPr/>
            </p:nvSpPr>
            <p:spPr>
              <a:xfrm>
                <a:off x="-1394427" y="3219008"/>
                <a:ext cx="181432" cy="576349"/>
              </a:xfrm>
              <a:custGeom>
                <a:rect b="b" l="l" r="r" t="t"/>
                <a:pathLst>
                  <a:path extrusionOk="0" h="7678" w="2417">
                    <a:moveTo>
                      <a:pt x="1208" y="0"/>
                    </a:moveTo>
                    <a:lnTo>
                      <a:pt x="0" y="2724"/>
                    </a:lnTo>
                    <a:lnTo>
                      <a:pt x="0" y="7678"/>
                    </a:lnTo>
                    <a:lnTo>
                      <a:pt x="2416" y="7678"/>
                    </a:lnTo>
                    <a:lnTo>
                      <a:pt x="2416" y="2724"/>
                    </a:lnTo>
                    <a:lnTo>
                      <a:pt x="1208"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48"/>
              <p:cNvSpPr/>
              <p:nvPr/>
            </p:nvSpPr>
            <p:spPr>
              <a:xfrm>
                <a:off x="-1313582" y="3339112"/>
                <a:ext cx="38358" cy="64631"/>
              </a:xfrm>
              <a:custGeom>
                <a:rect b="b" l="l" r="r" t="t"/>
                <a:pathLst>
                  <a:path extrusionOk="0" h="861" w="511">
                    <a:moveTo>
                      <a:pt x="255" y="0"/>
                    </a:moveTo>
                    <a:cubicBezTo>
                      <a:pt x="235" y="0"/>
                      <a:pt x="215" y="2"/>
                      <a:pt x="196" y="7"/>
                    </a:cubicBezTo>
                    <a:cubicBezTo>
                      <a:pt x="150" y="19"/>
                      <a:pt x="109" y="42"/>
                      <a:pt x="76" y="75"/>
                    </a:cubicBezTo>
                    <a:cubicBezTo>
                      <a:pt x="28" y="123"/>
                      <a:pt x="1" y="187"/>
                      <a:pt x="1" y="255"/>
                    </a:cubicBezTo>
                    <a:lnTo>
                      <a:pt x="1" y="861"/>
                    </a:lnTo>
                    <a:lnTo>
                      <a:pt x="510" y="861"/>
                    </a:lnTo>
                    <a:lnTo>
                      <a:pt x="510" y="255"/>
                    </a:lnTo>
                    <a:cubicBezTo>
                      <a:pt x="510" y="114"/>
                      <a:pt x="396" y="0"/>
                      <a:pt x="255" y="0"/>
                    </a:cubicBezTo>
                    <a:close/>
                  </a:path>
                </a:pathLst>
              </a:custGeom>
              <a:solidFill>
                <a:srgbClr val="7274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48"/>
              <p:cNvSpPr/>
              <p:nvPr/>
            </p:nvSpPr>
            <p:spPr>
              <a:xfrm>
                <a:off x="-1313582" y="3339638"/>
                <a:ext cx="29425" cy="64106"/>
              </a:xfrm>
              <a:custGeom>
                <a:rect b="b" l="l" r="r" t="t"/>
                <a:pathLst>
                  <a:path extrusionOk="0" h="854" w="392">
                    <a:moveTo>
                      <a:pt x="196" y="0"/>
                    </a:moveTo>
                    <a:cubicBezTo>
                      <a:pt x="150" y="12"/>
                      <a:pt x="109" y="35"/>
                      <a:pt x="76" y="68"/>
                    </a:cubicBezTo>
                    <a:cubicBezTo>
                      <a:pt x="28" y="116"/>
                      <a:pt x="1" y="180"/>
                      <a:pt x="1" y="248"/>
                    </a:cubicBezTo>
                    <a:lnTo>
                      <a:pt x="1" y="854"/>
                    </a:lnTo>
                    <a:lnTo>
                      <a:pt x="391" y="854"/>
                    </a:lnTo>
                    <a:lnTo>
                      <a:pt x="391" y="248"/>
                    </a:lnTo>
                    <a:cubicBezTo>
                      <a:pt x="391" y="131"/>
                      <a:pt x="310" y="28"/>
                      <a:pt x="19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48"/>
              <p:cNvSpPr/>
              <p:nvPr/>
            </p:nvSpPr>
            <p:spPr>
              <a:xfrm>
                <a:off x="-1313582" y="3403668"/>
                <a:ext cx="45264" cy="5630"/>
              </a:xfrm>
              <a:custGeom>
                <a:rect b="b" l="l" r="r" t="t"/>
                <a:pathLst>
                  <a:path extrusionOk="0" h="75" w="603">
                    <a:moveTo>
                      <a:pt x="1" y="1"/>
                    </a:moveTo>
                    <a:lnTo>
                      <a:pt x="1" y="75"/>
                    </a:lnTo>
                    <a:lnTo>
                      <a:pt x="603" y="75"/>
                    </a:lnTo>
                    <a:lnTo>
                      <a:pt x="603" y="1"/>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48"/>
              <p:cNvSpPr/>
              <p:nvPr/>
            </p:nvSpPr>
            <p:spPr>
              <a:xfrm>
                <a:off x="-1596429" y="3174645"/>
                <a:ext cx="292754" cy="245087"/>
              </a:xfrm>
              <a:custGeom>
                <a:rect b="b" l="l" r="r" t="t"/>
                <a:pathLst>
                  <a:path extrusionOk="0" h="3265" w="3900">
                    <a:moveTo>
                      <a:pt x="1447" y="1"/>
                    </a:moveTo>
                    <a:lnTo>
                      <a:pt x="0" y="3265"/>
                    </a:lnTo>
                    <a:lnTo>
                      <a:pt x="2452" y="3265"/>
                    </a:lnTo>
                    <a:lnTo>
                      <a:pt x="389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48"/>
              <p:cNvSpPr/>
              <p:nvPr/>
            </p:nvSpPr>
            <p:spPr>
              <a:xfrm>
                <a:off x="-1574810" y="3178923"/>
                <a:ext cx="106217" cy="236605"/>
              </a:xfrm>
              <a:custGeom>
                <a:rect b="b" l="l" r="r" t="t"/>
                <a:pathLst>
                  <a:path extrusionOk="0" h="3152" w="1415">
                    <a:moveTo>
                      <a:pt x="1399" y="0"/>
                    </a:moveTo>
                    <a:cubicBezTo>
                      <a:pt x="1395" y="0"/>
                      <a:pt x="1391" y="2"/>
                      <a:pt x="1389" y="7"/>
                    </a:cubicBezTo>
                    <a:lnTo>
                      <a:pt x="2" y="3135"/>
                    </a:lnTo>
                    <a:cubicBezTo>
                      <a:pt x="0" y="3141"/>
                      <a:pt x="2" y="3148"/>
                      <a:pt x="7" y="3151"/>
                    </a:cubicBezTo>
                    <a:lnTo>
                      <a:pt x="13" y="3151"/>
                    </a:lnTo>
                    <a:cubicBezTo>
                      <a:pt x="18" y="3151"/>
                      <a:pt x="22" y="3148"/>
                      <a:pt x="23" y="3144"/>
                    </a:cubicBezTo>
                    <a:lnTo>
                      <a:pt x="1411" y="16"/>
                    </a:lnTo>
                    <a:cubicBezTo>
                      <a:pt x="1414" y="7"/>
                      <a:pt x="1407" y="0"/>
                      <a:pt x="139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48"/>
              <p:cNvSpPr/>
              <p:nvPr/>
            </p:nvSpPr>
            <p:spPr>
              <a:xfrm>
                <a:off x="-1557695" y="3178998"/>
                <a:ext cx="106217" cy="236530"/>
              </a:xfrm>
              <a:custGeom>
                <a:rect b="b" l="l" r="r" t="t"/>
                <a:pathLst>
                  <a:path extrusionOk="0" h="3151" w="1415">
                    <a:moveTo>
                      <a:pt x="1400" y="0"/>
                    </a:moveTo>
                    <a:cubicBezTo>
                      <a:pt x="1397" y="0"/>
                      <a:pt x="1393" y="2"/>
                      <a:pt x="1391" y="6"/>
                    </a:cubicBezTo>
                    <a:lnTo>
                      <a:pt x="4" y="3134"/>
                    </a:lnTo>
                    <a:cubicBezTo>
                      <a:pt x="1" y="3140"/>
                      <a:pt x="4" y="3147"/>
                      <a:pt x="9" y="3150"/>
                    </a:cubicBezTo>
                    <a:lnTo>
                      <a:pt x="14" y="3150"/>
                    </a:lnTo>
                    <a:cubicBezTo>
                      <a:pt x="18" y="3150"/>
                      <a:pt x="22" y="3147"/>
                      <a:pt x="24" y="3143"/>
                    </a:cubicBezTo>
                    <a:lnTo>
                      <a:pt x="1411" y="15"/>
                    </a:lnTo>
                    <a:cubicBezTo>
                      <a:pt x="1414" y="7"/>
                      <a:pt x="1407" y="0"/>
                      <a:pt x="140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48"/>
              <p:cNvSpPr/>
              <p:nvPr/>
            </p:nvSpPr>
            <p:spPr>
              <a:xfrm>
                <a:off x="-1540505" y="3178998"/>
                <a:ext cx="106217" cy="236530"/>
              </a:xfrm>
              <a:custGeom>
                <a:rect b="b" l="l" r="r" t="t"/>
                <a:pathLst>
                  <a:path extrusionOk="0" h="3151" w="1415">
                    <a:moveTo>
                      <a:pt x="1400" y="0"/>
                    </a:moveTo>
                    <a:cubicBezTo>
                      <a:pt x="1396" y="0"/>
                      <a:pt x="1393" y="2"/>
                      <a:pt x="1391" y="6"/>
                    </a:cubicBezTo>
                    <a:lnTo>
                      <a:pt x="3" y="3134"/>
                    </a:lnTo>
                    <a:cubicBezTo>
                      <a:pt x="0" y="3140"/>
                      <a:pt x="3" y="3147"/>
                      <a:pt x="9" y="3150"/>
                    </a:cubicBezTo>
                    <a:lnTo>
                      <a:pt x="13" y="3150"/>
                    </a:lnTo>
                    <a:cubicBezTo>
                      <a:pt x="18" y="3150"/>
                      <a:pt x="22" y="3147"/>
                      <a:pt x="23" y="3143"/>
                    </a:cubicBezTo>
                    <a:lnTo>
                      <a:pt x="1411" y="15"/>
                    </a:lnTo>
                    <a:cubicBezTo>
                      <a:pt x="1415" y="7"/>
                      <a:pt x="1407" y="0"/>
                      <a:pt x="140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48"/>
              <p:cNvSpPr/>
              <p:nvPr/>
            </p:nvSpPr>
            <p:spPr>
              <a:xfrm>
                <a:off x="-1523390" y="3178923"/>
                <a:ext cx="106292" cy="236605"/>
              </a:xfrm>
              <a:custGeom>
                <a:rect b="b" l="l" r="r" t="t"/>
                <a:pathLst>
                  <a:path extrusionOk="0" h="3152" w="1416">
                    <a:moveTo>
                      <a:pt x="1401" y="0"/>
                    </a:moveTo>
                    <a:cubicBezTo>
                      <a:pt x="1397" y="0"/>
                      <a:pt x="1393" y="2"/>
                      <a:pt x="1391" y="7"/>
                    </a:cubicBezTo>
                    <a:lnTo>
                      <a:pt x="4" y="3135"/>
                    </a:lnTo>
                    <a:cubicBezTo>
                      <a:pt x="1" y="3141"/>
                      <a:pt x="4" y="3148"/>
                      <a:pt x="10" y="3151"/>
                    </a:cubicBezTo>
                    <a:lnTo>
                      <a:pt x="14" y="3151"/>
                    </a:lnTo>
                    <a:cubicBezTo>
                      <a:pt x="18" y="3151"/>
                      <a:pt x="23" y="3148"/>
                      <a:pt x="24" y="3144"/>
                    </a:cubicBezTo>
                    <a:lnTo>
                      <a:pt x="1411" y="16"/>
                    </a:lnTo>
                    <a:cubicBezTo>
                      <a:pt x="1415" y="7"/>
                      <a:pt x="1408" y="0"/>
                      <a:pt x="1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48"/>
              <p:cNvSpPr/>
              <p:nvPr/>
            </p:nvSpPr>
            <p:spPr>
              <a:xfrm>
                <a:off x="-1506200" y="3178923"/>
                <a:ext cx="106292" cy="236605"/>
              </a:xfrm>
              <a:custGeom>
                <a:rect b="b" l="l" r="r" t="t"/>
                <a:pathLst>
                  <a:path extrusionOk="0" h="3152" w="1416">
                    <a:moveTo>
                      <a:pt x="1401" y="0"/>
                    </a:moveTo>
                    <a:cubicBezTo>
                      <a:pt x="1397" y="0"/>
                      <a:pt x="1393" y="2"/>
                      <a:pt x="1391" y="7"/>
                    </a:cubicBezTo>
                    <a:lnTo>
                      <a:pt x="3" y="3135"/>
                    </a:lnTo>
                    <a:cubicBezTo>
                      <a:pt x="0" y="3141"/>
                      <a:pt x="3" y="3148"/>
                      <a:pt x="9" y="3151"/>
                    </a:cubicBezTo>
                    <a:lnTo>
                      <a:pt x="13" y="3151"/>
                    </a:lnTo>
                    <a:cubicBezTo>
                      <a:pt x="18" y="3151"/>
                      <a:pt x="22" y="3148"/>
                      <a:pt x="24" y="3144"/>
                    </a:cubicBezTo>
                    <a:lnTo>
                      <a:pt x="1411" y="16"/>
                    </a:lnTo>
                    <a:cubicBezTo>
                      <a:pt x="1416" y="7"/>
                      <a:pt x="1408" y="0"/>
                      <a:pt x="1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48"/>
              <p:cNvSpPr/>
              <p:nvPr/>
            </p:nvSpPr>
            <p:spPr>
              <a:xfrm>
                <a:off x="-1489010" y="3178848"/>
                <a:ext cx="106367" cy="236680"/>
              </a:xfrm>
              <a:custGeom>
                <a:rect b="b" l="l" r="r" t="t"/>
                <a:pathLst>
                  <a:path extrusionOk="0" h="3153" w="1417">
                    <a:moveTo>
                      <a:pt x="1401" y="0"/>
                    </a:moveTo>
                    <a:cubicBezTo>
                      <a:pt x="1397" y="0"/>
                      <a:pt x="1392" y="3"/>
                      <a:pt x="1390" y="8"/>
                    </a:cubicBezTo>
                    <a:lnTo>
                      <a:pt x="3" y="3136"/>
                    </a:lnTo>
                    <a:cubicBezTo>
                      <a:pt x="0" y="3142"/>
                      <a:pt x="3" y="3149"/>
                      <a:pt x="9" y="3152"/>
                    </a:cubicBezTo>
                    <a:lnTo>
                      <a:pt x="13" y="3152"/>
                    </a:lnTo>
                    <a:cubicBezTo>
                      <a:pt x="19" y="3152"/>
                      <a:pt x="22" y="3149"/>
                      <a:pt x="25" y="3145"/>
                    </a:cubicBezTo>
                    <a:lnTo>
                      <a:pt x="1412" y="17"/>
                    </a:lnTo>
                    <a:cubicBezTo>
                      <a:pt x="1417" y="8"/>
                      <a:pt x="1409" y="0"/>
                      <a:pt x="1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48"/>
              <p:cNvSpPr/>
              <p:nvPr/>
            </p:nvSpPr>
            <p:spPr>
              <a:xfrm>
                <a:off x="-1471745" y="3178923"/>
                <a:ext cx="106067" cy="236605"/>
              </a:xfrm>
              <a:custGeom>
                <a:rect b="b" l="l" r="r" t="t"/>
                <a:pathLst>
                  <a:path extrusionOk="0" h="3152" w="1413">
                    <a:moveTo>
                      <a:pt x="1399" y="0"/>
                    </a:moveTo>
                    <a:cubicBezTo>
                      <a:pt x="1395" y="0"/>
                      <a:pt x="1391" y="3"/>
                      <a:pt x="1389" y="7"/>
                    </a:cubicBezTo>
                    <a:lnTo>
                      <a:pt x="2" y="3135"/>
                    </a:lnTo>
                    <a:cubicBezTo>
                      <a:pt x="0" y="3141"/>
                      <a:pt x="2" y="3148"/>
                      <a:pt x="7" y="3151"/>
                    </a:cubicBezTo>
                    <a:lnTo>
                      <a:pt x="13" y="3151"/>
                    </a:lnTo>
                    <a:cubicBezTo>
                      <a:pt x="17" y="3151"/>
                      <a:pt x="20" y="3148"/>
                      <a:pt x="23" y="3144"/>
                    </a:cubicBezTo>
                    <a:lnTo>
                      <a:pt x="1411" y="16"/>
                    </a:lnTo>
                    <a:cubicBezTo>
                      <a:pt x="1412" y="10"/>
                      <a:pt x="1411" y="3"/>
                      <a:pt x="1405" y="2"/>
                    </a:cubicBezTo>
                    <a:cubicBezTo>
                      <a:pt x="1403" y="1"/>
                      <a:pt x="1401" y="0"/>
                      <a:pt x="139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48"/>
              <p:cNvSpPr/>
              <p:nvPr/>
            </p:nvSpPr>
            <p:spPr>
              <a:xfrm>
                <a:off x="-1454630" y="3178923"/>
                <a:ext cx="106217" cy="236605"/>
              </a:xfrm>
              <a:custGeom>
                <a:rect b="b" l="l" r="r" t="t"/>
                <a:pathLst>
                  <a:path extrusionOk="0" h="3152" w="1415">
                    <a:moveTo>
                      <a:pt x="1401" y="0"/>
                    </a:moveTo>
                    <a:cubicBezTo>
                      <a:pt x="1396" y="0"/>
                      <a:pt x="1392" y="2"/>
                      <a:pt x="1389" y="7"/>
                    </a:cubicBezTo>
                    <a:lnTo>
                      <a:pt x="4" y="3135"/>
                    </a:lnTo>
                    <a:cubicBezTo>
                      <a:pt x="1" y="3141"/>
                      <a:pt x="4" y="3148"/>
                      <a:pt x="9" y="3151"/>
                    </a:cubicBezTo>
                    <a:lnTo>
                      <a:pt x="14" y="3151"/>
                    </a:lnTo>
                    <a:cubicBezTo>
                      <a:pt x="18" y="3151"/>
                      <a:pt x="22" y="3148"/>
                      <a:pt x="24" y="3144"/>
                    </a:cubicBezTo>
                    <a:lnTo>
                      <a:pt x="1411" y="16"/>
                    </a:lnTo>
                    <a:cubicBezTo>
                      <a:pt x="1415" y="7"/>
                      <a:pt x="1408" y="0"/>
                      <a:pt x="1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48"/>
              <p:cNvSpPr/>
              <p:nvPr/>
            </p:nvSpPr>
            <p:spPr>
              <a:xfrm>
                <a:off x="-1437440" y="3178998"/>
                <a:ext cx="106142" cy="236530"/>
              </a:xfrm>
              <a:custGeom>
                <a:rect b="b" l="l" r="r" t="t"/>
                <a:pathLst>
                  <a:path extrusionOk="0" h="3151" w="1414">
                    <a:moveTo>
                      <a:pt x="1399" y="0"/>
                    </a:moveTo>
                    <a:cubicBezTo>
                      <a:pt x="1395" y="0"/>
                      <a:pt x="1392" y="2"/>
                      <a:pt x="1389" y="6"/>
                    </a:cubicBezTo>
                    <a:lnTo>
                      <a:pt x="2" y="3134"/>
                    </a:lnTo>
                    <a:cubicBezTo>
                      <a:pt x="0" y="3140"/>
                      <a:pt x="2" y="3147"/>
                      <a:pt x="7" y="3150"/>
                    </a:cubicBezTo>
                    <a:lnTo>
                      <a:pt x="13" y="3150"/>
                    </a:lnTo>
                    <a:cubicBezTo>
                      <a:pt x="18" y="3150"/>
                      <a:pt x="20" y="3147"/>
                      <a:pt x="23" y="3143"/>
                    </a:cubicBezTo>
                    <a:lnTo>
                      <a:pt x="1411" y="15"/>
                    </a:lnTo>
                    <a:cubicBezTo>
                      <a:pt x="1414" y="7"/>
                      <a:pt x="1407" y="0"/>
                      <a:pt x="139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48"/>
              <p:cNvSpPr/>
              <p:nvPr/>
            </p:nvSpPr>
            <p:spPr>
              <a:xfrm>
                <a:off x="-1570456" y="3464621"/>
                <a:ext cx="26648" cy="55923"/>
              </a:xfrm>
              <a:custGeom>
                <a:rect b="b" l="l" r="r" t="t"/>
                <a:pathLst>
                  <a:path extrusionOk="0" h="745" w="355">
                    <a:moveTo>
                      <a:pt x="0" y="0"/>
                    </a:moveTo>
                    <a:lnTo>
                      <a:pt x="0" y="744"/>
                    </a:lnTo>
                    <a:lnTo>
                      <a:pt x="354" y="744"/>
                    </a:lnTo>
                    <a:lnTo>
                      <a:pt x="35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48"/>
              <p:cNvSpPr/>
              <p:nvPr/>
            </p:nvSpPr>
            <p:spPr>
              <a:xfrm>
                <a:off x="-1562875" y="3464621"/>
                <a:ext cx="4279" cy="55923"/>
              </a:xfrm>
              <a:custGeom>
                <a:rect b="b" l="l" r="r" t="t"/>
                <a:pathLst>
                  <a:path extrusionOk="0" h="745" w="57">
                    <a:moveTo>
                      <a:pt x="0" y="0"/>
                    </a:moveTo>
                    <a:lnTo>
                      <a:pt x="0" y="744"/>
                    </a:lnTo>
                    <a:lnTo>
                      <a:pt x="57" y="744"/>
                    </a:lnTo>
                    <a:lnTo>
                      <a:pt x="57"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48"/>
              <p:cNvSpPr/>
              <p:nvPr/>
            </p:nvSpPr>
            <p:spPr>
              <a:xfrm>
                <a:off x="-1570456" y="3485039"/>
                <a:ext cx="26648" cy="4279"/>
              </a:xfrm>
              <a:custGeom>
                <a:rect b="b" l="l" r="r" t="t"/>
                <a:pathLst>
                  <a:path extrusionOk="0" h="57" w="355">
                    <a:moveTo>
                      <a:pt x="0" y="0"/>
                    </a:moveTo>
                    <a:lnTo>
                      <a:pt x="0" y="57"/>
                    </a:lnTo>
                    <a:lnTo>
                      <a:pt x="354" y="57"/>
                    </a:lnTo>
                    <a:lnTo>
                      <a:pt x="354"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48"/>
              <p:cNvSpPr/>
              <p:nvPr/>
            </p:nvSpPr>
            <p:spPr>
              <a:xfrm>
                <a:off x="-1509578" y="3464621"/>
                <a:ext cx="26723" cy="55923"/>
              </a:xfrm>
              <a:custGeom>
                <a:rect b="b" l="l" r="r" t="t"/>
                <a:pathLst>
                  <a:path extrusionOk="0" h="745" w="356">
                    <a:moveTo>
                      <a:pt x="1" y="0"/>
                    </a:moveTo>
                    <a:lnTo>
                      <a:pt x="1" y="744"/>
                    </a:lnTo>
                    <a:lnTo>
                      <a:pt x="355" y="744"/>
                    </a:lnTo>
                    <a:lnTo>
                      <a:pt x="35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48"/>
              <p:cNvSpPr/>
              <p:nvPr/>
            </p:nvSpPr>
            <p:spPr>
              <a:xfrm>
                <a:off x="-1501996" y="3464621"/>
                <a:ext cx="4354" cy="55923"/>
              </a:xfrm>
              <a:custGeom>
                <a:rect b="b" l="l" r="r" t="t"/>
                <a:pathLst>
                  <a:path extrusionOk="0" h="745" w="58">
                    <a:moveTo>
                      <a:pt x="1" y="0"/>
                    </a:moveTo>
                    <a:lnTo>
                      <a:pt x="1" y="744"/>
                    </a:lnTo>
                    <a:lnTo>
                      <a:pt x="57" y="744"/>
                    </a:lnTo>
                    <a:lnTo>
                      <a:pt x="57"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48"/>
              <p:cNvSpPr/>
              <p:nvPr/>
            </p:nvSpPr>
            <p:spPr>
              <a:xfrm>
                <a:off x="-1509578" y="3485039"/>
                <a:ext cx="26723" cy="4279"/>
              </a:xfrm>
              <a:custGeom>
                <a:rect b="b" l="l" r="r" t="t"/>
                <a:pathLst>
                  <a:path extrusionOk="0" h="57" w="356">
                    <a:moveTo>
                      <a:pt x="1" y="0"/>
                    </a:moveTo>
                    <a:lnTo>
                      <a:pt x="1" y="57"/>
                    </a:lnTo>
                    <a:lnTo>
                      <a:pt x="355" y="57"/>
                    </a:lnTo>
                    <a:lnTo>
                      <a:pt x="355"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48"/>
              <p:cNvSpPr/>
              <p:nvPr/>
            </p:nvSpPr>
            <p:spPr>
              <a:xfrm>
                <a:off x="-1570456" y="3560479"/>
                <a:ext cx="26648" cy="55923"/>
              </a:xfrm>
              <a:custGeom>
                <a:rect b="b" l="l" r="r" t="t"/>
                <a:pathLst>
                  <a:path extrusionOk="0" h="745" w="355">
                    <a:moveTo>
                      <a:pt x="0" y="1"/>
                    </a:moveTo>
                    <a:lnTo>
                      <a:pt x="0" y="744"/>
                    </a:lnTo>
                    <a:lnTo>
                      <a:pt x="354" y="744"/>
                    </a:lnTo>
                    <a:lnTo>
                      <a:pt x="35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48"/>
              <p:cNvSpPr/>
              <p:nvPr/>
            </p:nvSpPr>
            <p:spPr>
              <a:xfrm>
                <a:off x="-1562875" y="3560479"/>
                <a:ext cx="4279" cy="55923"/>
              </a:xfrm>
              <a:custGeom>
                <a:rect b="b" l="l" r="r" t="t"/>
                <a:pathLst>
                  <a:path extrusionOk="0" h="745" w="57">
                    <a:moveTo>
                      <a:pt x="0" y="1"/>
                    </a:moveTo>
                    <a:lnTo>
                      <a:pt x="0" y="744"/>
                    </a:lnTo>
                    <a:lnTo>
                      <a:pt x="57" y="744"/>
                    </a:lnTo>
                    <a:lnTo>
                      <a:pt x="57" y="1"/>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48"/>
              <p:cNvSpPr/>
              <p:nvPr/>
            </p:nvSpPr>
            <p:spPr>
              <a:xfrm>
                <a:off x="-1570456" y="3580897"/>
                <a:ext cx="26648" cy="4354"/>
              </a:xfrm>
              <a:custGeom>
                <a:rect b="b" l="l" r="r" t="t"/>
                <a:pathLst>
                  <a:path extrusionOk="0" h="58" w="355">
                    <a:moveTo>
                      <a:pt x="0" y="1"/>
                    </a:moveTo>
                    <a:lnTo>
                      <a:pt x="0" y="57"/>
                    </a:lnTo>
                    <a:lnTo>
                      <a:pt x="354" y="57"/>
                    </a:lnTo>
                    <a:lnTo>
                      <a:pt x="354" y="1"/>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48"/>
              <p:cNvSpPr/>
              <p:nvPr/>
            </p:nvSpPr>
            <p:spPr>
              <a:xfrm>
                <a:off x="-1509578" y="3560479"/>
                <a:ext cx="26723" cy="55923"/>
              </a:xfrm>
              <a:custGeom>
                <a:rect b="b" l="l" r="r" t="t"/>
                <a:pathLst>
                  <a:path extrusionOk="0" h="745" w="356">
                    <a:moveTo>
                      <a:pt x="1" y="1"/>
                    </a:moveTo>
                    <a:lnTo>
                      <a:pt x="1" y="744"/>
                    </a:lnTo>
                    <a:lnTo>
                      <a:pt x="355" y="744"/>
                    </a:lnTo>
                    <a:lnTo>
                      <a:pt x="35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48"/>
              <p:cNvSpPr/>
              <p:nvPr/>
            </p:nvSpPr>
            <p:spPr>
              <a:xfrm>
                <a:off x="-1501996" y="3560479"/>
                <a:ext cx="4354" cy="55923"/>
              </a:xfrm>
              <a:custGeom>
                <a:rect b="b" l="l" r="r" t="t"/>
                <a:pathLst>
                  <a:path extrusionOk="0" h="745" w="58">
                    <a:moveTo>
                      <a:pt x="1" y="1"/>
                    </a:moveTo>
                    <a:lnTo>
                      <a:pt x="1" y="744"/>
                    </a:lnTo>
                    <a:lnTo>
                      <a:pt x="57" y="744"/>
                    </a:lnTo>
                    <a:lnTo>
                      <a:pt x="57" y="1"/>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48"/>
              <p:cNvSpPr/>
              <p:nvPr/>
            </p:nvSpPr>
            <p:spPr>
              <a:xfrm>
                <a:off x="-1509578" y="3580897"/>
                <a:ext cx="26723" cy="4354"/>
              </a:xfrm>
              <a:custGeom>
                <a:rect b="b" l="l" r="r" t="t"/>
                <a:pathLst>
                  <a:path extrusionOk="0" h="58" w="356">
                    <a:moveTo>
                      <a:pt x="1" y="1"/>
                    </a:moveTo>
                    <a:lnTo>
                      <a:pt x="1" y="57"/>
                    </a:lnTo>
                    <a:lnTo>
                      <a:pt x="355" y="57"/>
                    </a:lnTo>
                    <a:lnTo>
                      <a:pt x="355" y="1"/>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48"/>
              <p:cNvSpPr/>
              <p:nvPr/>
            </p:nvSpPr>
            <p:spPr>
              <a:xfrm>
                <a:off x="-1570456" y="3656413"/>
                <a:ext cx="26648" cy="55998"/>
              </a:xfrm>
              <a:custGeom>
                <a:rect b="b" l="l" r="r" t="t"/>
                <a:pathLst>
                  <a:path extrusionOk="0" h="746" w="355">
                    <a:moveTo>
                      <a:pt x="0" y="0"/>
                    </a:moveTo>
                    <a:lnTo>
                      <a:pt x="0" y="745"/>
                    </a:lnTo>
                    <a:lnTo>
                      <a:pt x="354" y="745"/>
                    </a:lnTo>
                    <a:lnTo>
                      <a:pt x="35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48"/>
              <p:cNvSpPr/>
              <p:nvPr/>
            </p:nvSpPr>
            <p:spPr>
              <a:xfrm>
                <a:off x="-1562875" y="3656413"/>
                <a:ext cx="4279" cy="55998"/>
              </a:xfrm>
              <a:custGeom>
                <a:rect b="b" l="l" r="r" t="t"/>
                <a:pathLst>
                  <a:path extrusionOk="0" h="746" w="57">
                    <a:moveTo>
                      <a:pt x="0" y="0"/>
                    </a:moveTo>
                    <a:lnTo>
                      <a:pt x="0" y="745"/>
                    </a:lnTo>
                    <a:lnTo>
                      <a:pt x="57" y="745"/>
                    </a:lnTo>
                    <a:lnTo>
                      <a:pt x="57"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48"/>
              <p:cNvSpPr/>
              <p:nvPr/>
            </p:nvSpPr>
            <p:spPr>
              <a:xfrm>
                <a:off x="-1570456" y="3676830"/>
                <a:ext cx="26648" cy="4279"/>
              </a:xfrm>
              <a:custGeom>
                <a:rect b="b" l="l" r="r" t="t"/>
                <a:pathLst>
                  <a:path extrusionOk="0" h="57" w="355">
                    <a:moveTo>
                      <a:pt x="0" y="0"/>
                    </a:moveTo>
                    <a:lnTo>
                      <a:pt x="0" y="57"/>
                    </a:lnTo>
                    <a:lnTo>
                      <a:pt x="354" y="57"/>
                    </a:lnTo>
                    <a:lnTo>
                      <a:pt x="354"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48"/>
              <p:cNvSpPr/>
              <p:nvPr/>
            </p:nvSpPr>
            <p:spPr>
              <a:xfrm>
                <a:off x="-1509578" y="3656413"/>
                <a:ext cx="26723" cy="55998"/>
              </a:xfrm>
              <a:custGeom>
                <a:rect b="b" l="l" r="r" t="t"/>
                <a:pathLst>
                  <a:path extrusionOk="0" h="746" w="356">
                    <a:moveTo>
                      <a:pt x="1" y="0"/>
                    </a:moveTo>
                    <a:lnTo>
                      <a:pt x="1" y="745"/>
                    </a:lnTo>
                    <a:lnTo>
                      <a:pt x="355" y="745"/>
                    </a:lnTo>
                    <a:lnTo>
                      <a:pt x="35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48"/>
              <p:cNvSpPr/>
              <p:nvPr/>
            </p:nvSpPr>
            <p:spPr>
              <a:xfrm>
                <a:off x="-1501996" y="3656413"/>
                <a:ext cx="4354" cy="55998"/>
              </a:xfrm>
              <a:custGeom>
                <a:rect b="b" l="l" r="r" t="t"/>
                <a:pathLst>
                  <a:path extrusionOk="0" h="746" w="58">
                    <a:moveTo>
                      <a:pt x="1" y="0"/>
                    </a:moveTo>
                    <a:lnTo>
                      <a:pt x="1" y="745"/>
                    </a:lnTo>
                    <a:lnTo>
                      <a:pt x="57" y="745"/>
                    </a:lnTo>
                    <a:lnTo>
                      <a:pt x="57"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48"/>
              <p:cNvSpPr/>
              <p:nvPr/>
            </p:nvSpPr>
            <p:spPr>
              <a:xfrm>
                <a:off x="-1509578" y="3676830"/>
                <a:ext cx="26723" cy="4279"/>
              </a:xfrm>
              <a:custGeom>
                <a:rect b="b" l="l" r="r" t="t"/>
                <a:pathLst>
                  <a:path extrusionOk="0" h="57" w="356">
                    <a:moveTo>
                      <a:pt x="1" y="0"/>
                    </a:moveTo>
                    <a:lnTo>
                      <a:pt x="1" y="57"/>
                    </a:lnTo>
                    <a:lnTo>
                      <a:pt x="355" y="57"/>
                    </a:lnTo>
                    <a:lnTo>
                      <a:pt x="355"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48"/>
              <p:cNvSpPr/>
              <p:nvPr/>
            </p:nvSpPr>
            <p:spPr>
              <a:xfrm>
                <a:off x="-1366953" y="3514014"/>
                <a:ext cx="58250" cy="55248"/>
              </a:xfrm>
              <a:custGeom>
                <a:rect b="b" l="l" r="r" t="t"/>
                <a:pathLst>
                  <a:path extrusionOk="0" h="736" w="776">
                    <a:moveTo>
                      <a:pt x="250" y="1"/>
                    </a:moveTo>
                    <a:lnTo>
                      <a:pt x="250" y="156"/>
                    </a:lnTo>
                    <a:lnTo>
                      <a:pt x="600" y="156"/>
                    </a:lnTo>
                    <a:lnTo>
                      <a:pt x="600" y="1"/>
                    </a:lnTo>
                    <a:close/>
                    <a:moveTo>
                      <a:pt x="0" y="257"/>
                    </a:moveTo>
                    <a:lnTo>
                      <a:pt x="0" y="412"/>
                    </a:lnTo>
                    <a:lnTo>
                      <a:pt x="350" y="412"/>
                    </a:lnTo>
                    <a:lnTo>
                      <a:pt x="350" y="257"/>
                    </a:lnTo>
                    <a:close/>
                    <a:moveTo>
                      <a:pt x="425" y="581"/>
                    </a:moveTo>
                    <a:lnTo>
                      <a:pt x="425" y="736"/>
                    </a:lnTo>
                    <a:lnTo>
                      <a:pt x="776" y="736"/>
                    </a:lnTo>
                    <a:lnTo>
                      <a:pt x="776" y="58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48"/>
              <p:cNvSpPr/>
              <p:nvPr/>
            </p:nvSpPr>
            <p:spPr>
              <a:xfrm>
                <a:off x="-1304424" y="3459817"/>
                <a:ext cx="58250" cy="55173"/>
              </a:xfrm>
              <a:custGeom>
                <a:rect b="b" l="l" r="r" t="t"/>
                <a:pathLst>
                  <a:path extrusionOk="0" h="735" w="776">
                    <a:moveTo>
                      <a:pt x="251" y="1"/>
                    </a:moveTo>
                    <a:lnTo>
                      <a:pt x="251" y="154"/>
                    </a:lnTo>
                    <a:lnTo>
                      <a:pt x="601" y="154"/>
                    </a:lnTo>
                    <a:lnTo>
                      <a:pt x="601" y="1"/>
                    </a:lnTo>
                    <a:close/>
                    <a:moveTo>
                      <a:pt x="0" y="257"/>
                    </a:moveTo>
                    <a:lnTo>
                      <a:pt x="0" y="412"/>
                    </a:lnTo>
                    <a:lnTo>
                      <a:pt x="351" y="412"/>
                    </a:lnTo>
                    <a:lnTo>
                      <a:pt x="351" y="257"/>
                    </a:lnTo>
                    <a:close/>
                    <a:moveTo>
                      <a:pt x="426" y="579"/>
                    </a:moveTo>
                    <a:lnTo>
                      <a:pt x="426" y="734"/>
                    </a:lnTo>
                    <a:lnTo>
                      <a:pt x="776" y="734"/>
                    </a:lnTo>
                    <a:lnTo>
                      <a:pt x="776" y="579"/>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48"/>
              <p:cNvSpPr/>
              <p:nvPr/>
            </p:nvSpPr>
            <p:spPr>
              <a:xfrm>
                <a:off x="-1067817" y="2830846"/>
                <a:ext cx="750350" cy="964510"/>
              </a:xfrm>
              <a:custGeom>
                <a:rect b="b" l="l" r="r" t="t"/>
                <a:pathLst>
                  <a:path extrusionOk="0" h="12849" w="9996">
                    <a:moveTo>
                      <a:pt x="2417" y="1"/>
                    </a:moveTo>
                    <a:lnTo>
                      <a:pt x="1" y="6858"/>
                    </a:lnTo>
                    <a:lnTo>
                      <a:pt x="1" y="12849"/>
                    </a:lnTo>
                    <a:lnTo>
                      <a:pt x="9996" y="12849"/>
                    </a:lnTo>
                    <a:lnTo>
                      <a:pt x="9996" y="6858"/>
                    </a:lnTo>
                    <a:lnTo>
                      <a:pt x="758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48"/>
              <p:cNvSpPr/>
              <p:nvPr/>
            </p:nvSpPr>
            <p:spPr>
              <a:xfrm>
                <a:off x="-1067817" y="2830846"/>
                <a:ext cx="363014" cy="964510"/>
              </a:xfrm>
              <a:custGeom>
                <a:rect b="b" l="l" r="r" t="t"/>
                <a:pathLst>
                  <a:path extrusionOk="0" h="12849" w="4836">
                    <a:moveTo>
                      <a:pt x="2418" y="1"/>
                    </a:moveTo>
                    <a:lnTo>
                      <a:pt x="1" y="6859"/>
                    </a:lnTo>
                    <a:lnTo>
                      <a:pt x="1" y="12849"/>
                    </a:lnTo>
                    <a:lnTo>
                      <a:pt x="4836" y="12849"/>
                    </a:lnTo>
                    <a:lnTo>
                      <a:pt x="4836" y="6859"/>
                    </a:lnTo>
                    <a:lnTo>
                      <a:pt x="2418"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48"/>
              <p:cNvSpPr/>
              <p:nvPr/>
            </p:nvSpPr>
            <p:spPr>
              <a:xfrm>
                <a:off x="-1049876" y="2884818"/>
                <a:ext cx="327058" cy="910538"/>
              </a:xfrm>
              <a:custGeom>
                <a:rect b="b" l="l" r="r" t="t"/>
                <a:pathLst>
                  <a:path extrusionOk="0" h="12130" w="4357">
                    <a:moveTo>
                      <a:pt x="2179" y="1"/>
                    </a:moveTo>
                    <a:lnTo>
                      <a:pt x="0" y="6181"/>
                    </a:lnTo>
                    <a:lnTo>
                      <a:pt x="0" y="12130"/>
                    </a:lnTo>
                    <a:lnTo>
                      <a:pt x="4356" y="12130"/>
                    </a:lnTo>
                    <a:lnTo>
                      <a:pt x="4356" y="6181"/>
                    </a:lnTo>
                    <a:lnTo>
                      <a:pt x="217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48"/>
              <p:cNvSpPr/>
              <p:nvPr/>
            </p:nvSpPr>
            <p:spPr>
              <a:xfrm>
                <a:off x="-918587" y="3204145"/>
                <a:ext cx="45790" cy="77467"/>
              </a:xfrm>
              <a:custGeom>
                <a:rect b="b" l="l" r="r" t="t"/>
                <a:pathLst>
                  <a:path extrusionOk="0" h="1032" w="610">
                    <a:moveTo>
                      <a:pt x="317" y="1"/>
                    </a:moveTo>
                    <a:cubicBezTo>
                      <a:pt x="313" y="1"/>
                      <a:pt x="310" y="1"/>
                      <a:pt x="306" y="1"/>
                    </a:cubicBezTo>
                    <a:cubicBezTo>
                      <a:pt x="136" y="1"/>
                      <a:pt x="0" y="137"/>
                      <a:pt x="0" y="305"/>
                    </a:cubicBezTo>
                    <a:lnTo>
                      <a:pt x="0" y="1031"/>
                    </a:lnTo>
                    <a:lnTo>
                      <a:pt x="610" y="1031"/>
                    </a:lnTo>
                    <a:lnTo>
                      <a:pt x="610" y="305"/>
                    </a:lnTo>
                    <a:cubicBezTo>
                      <a:pt x="610" y="224"/>
                      <a:pt x="578" y="147"/>
                      <a:pt x="520" y="91"/>
                    </a:cubicBezTo>
                    <a:cubicBezTo>
                      <a:pt x="481" y="50"/>
                      <a:pt x="432" y="23"/>
                      <a:pt x="377" y="10"/>
                    </a:cubicBezTo>
                    <a:cubicBezTo>
                      <a:pt x="357" y="4"/>
                      <a:pt x="337" y="1"/>
                      <a:pt x="317" y="1"/>
                    </a:cubicBezTo>
                    <a:close/>
                  </a:path>
                </a:pathLst>
              </a:custGeom>
              <a:solidFill>
                <a:srgbClr val="858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48"/>
              <p:cNvSpPr/>
              <p:nvPr/>
            </p:nvSpPr>
            <p:spPr>
              <a:xfrm>
                <a:off x="-907852" y="3204821"/>
                <a:ext cx="35055" cy="76791"/>
              </a:xfrm>
              <a:custGeom>
                <a:rect b="b" l="l" r="r" t="t"/>
                <a:pathLst>
                  <a:path extrusionOk="0" h="1023" w="467">
                    <a:moveTo>
                      <a:pt x="234" y="1"/>
                    </a:moveTo>
                    <a:cubicBezTo>
                      <a:pt x="96" y="33"/>
                      <a:pt x="1" y="156"/>
                      <a:pt x="1" y="296"/>
                    </a:cubicBezTo>
                    <a:lnTo>
                      <a:pt x="1" y="1022"/>
                    </a:lnTo>
                    <a:lnTo>
                      <a:pt x="467" y="1022"/>
                    </a:lnTo>
                    <a:lnTo>
                      <a:pt x="467" y="296"/>
                    </a:lnTo>
                    <a:cubicBezTo>
                      <a:pt x="467" y="215"/>
                      <a:pt x="435" y="138"/>
                      <a:pt x="377" y="82"/>
                    </a:cubicBezTo>
                    <a:cubicBezTo>
                      <a:pt x="338" y="41"/>
                      <a:pt x="289" y="14"/>
                      <a:pt x="23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48"/>
              <p:cNvSpPr/>
              <p:nvPr/>
            </p:nvSpPr>
            <p:spPr>
              <a:xfrm>
                <a:off x="-926919" y="3281537"/>
                <a:ext cx="54122" cy="6681"/>
              </a:xfrm>
              <a:custGeom>
                <a:rect b="b" l="l" r="r" t="t"/>
                <a:pathLst>
                  <a:path extrusionOk="0" h="89" w="721">
                    <a:moveTo>
                      <a:pt x="0" y="0"/>
                    </a:moveTo>
                    <a:lnTo>
                      <a:pt x="0" y="89"/>
                    </a:lnTo>
                    <a:lnTo>
                      <a:pt x="721" y="89"/>
                    </a:lnTo>
                    <a:lnTo>
                      <a:pt x="721"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48"/>
              <p:cNvSpPr/>
              <p:nvPr/>
            </p:nvSpPr>
            <p:spPr>
              <a:xfrm>
                <a:off x="-545661" y="3426263"/>
                <a:ext cx="31978" cy="66958"/>
              </a:xfrm>
              <a:custGeom>
                <a:rect b="b" l="l" r="r" t="t"/>
                <a:pathLst>
                  <a:path extrusionOk="0" h="892" w="426">
                    <a:moveTo>
                      <a:pt x="0" y="1"/>
                    </a:moveTo>
                    <a:lnTo>
                      <a:pt x="0" y="892"/>
                    </a:lnTo>
                    <a:lnTo>
                      <a:pt x="426" y="892"/>
                    </a:lnTo>
                    <a:lnTo>
                      <a:pt x="42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48"/>
              <p:cNvSpPr/>
              <p:nvPr/>
            </p:nvSpPr>
            <p:spPr>
              <a:xfrm>
                <a:off x="-527495" y="3426413"/>
                <a:ext cx="4279" cy="66958"/>
              </a:xfrm>
              <a:custGeom>
                <a:rect b="b" l="l" r="r" t="t"/>
                <a:pathLst>
                  <a:path extrusionOk="0" h="892" w="57">
                    <a:moveTo>
                      <a:pt x="0" y="0"/>
                    </a:moveTo>
                    <a:lnTo>
                      <a:pt x="0" y="891"/>
                    </a:lnTo>
                    <a:lnTo>
                      <a:pt x="56" y="891"/>
                    </a:lnTo>
                    <a:lnTo>
                      <a:pt x="56"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48"/>
              <p:cNvSpPr/>
              <p:nvPr/>
            </p:nvSpPr>
            <p:spPr>
              <a:xfrm>
                <a:off x="-545661" y="3451185"/>
                <a:ext cx="31978" cy="4354"/>
              </a:xfrm>
              <a:custGeom>
                <a:rect b="b" l="l" r="r" t="t"/>
                <a:pathLst>
                  <a:path extrusionOk="0" h="58" w="426">
                    <a:moveTo>
                      <a:pt x="0" y="0"/>
                    </a:moveTo>
                    <a:lnTo>
                      <a:pt x="0" y="58"/>
                    </a:lnTo>
                    <a:lnTo>
                      <a:pt x="426" y="58"/>
                    </a:lnTo>
                    <a:lnTo>
                      <a:pt x="426"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48"/>
              <p:cNvSpPr/>
              <p:nvPr/>
            </p:nvSpPr>
            <p:spPr>
              <a:xfrm>
                <a:off x="-618549" y="3426263"/>
                <a:ext cx="31903" cy="66958"/>
              </a:xfrm>
              <a:custGeom>
                <a:rect b="b" l="l" r="r" t="t"/>
                <a:pathLst>
                  <a:path extrusionOk="0" h="892" w="425">
                    <a:moveTo>
                      <a:pt x="1" y="1"/>
                    </a:moveTo>
                    <a:lnTo>
                      <a:pt x="1" y="892"/>
                    </a:lnTo>
                    <a:lnTo>
                      <a:pt x="425" y="892"/>
                    </a:lnTo>
                    <a:lnTo>
                      <a:pt x="42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48"/>
              <p:cNvSpPr/>
              <p:nvPr/>
            </p:nvSpPr>
            <p:spPr>
              <a:xfrm>
                <a:off x="-600534" y="3426413"/>
                <a:ext cx="4429" cy="66958"/>
              </a:xfrm>
              <a:custGeom>
                <a:rect b="b" l="l" r="r" t="t"/>
                <a:pathLst>
                  <a:path extrusionOk="0" h="892" w="59">
                    <a:moveTo>
                      <a:pt x="1" y="0"/>
                    </a:moveTo>
                    <a:lnTo>
                      <a:pt x="1" y="891"/>
                    </a:lnTo>
                    <a:lnTo>
                      <a:pt x="59" y="891"/>
                    </a:lnTo>
                    <a:lnTo>
                      <a:pt x="59"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48"/>
              <p:cNvSpPr/>
              <p:nvPr/>
            </p:nvSpPr>
            <p:spPr>
              <a:xfrm>
                <a:off x="-618549" y="3451185"/>
                <a:ext cx="31903" cy="4354"/>
              </a:xfrm>
              <a:custGeom>
                <a:rect b="b" l="l" r="r" t="t"/>
                <a:pathLst>
                  <a:path extrusionOk="0" h="58" w="425">
                    <a:moveTo>
                      <a:pt x="1" y="0"/>
                    </a:moveTo>
                    <a:lnTo>
                      <a:pt x="1" y="58"/>
                    </a:lnTo>
                    <a:lnTo>
                      <a:pt x="425" y="58"/>
                    </a:lnTo>
                    <a:lnTo>
                      <a:pt x="425"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48"/>
              <p:cNvSpPr/>
              <p:nvPr/>
            </p:nvSpPr>
            <p:spPr>
              <a:xfrm>
                <a:off x="-398307" y="3426263"/>
                <a:ext cx="31978" cy="66958"/>
              </a:xfrm>
              <a:custGeom>
                <a:rect b="b" l="l" r="r" t="t"/>
                <a:pathLst>
                  <a:path extrusionOk="0" h="892" w="426">
                    <a:moveTo>
                      <a:pt x="1" y="1"/>
                    </a:moveTo>
                    <a:lnTo>
                      <a:pt x="1" y="892"/>
                    </a:lnTo>
                    <a:lnTo>
                      <a:pt x="426" y="892"/>
                    </a:lnTo>
                    <a:lnTo>
                      <a:pt x="42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48"/>
              <p:cNvSpPr/>
              <p:nvPr/>
            </p:nvSpPr>
            <p:spPr>
              <a:xfrm>
                <a:off x="-380141" y="3426413"/>
                <a:ext cx="4279" cy="66958"/>
              </a:xfrm>
              <a:custGeom>
                <a:rect b="b" l="l" r="r" t="t"/>
                <a:pathLst>
                  <a:path extrusionOk="0" h="892" w="57">
                    <a:moveTo>
                      <a:pt x="0" y="0"/>
                    </a:moveTo>
                    <a:lnTo>
                      <a:pt x="0" y="891"/>
                    </a:lnTo>
                    <a:lnTo>
                      <a:pt x="57" y="891"/>
                    </a:lnTo>
                    <a:lnTo>
                      <a:pt x="57"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48"/>
              <p:cNvSpPr/>
              <p:nvPr/>
            </p:nvSpPr>
            <p:spPr>
              <a:xfrm>
                <a:off x="-865853" y="3106335"/>
                <a:ext cx="213635" cy="183008"/>
              </a:xfrm>
              <a:custGeom>
                <a:rect b="b" l="l" r="r" t="t"/>
                <a:pathLst>
                  <a:path extrusionOk="0" h="2438" w="2846">
                    <a:moveTo>
                      <a:pt x="1" y="1"/>
                    </a:moveTo>
                    <a:lnTo>
                      <a:pt x="1" y="2437"/>
                    </a:lnTo>
                    <a:lnTo>
                      <a:pt x="2845" y="2437"/>
                    </a:lnTo>
                    <a:lnTo>
                      <a:pt x="2845" y="1"/>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48"/>
              <p:cNvSpPr/>
              <p:nvPr/>
            </p:nvSpPr>
            <p:spPr>
              <a:xfrm>
                <a:off x="-848212" y="3289269"/>
                <a:ext cx="178354" cy="784730"/>
              </a:xfrm>
              <a:custGeom>
                <a:rect b="b" l="l" r="r" t="t"/>
                <a:pathLst>
                  <a:path extrusionOk="0" h="10454" w="2376">
                    <a:moveTo>
                      <a:pt x="0" y="0"/>
                    </a:moveTo>
                    <a:lnTo>
                      <a:pt x="0" y="10454"/>
                    </a:lnTo>
                    <a:lnTo>
                      <a:pt x="2376" y="10454"/>
                    </a:lnTo>
                    <a:lnTo>
                      <a:pt x="2376" y="0"/>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48"/>
              <p:cNvSpPr/>
              <p:nvPr/>
            </p:nvSpPr>
            <p:spPr>
              <a:xfrm>
                <a:off x="-398307" y="3451185"/>
                <a:ext cx="31903" cy="4354"/>
              </a:xfrm>
              <a:custGeom>
                <a:rect b="b" l="l" r="r" t="t"/>
                <a:pathLst>
                  <a:path extrusionOk="0" h="58" w="425">
                    <a:moveTo>
                      <a:pt x="1" y="0"/>
                    </a:moveTo>
                    <a:lnTo>
                      <a:pt x="1" y="58"/>
                    </a:lnTo>
                    <a:lnTo>
                      <a:pt x="424" y="58"/>
                    </a:lnTo>
                    <a:lnTo>
                      <a:pt x="424"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48"/>
              <p:cNvSpPr/>
              <p:nvPr/>
            </p:nvSpPr>
            <p:spPr>
              <a:xfrm>
                <a:off x="-471196" y="3426263"/>
                <a:ext cx="31903" cy="66958"/>
              </a:xfrm>
              <a:custGeom>
                <a:rect b="b" l="l" r="r" t="t"/>
                <a:pathLst>
                  <a:path extrusionOk="0" h="892" w="425">
                    <a:moveTo>
                      <a:pt x="1" y="1"/>
                    </a:moveTo>
                    <a:lnTo>
                      <a:pt x="1" y="892"/>
                    </a:lnTo>
                    <a:lnTo>
                      <a:pt x="425" y="892"/>
                    </a:lnTo>
                    <a:lnTo>
                      <a:pt x="42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48"/>
              <p:cNvSpPr/>
              <p:nvPr/>
            </p:nvSpPr>
            <p:spPr>
              <a:xfrm>
                <a:off x="-453180" y="3426413"/>
                <a:ext cx="4354" cy="66958"/>
              </a:xfrm>
              <a:custGeom>
                <a:rect b="b" l="l" r="r" t="t"/>
                <a:pathLst>
                  <a:path extrusionOk="0" h="892" w="58">
                    <a:moveTo>
                      <a:pt x="1" y="0"/>
                    </a:moveTo>
                    <a:lnTo>
                      <a:pt x="1" y="891"/>
                    </a:lnTo>
                    <a:lnTo>
                      <a:pt x="57" y="891"/>
                    </a:lnTo>
                    <a:lnTo>
                      <a:pt x="57"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48"/>
              <p:cNvSpPr/>
              <p:nvPr/>
            </p:nvSpPr>
            <p:spPr>
              <a:xfrm>
                <a:off x="-471196" y="3451185"/>
                <a:ext cx="31903" cy="4354"/>
              </a:xfrm>
              <a:custGeom>
                <a:rect b="b" l="l" r="r" t="t"/>
                <a:pathLst>
                  <a:path extrusionOk="0" h="58" w="425">
                    <a:moveTo>
                      <a:pt x="1" y="0"/>
                    </a:moveTo>
                    <a:lnTo>
                      <a:pt x="1" y="58"/>
                    </a:lnTo>
                    <a:lnTo>
                      <a:pt x="425" y="58"/>
                    </a:lnTo>
                    <a:lnTo>
                      <a:pt x="425"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48"/>
              <p:cNvSpPr/>
              <p:nvPr/>
            </p:nvSpPr>
            <p:spPr>
              <a:xfrm>
                <a:off x="-545661" y="3541037"/>
                <a:ext cx="31978" cy="67033"/>
              </a:xfrm>
              <a:custGeom>
                <a:rect b="b" l="l" r="r" t="t"/>
                <a:pathLst>
                  <a:path extrusionOk="0" h="893" w="426">
                    <a:moveTo>
                      <a:pt x="0" y="1"/>
                    </a:moveTo>
                    <a:lnTo>
                      <a:pt x="0" y="892"/>
                    </a:lnTo>
                    <a:lnTo>
                      <a:pt x="426" y="892"/>
                    </a:lnTo>
                    <a:lnTo>
                      <a:pt x="42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48"/>
              <p:cNvSpPr/>
              <p:nvPr/>
            </p:nvSpPr>
            <p:spPr>
              <a:xfrm>
                <a:off x="-527495" y="3541188"/>
                <a:ext cx="4279" cy="66958"/>
              </a:xfrm>
              <a:custGeom>
                <a:rect b="b" l="l" r="r" t="t"/>
                <a:pathLst>
                  <a:path extrusionOk="0" h="892" w="57">
                    <a:moveTo>
                      <a:pt x="0" y="0"/>
                    </a:moveTo>
                    <a:lnTo>
                      <a:pt x="0" y="892"/>
                    </a:lnTo>
                    <a:lnTo>
                      <a:pt x="56" y="892"/>
                    </a:lnTo>
                    <a:lnTo>
                      <a:pt x="56"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48"/>
              <p:cNvSpPr/>
              <p:nvPr/>
            </p:nvSpPr>
            <p:spPr>
              <a:xfrm>
                <a:off x="-545661" y="3566034"/>
                <a:ext cx="31978" cy="4354"/>
              </a:xfrm>
              <a:custGeom>
                <a:rect b="b" l="l" r="r" t="t"/>
                <a:pathLst>
                  <a:path extrusionOk="0" h="58" w="426">
                    <a:moveTo>
                      <a:pt x="0" y="1"/>
                    </a:moveTo>
                    <a:lnTo>
                      <a:pt x="0" y="57"/>
                    </a:lnTo>
                    <a:lnTo>
                      <a:pt x="426" y="57"/>
                    </a:lnTo>
                    <a:lnTo>
                      <a:pt x="426" y="1"/>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48"/>
              <p:cNvSpPr/>
              <p:nvPr/>
            </p:nvSpPr>
            <p:spPr>
              <a:xfrm>
                <a:off x="-618549" y="3541037"/>
                <a:ext cx="31903" cy="67033"/>
              </a:xfrm>
              <a:custGeom>
                <a:rect b="b" l="l" r="r" t="t"/>
                <a:pathLst>
                  <a:path extrusionOk="0" h="893" w="425">
                    <a:moveTo>
                      <a:pt x="1" y="1"/>
                    </a:moveTo>
                    <a:lnTo>
                      <a:pt x="1" y="892"/>
                    </a:lnTo>
                    <a:lnTo>
                      <a:pt x="425" y="892"/>
                    </a:lnTo>
                    <a:lnTo>
                      <a:pt x="42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48"/>
              <p:cNvSpPr/>
              <p:nvPr/>
            </p:nvSpPr>
            <p:spPr>
              <a:xfrm>
                <a:off x="-600534" y="3541188"/>
                <a:ext cx="4429" cy="66958"/>
              </a:xfrm>
              <a:custGeom>
                <a:rect b="b" l="l" r="r" t="t"/>
                <a:pathLst>
                  <a:path extrusionOk="0" h="892" w="59">
                    <a:moveTo>
                      <a:pt x="1" y="0"/>
                    </a:moveTo>
                    <a:lnTo>
                      <a:pt x="1" y="892"/>
                    </a:lnTo>
                    <a:lnTo>
                      <a:pt x="59" y="892"/>
                    </a:lnTo>
                    <a:lnTo>
                      <a:pt x="59"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48"/>
              <p:cNvSpPr/>
              <p:nvPr/>
            </p:nvSpPr>
            <p:spPr>
              <a:xfrm>
                <a:off x="-618549" y="3566034"/>
                <a:ext cx="31903" cy="4354"/>
              </a:xfrm>
              <a:custGeom>
                <a:rect b="b" l="l" r="r" t="t"/>
                <a:pathLst>
                  <a:path extrusionOk="0" h="58" w="425">
                    <a:moveTo>
                      <a:pt x="1" y="1"/>
                    </a:moveTo>
                    <a:lnTo>
                      <a:pt x="1" y="57"/>
                    </a:lnTo>
                    <a:lnTo>
                      <a:pt x="425" y="57"/>
                    </a:lnTo>
                    <a:lnTo>
                      <a:pt x="425" y="1"/>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48"/>
              <p:cNvSpPr/>
              <p:nvPr/>
            </p:nvSpPr>
            <p:spPr>
              <a:xfrm>
                <a:off x="-886308" y="2830846"/>
                <a:ext cx="568993" cy="514946"/>
              </a:xfrm>
              <a:custGeom>
                <a:rect b="b" l="l" r="r" t="t"/>
                <a:pathLst>
                  <a:path extrusionOk="0" h="6860" w="7580">
                    <a:moveTo>
                      <a:pt x="0" y="1"/>
                    </a:moveTo>
                    <a:lnTo>
                      <a:pt x="2418" y="6859"/>
                    </a:lnTo>
                    <a:lnTo>
                      <a:pt x="7579" y="6859"/>
                    </a:lnTo>
                    <a:lnTo>
                      <a:pt x="516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48"/>
              <p:cNvSpPr/>
              <p:nvPr/>
            </p:nvSpPr>
            <p:spPr>
              <a:xfrm>
                <a:off x="-533425" y="2838878"/>
                <a:ext cx="177078" cy="498882"/>
              </a:xfrm>
              <a:custGeom>
                <a:rect b="b" l="l" r="r" t="t"/>
                <a:pathLst>
                  <a:path extrusionOk="0" h="6646" w="2359">
                    <a:moveTo>
                      <a:pt x="13" y="0"/>
                    </a:moveTo>
                    <a:cubicBezTo>
                      <a:pt x="12" y="0"/>
                      <a:pt x="11" y="0"/>
                      <a:pt x="10" y="1"/>
                    </a:cubicBezTo>
                    <a:cubicBezTo>
                      <a:pt x="4" y="2"/>
                      <a:pt x="1" y="9"/>
                      <a:pt x="2" y="15"/>
                    </a:cubicBezTo>
                    <a:lnTo>
                      <a:pt x="2336" y="6637"/>
                    </a:lnTo>
                    <a:cubicBezTo>
                      <a:pt x="2337" y="6641"/>
                      <a:pt x="2342" y="6644"/>
                      <a:pt x="2346" y="6645"/>
                    </a:cubicBezTo>
                    <a:cubicBezTo>
                      <a:pt x="2347" y="6644"/>
                      <a:pt x="2349" y="6644"/>
                      <a:pt x="2350" y="6644"/>
                    </a:cubicBezTo>
                    <a:cubicBezTo>
                      <a:pt x="2356" y="6642"/>
                      <a:pt x="2359" y="6635"/>
                      <a:pt x="2356" y="6629"/>
                    </a:cubicBezTo>
                    <a:lnTo>
                      <a:pt x="24" y="8"/>
                    </a:lnTo>
                    <a:cubicBezTo>
                      <a:pt x="22" y="3"/>
                      <a:pt x="17" y="0"/>
                      <a:pt x="1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48"/>
              <p:cNvSpPr/>
              <p:nvPr/>
            </p:nvSpPr>
            <p:spPr>
              <a:xfrm>
                <a:off x="-564352" y="2838878"/>
                <a:ext cx="177078" cy="498882"/>
              </a:xfrm>
              <a:custGeom>
                <a:rect b="b" l="l" r="r" t="t"/>
                <a:pathLst>
                  <a:path extrusionOk="0" h="6646" w="2359">
                    <a:moveTo>
                      <a:pt x="12" y="0"/>
                    </a:moveTo>
                    <a:cubicBezTo>
                      <a:pt x="11" y="0"/>
                      <a:pt x="10" y="0"/>
                      <a:pt x="9" y="1"/>
                    </a:cubicBezTo>
                    <a:cubicBezTo>
                      <a:pt x="3" y="2"/>
                      <a:pt x="1" y="9"/>
                      <a:pt x="2" y="15"/>
                    </a:cubicBezTo>
                    <a:lnTo>
                      <a:pt x="2336" y="6637"/>
                    </a:lnTo>
                    <a:cubicBezTo>
                      <a:pt x="2337" y="6641"/>
                      <a:pt x="2341" y="6644"/>
                      <a:pt x="2346" y="6645"/>
                    </a:cubicBezTo>
                    <a:cubicBezTo>
                      <a:pt x="2347" y="6644"/>
                      <a:pt x="2349" y="6644"/>
                      <a:pt x="2349" y="6644"/>
                    </a:cubicBezTo>
                    <a:cubicBezTo>
                      <a:pt x="2356" y="6642"/>
                      <a:pt x="2359" y="6635"/>
                      <a:pt x="2356" y="6629"/>
                    </a:cubicBezTo>
                    <a:lnTo>
                      <a:pt x="24" y="8"/>
                    </a:lnTo>
                    <a:cubicBezTo>
                      <a:pt x="21" y="3"/>
                      <a:pt x="17" y="0"/>
                      <a:pt x="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48"/>
              <p:cNvSpPr/>
              <p:nvPr/>
            </p:nvSpPr>
            <p:spPr>
              <a:xfrm>
                <a:off x="-595429" y="2838878"/>
                <a:ext cx="177078" cy="498882"/>
              </a:xfrm>
              <a:custGeom>
                <a:rect b="b" l="l" r="r" t="t"/>
                <a:pathLst>
                  <a:path extrusionOk="0" h="6646" w="2359">
                    <a:moveTo>
                      <a:pt x="14" y="0"/>
                    </a:moveTo>
                    <a:cubicBezTo>
                      <a:pt x="13" y="0"/>
                      <a:pt x="12" y="0"/>
                      <a:pt x="11" y="1"/>
                    </a:cubicBezTo>
                    <a:cubicBezTo>
                      <a:pt x="4" y="2"/>
                      <a:pt x="1" y="9"/>
                      <a:pt x="4" y="15"/>
                    </a:cubicBezTo>
                    <a:lnTo>
                      <a:pt x="2336" y="6637"/>
                    </a:lnTo>
                    <a:cubicBezTo>
                      <a:pt x="2337" y="6641"/>
                      <a:pt x="2342" y="6644"/>
                      <a:pt x="2346" y="6645"/>
                    </a:cubicBezTo>
                    <a:cubicBezTo>
                      <a:pt x="2347" y="6644"/>
                      <a:pt x="2349" y="6644"/>
                      <a:pt x="2350" y="6644"/>
                    </a:cubicBezTo>
                    <a:cubicBezTo>
                      <a:pt x="2356" y="6642"/>
                      <a:pt x="2359" y="6635"/>
                      <a:pt x="2357" y="6629"/>
                    </a:cubicBezTo>
                    <a:lnTo>
                      <a:pt x="24" y="8"/>
                    </a:lnTo>
                    <a:cubicBezTo>
                      <a:pt x="23" y="3"/>
                      <a:pt x="19" y="0"/>
                      <a:pt x="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48"/>
              <p:cNvSpPr/>
              <p:nvPr/>
            </p:nvSpPr>
            <p:spPr>
              <a:xfrm>
                <a:off x="-626356" y="2838878"/>
                <a:ext cx="177078" cy="498882"/>
              </a:xfrm>
              <a:custGeom>
                <a:rect b="b" l="l" r="r" t="t"/>
                <a:pathLst>
                  <a:path extrusionOk="0" h="6646" w="2359">
                    <a:moveTo>
                      <a:pt x="12" y="0"/>
                    </a:moveTo>
                    <a:cubicBezTo>
                      <a:pt x="11" y="0"/>
                      <a:pt x="10" y="0"/>
                      <a:pt x="9" y="1"/>
                    </a:cubicBezTo>
                    <a:cubicBezTo>
                      <a:pt x="3" y="2"/>
                      <a:pt x="1" y="9"/>
                      <a:pt x="2" y="15"/>
                    </a:cubicBezTo>
                    <a:lnTo>
                      <a:pt x="2335" y="6637"/>
                    </a:lnTo>
                    <a:cubicBezTo>
                      <a:pt x="2337" y="6641"/>
                      <a:pt x="2341" y="6644"/>
                      <a:pt x="2346" y="6645"/>
                    </a:cubicBezTo>
                    <a:cubicBezTo>
                      <a:pt x="2347" y="6644"/>
                      <a:pt x="2348" y="6644"/>
                      <a:pt x="2350" y="6644"/>
                    </a:cubicBezTo>
                    <a:cubicBezTo>
                      <a:pt x="2356" y="6642"/>
                      <a:pt x="2359" y="6635"/>
                      <a:pt x="2357" y="6629"/>
                    </a:cubicBezTo>
                    <a:lnTo>
                      <a:pt x="24" y="8"/>
                    </a:lnTo>
                    <a:cubicBezTo>
                      <a:pt x="22" y="3"/>
                      <a:pt x="17" y="0"/>
                      <a:pt x="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48"/>
              <p:cNvSpPr/>
              <p:nvPr/>
            </p:nvSpPr>
            <p:spPr>
              <a:xfrm>
                <a:off x="-657433" y="2838878"/>
                <a:ext cx="177228" cy="498882"/>
              </a:xfrm>
              <a:custGeom>
                <a:rect b="b" l="l" r="r" t="t"/>
                <a:pathLst>
                  <a:path extrusionOk="0" h="6646" w="2361">
                    <a:moveTo>
                      <a:pt x="14" y="0"/>
                    </a:moveTo>
                    <a:cubicBezTo>
                      <a:pt x="13" y="0"/>
                      <a:pt x="12" y="0"/>
                      <a:pt x="11" y="1"/>
                    </a:cubicBezTo>
                    <a:cubicBezTo>
                      <a:pt x="4" y="2"/>
                      <a:pt x="1" y="9"/>
                      <a:pt x="4" y="15"/>
                    </a:cubicBezTo>
                    <a:lnTo>
                      <a:pt x="2336" y="6637"/>
                    </a:lnTo>
                    <a:cubicBezTo>
                      <a:pt x="2337" y="6641"/>
                      <a:pt x="2342" y="6644"/>
                      <a:pt x="2347" y="6645"/>
                    </a:cubicBezTo>
                    <a:cubicBezTo>
                      <a:pt x="2349" y="6644"/>
                      <a:pt x="2349" y="6644"/>
                      <a:pt x="2350" y="6644"/>
                    </a:cubicBezTo>
                    <a:cubicBezTo>
                      <a:pt x="2356" y="6642"/>
                      <a:pt x="2360" y="6635"/>
                      <a:pt x="2357" y="6629"/>
                    </a:cubicBezTo>
                    <a:lnTo>
                      <a:pt x="25" y="8"/>
                    </a:lnTo>
                    <a:cubicBezTo>
                      <a:pt x="23" y="3"/>
                      <a:pt x="19" y="0"/>
                      <a:pt x="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48"/>
              <p:cNvSpPr/>
              <p:nvPr/>
            </p:nvSpPr>
            <p:spPr>
              <a:xfrm>
                <a:off x="-688360" y="2838878"/>
                <a:ext cx="177078" cy="498882"/>
              </a:xfrm>
              <a:custGeom>
                <a:rect b="b" l="l" r="r" t="t"/>
                <a:pathLst>
                  <a:path extrusionOk="0" h="6646" w="2359">
                    <a:moveTo>
                      <a:pt x="12" y="0"/>
                    </a:moveTo>
                    <a:cubicBezTo>
                      <a:pt x="11" y="0"/>
                      <a:pt x="10" y="0"/>
                      <a:pt x="9" y="1"/>
                    </a:cubicBezTo>
                    <a:cubicBezTo>
                      <a:pt x="3" y="2"/>
                      <a:pt x="0" y="9"/>
                      <a:pt x="2" y="15"/>
                    </a:cubicBezTo>
                    <a:lnTo>
                      <a:pt x="2335" y="6637"/>
                    </a:lnTo>
                    <a:cubicBezTo>
                      <a:pt x="2337" y="6641"/>
                      <a:pt x="2341" y="6644"/>
                      <a:pt x="2346" y="6645"/>
                    </a:cubicBezTo>
                    <a:cubicBezTo>
                      <a:pt x="2347" y="6645"/>
                      <a:pt x="2348" y="6644"/>
                      <a:pt x="2350" y="6644"/>
                    </a:cubicBezTo>
                    <a:cubicBezTo>
                      <a:pt x="2356" y="6642"/>
                      <a:pt x="2359" y="6635"/>
                      <a:pt x="2357" y="6629"/>
                    </a:cubicBezTo>
                    <a:lnTo>
                      <a:pt x="24" y="8"/>
                    </a:lnTo>
                    <a:cubicBezTo>
                      <a:pt x="22" y="3"/>
                      <a:pt x="17" y="0"/>
                      <a:pt x="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48"/>
              <p:cNvSpPr/>
              <p:nvPr/>
            </p:nvSpPr>
            <p:spPr>
              <a:xfrm>
                <a:off x="-719437" y="2838878"/>
                <a:ext cx="177078" cy="498882"/>
              </a:xfrm>
              <a:custGeom>
                <a:rect b="b" l="l" r="r" t="t"/>
                <a:pathLst>
                  <a:path extrusionOk="0" h="6646" w="2359">
                    <a:moveTo>
                      <a:pt x="12" y="0"/>
                    </a:moveTo>
                    <a:cubicBezTo>
                      <a:pt x="11" y="0"/>
                      <a:pt x="10" y="0"/>
                      <a:pt x="9" y="1"/>
                    </a:cubicBezTo>
                    <a:cubicBezTo>
                      <a:pt x="4" y="2"/>
                      <a:pt x="1" y="9"/>
                      <a:pt x="4" y="15"/>
                    </a:cubicBezTo>
                    <a:lnTo>
                      <a:pt x="2336" y="6637"/>
                    </a:lnTo>
                    <a:cubicBezTo>
                      <a:pt x="2337" y="6641"/>
                      <a:pt x="2341" y="6644"/>
                      <a:pt x="2347" y="6645"/>
                    </a:cubicBezTo>
                    <a:cubicBezTo>
                      <a:pt x="2347" y="6644"/>
                      <a:pt x="2349" y="6644"/>
                      <a:pt x="2350" y="6644"/>
                    </a:cubicBezTo>
                    <a:cubicBezTo>
                      <a:pt x="2356" y="6642"/>
                      <a:pt x="2359" y="6635"/>
                      <a:pt x="2357" y="6629"/>
                    </a:cubicBezTo>
                    <a:lnTo>
                      <a:pt x="24" y="8"/>
                    </a:lnTo>
                    <a:cubicBezTo>
                      <a:pt x="23" y="3"/>
                      <a:pt x="17" y="0"/>
                      <a:pt x="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48"/>
              <p:cNvSpPr/>
              <p:nvPr/>
            </p:nvSpPr>
            <p:spPr>
              <a:xfrm>
                <a:off x="-750440" y="2838803"/>
                <a:ext cx="177153" cy="498957"/>
              </a:xfrm>
              <a:custGeom>
                <a:rect b="b" l="l" r="r" t="t"/>
                <a:pathLst>
                  <a:path extrusionOk="0" h="6647" w="2360">
                    <a:moveTo>
                      <a:pt x="14" y="1"/>
                    </a:moveTo>
                    <a:cubicBezTo>
                      <a:pt x="7" y="1"/>
                      <a:pt x="0" y="7"/>
                      <a:pt x="3" y="16"/>
                    </a:cubicBezTo>
                    <a:lnTo>
                      <a:pt x="2336" y="6638"/>
                    </a:lnTo>
                    <a:cubicBezTo>
                      <a:pt x="2338" y="6642"/>
                      <a:pt x="2342" y="6646"/>
                      <a:pt x="2346" y="6646"/>
                    </a:cubicBezTo>
                    <a:cubicBezTo>
                      <a:pt x="2348" y="6645"/>
                      <a:pt x="2349" y="6645"/>
                      <a:pt x="2351" y="6645"/>
                    </a:cubicBezTo>
                    <a:cubicBezTo>
                      <a:pt x="2357" y="6643"/>
                      <a:pt x="2360" y="6636"/>
                      <a:pt x="2358" y="6630"/>
                    </a:cubicBezTo>
                    <a:lnTo>
                      <a:pt x="25" y="9"/>
                    </a:lnTo>
                    <a:cubicBezTo>
                      <a:pt x="23" y="3"/>
                      <a:pt x="19" y="1"/>
                      <a:pt x="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48"/>
              <p:cNvSpPr/>
              <p:nvPr/>
            </p:nvSpPr>
            <p:spPr>
              <a:xfrm>
                <a:off x="-781442" y="2838878"/>
                <a:ext cx="177228" cy="498882"/>
              </a:xfrm>
              <a:custGeom>
                <a:rect b="b" l="l" r="r" t="t"/>
                <a:pathLst>
                  <a:path extrusionOk="0" h="6646" w="2361">
                    <a:moveTo>
                      <a:pt x="14" y="0"/>
                    </a:moveTo>
                    <a:cubicBezTo>
                      <a:pt x="13" y="0"/>
                      <a:pt x="12" y="0"/>
                      <a:pt x="11" y="1"/>
                    </a:cubicBezTo>
                    <a:cubicBezTo>
                      <a:pt x="5" y="2"/>
                      <a:pt x="1" y="9"/>
                      <a:pt x="4" y="15"/>
                    </a:cubicBezTo>
                    <a:lnTo>
                      <a:pt x="2336" y="6637"/>
                    </a:lnTo>
                    <a:cubicBezTo>
                      <a:pt x="2337" y="6641"/>
                      <a:pt x="2341" y="6644"/>
                      <a:pt x="2347" y="6645"/>
                    </a:cubicBezTo>
                    <a:cubicBezTo>
                      <a:pt x="2349" y="6645"/>
                      <a:pt x="2350" y="6644"/>
                      <a:pt x="2352" y="6644"/>
                    </a:cubicBezTo>
                    <a:cubicBezTo>
                      <a:pt x="2357" y="6642"/>
                      <a:pt x="2360" y="6635"/>
                      <a:pt x="2357" y="6629"/>
                    </a:cubicBezTo>
                    <a:lnTo>
                      <a:pt x="25" y="8"/>
                    </a:lnTo>
                    <a:cubicBezTo>
                      <a:pt x="23" y="3"/>
                      <a:pt x="18" y="0"/>
                      <a:pt x="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48"/>
              <p:cNvSpPr/>
              <p:nvPr/>
            </p:nvSpPr>
            <p:spPr>
              <a:xfrm>
                <a:off x="-812369" y="2838878"/>
                <a:ext cx="177078" cy="498882"/>
              </a:xfrm>
              <a:custGeom>
                <a:rect b="b" l="l" r="r" t="t"/>
                <a:pathLst>
                  <a:path extrusionOk="0" h="6646" w="2359">
                    <a:moveTo>
                      <a:pt x="12" y="0"/>
                    </a:moveTo>
                    <a:cubicBezTo>
                      <a:pt x="11" y="0"/>
                      <a:pt x="10" y="0"/>
                      <a:pt x="9" y="1"/>
                    </a:cubicBezTo>
                    <a:cubicBezTo>
                      <a:pt x="3" y="2"/>
                      <a:pt x="0" y="9"/>
                      <a:pt x="2" y="15"/>
                    </a:cubicBezTo>
                    <a:lnTo>
                      <a:pt x="2335" y="6637"/>
                    </a:lnTo>
                    <a:cubicBezTo>
                      <a:pt x="2337" y="6641"/>
                      <a:pt x="2341" y="6644"/>
                      <a:pt x="2345" y="6645"/>
                    </a:cubicBezTo>
                    <a:cubicBezTo>
                      <a:pt x="2347" y="6644"/>
                      <a:pt x="2348" y="6644"/>
                      <a:pt x="2350" y="6644"/>
                    </a:cubicBezTo>
                    <a:cubicBezTo>
                      <a:pt x="2356" y="6642"/>
                      <a:pt x="2358" y="6635"/>
                      <a:pt x="2357" y="6629"/>
                    </a:cubicBezTo>
                    <a:lnTo>
                      <a:pt x="23" y="8"/>
                    </a:lnTo>
                    <a:cubicBezTo>
                      <a:pt x="22" y="3"/>
                      <a:pt x="17" y="0"/>
                      <a:pt x="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48"/>
              <p:cNvSpPr/>
              <p:nvPr/>
            </p:nvSpPr>
            <p:spPr>
              <a:xfrm>
                <a:off x="-843446" y="2838878"/>
                <a:ext cx="177078" cy="498882"/>
              </a:xfrm>
              <a:custGeom>
                <a:rect b="b" l="l" r="r" t="t"/>
                <a:pathLst>
                  <a:path extrusionOk="0" h="6646" w="2359">
                    <a:moveTo>
                      <a:pt x="12" y="0"/>
                    </a:moveTo>
                    <a:cubicBezTo>
                      <a:pt x="11" y="0"/>
                      <a:pt x="10" y="0"/>
                      <a:pt x="9" y="1"/>
                    </a:cubicBezTo>
                    <a:cubicBezTo>
                      <a:pt x="3" y="2"/>
                      <a:pt x="1" y="9"/>
                      <a:pt x="2" y="15"/>
                    </a:cubicBezTo>
                    <a:lnTo>
                      <a:pt x="2337" y="6637"/>
                    </a:lnTo>
                    <a:cubicBezTo>
                      <a:pt x="2338" y="6641"/>
                      <a:pt x="2343" y="6644"/>
                      <a:pt x="2347" y="6645"/>
                    </a:cubicBezTo>
                    <a:cubicBezTo>
                      <a:pt x="2347" y="6644"/>
                      <a:pt x="2349" y="6644"/>
                      <a:pt x="2350" y="6644"/>
                    </a:cubicBezTo>
                    <a:cubicBezTo>
                      <a:pt x="2356" y="6642"/>
                      <a:pt x="2359" y="6635"/>
                      <a:pt x="2357" y="6629"/>
                    </a:cubicBezTo>
                    <a:lnTo>
                      <a:pt x="24" y="8"/>
                    </a:lnTo>
                    <a:cubicBezTo>
                      <a:pt x="21" y="3"/>
                      <a:pt x="17" y="0"/>
                      <a:pt x="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48"/>
              <p:cNvSpPr/>
              <p:nvPr/>
            </p:nvSpPr>
            <p:spPr>
              <a:xfrm>
                <a:off x="-1067817" y="3542914"/>
                <a:ext cx="750350" cy="252594"/>
              </a:xfrm>
              <a:custGeom>
                <a:rect b="b" l="l" r="r" t="t"/>
                <a:pathLst>
                  <a:path extrusionOk="0" h="3365" w="9996">
                    <a:moveTo>
                      <a:pt x="9996" y="1"/>
                    </a:moveTo>
                    <a:cubicBezTo>
                      <a:pt x="9310" y="1123"/>
                      <a:pt x="7588" y="2450"/>
                      <a:pt x="4335" y="2450"/>
                    </a:cubicBezTo>
                    <a:cubicBezTo>
                      <a:pt x="3114" y="2450"/>
                      <a:pt x="1678" y="2264"/>
                      <a:pt x="1" y="1809"/>
                    </a:cubicBezTo>
                    <a:lnTo>
                      <a:pt x="1" y="3364"/>
                    </a:lnTo>
                    <a:lnTo>
                      <a:pt x="9996" y="3364"/>
                    </a:lnTo>
                    <a:lnTo>
                      <a:pt x="9996" y="1"/>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48"/>
              <p:cNvSpPr/>
              <p:nvPr/>
            </p:nvSpPr>
            <p:spPr>
              <a:xfrm>
                <a:off x="-980816" y="3348646"/>
                <a:ext cx="58175" cy="55098"/>
              </a:xfrm>
              <a:custGeom>
                <a:rect b="b" l="l" r="r" t="t"/>
                <a:pathLst>
                  <a:path extrusionOk="0" h="734" w="775">
                    <a:moveTo>
                      <a:pt x="176" y="0"/>
                    </a:moveTo>
                    <a:lnTo>
                      <a:pt x="176" y="155"/>
                    </a:lnTo>
                    <a:lnTo>
                      <a:pt x="524" y="155"/>
                    </a:lnTo>
                    <a:lnTo>
                      <a:pt x="524" y="0"/>
                    </a:lnTo>
                    <a:close/>
                    <a:moveTo>
                      <a:pt x="426" y="256"/>
                    </a:moveTo>
                    <a:lnTo>
                      <a:pt x="426" y="411"/>
                    </a:lnTo>
                    <a:lnTo>
                      <a:pt x="775" y="411"/>
                    </a:lnTo>
                    <a:lnTo>
                      <a:pt x="775" y="256"/>
                    </a:lnTo>
                    <a:close/>
                    <a:moveTo>
                      <a:pt x="1" y="581"/>
                    </a:moveTo>
                    <a:lnTo>
                      <a:pt x="1" y="734"/>
                    </a:lnTo>
                    <a:lnTo>
                      <a:pt x="349" y="734"/>
                    </a:lnTo>
                    <a:lnTo>
                      <a:pt x="349" y="58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48"/>
              <p:cNvSpPr/>
              <p:nvPr/>
            </p:nvSpPr>
            <p:spPr>
              <a:xfrm>
                <a:off x="-1009941" y="3456889"/>
                <a:ext cx="58326" cy="55173"/>
              </a:xfrm>
              <a:custGeom>
                <a:rect b="b" l="l" r="r" t="t"/>
                <a:pathLst>
                  <a:path extrusionOk="0" h="735" w="777">
                    <a:moveTo>
                      <a:pt x="176" y="1"/>
                    </a:moveTo>
                    <a:lnTo>
                      <a:pt x="176" y="154"/>
                    </a:lnTo>
                    <a:lnTo>
                      <a:pt x="526" y="154"/>
                    </a:lnTo>
                    <a:lnTo>
                      <a:pt x="526" y="1"/>
                    </a:lnTo>
                    <a:close/>
                    <a:moveTo>
                      <a:pt x="426" y="257"/>
                    </a:moveTo>
                    <a:lnTo>
                      <a:pt x="426" y="412"/>
                    </a:lnTo>
                    <a:lnTo>
                      <a:pt x="776" y="412"/>
                    </a:lnTo>
                    <a:lnTo>
                      <a:pt x="776" y="257"/>
                    </a:lnTo>
                    <a:close/>
                    <a:moveTo>
                      <a:pt x="1" y="579"/>
                    </a:moveTo>
                    <a:lnTo>
                      <a:pt x="1" y="734"/>
                    </a:lnTo>
                    <a:lnTo>
                      <a:pt x="351" y="734"/>
                    </a:lnTo>
                    <a:lnTo>
                      <a:pt x="351" y="579"/>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48"/>
              <p:cNvSpPr/>
              <p:nvPr/>
            </p:nvSpPr>
            <p:spPr>
              <a:xfrm>
                <a:off x="-851178" y="3106335"/>
                <a:ext cx="213635" cy="183008"/>
              </a:xfrm>
              <a:custGeom>
                <a:rect b="b" l="l" r="r" t="t"/>
                <a:pathLst>
                  <a:path extrusionOk="0" h="2438" w="2846">
                    <a:moveTo>
                      <a:pt x="1" y="1"/>
                    </a:moveTo>
                    <a:lnTo>
                      <a:pt x="1" y="2437"/>
                    </a:lnTo>
                    <a:lnTo>
                      <a:pt x="2845" y="2437"/>
                    </a:lnTo>
                    <a:lnTo>
                      <a:pt x="284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48"/>
              <p:cNvSpPr/>
              <p:nvPr/>
            </p:nvSpPr>
            <p:spPr>
              <a:xfrm>
                <a:off x="-833537" y="3289269"/>
                <a:ext cx="178354" cy="784730"/>
              </a:xfrm>
              <a:custGeom>
                <a:rect b="b" l="l" r="r" t="t"/>
                <a:pathLst>
                  <a:path extrusionOk="0" h="10454" w="2376">
                    <a:moveTo>
                      <a:pt x="0" y="0"/>
                    </a:moveTo>
                    <a:lnTo>
                      <a:pt x="0" y="10454"/>
                    </a:lnTo>
                    <a:lnTo>
                      <a:pt x="2376" y="10454"/>
                    </a:lnTo>
                    <a:lnTo>
                      <a:pt x="237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48"/>
              <p:cNvSpPr/>
              <p:nvPr/>
            </p:nvSpPr>
            <p:spPr>
              <a:xfrm>
                <a:off x="-850502" y="3227941"/>
                <a:ext cx="212284" cy="36482"/>
              </a:xfrm>
              <a:custGeom>
                <a:rect b="b" l="l" r="r" t="t"/>
                <a:pathLst>
                  <a:path extrusionOk="0" h="486" w="2828">
                    <a:moveTo>
                      <a:pt x="450" y="1"/>
                    </a:moveTo>
                    <a:cubicBezTo>
                      <a:pt x="447" y="1"/>
                      <a:pt x="444" y="2"/>
                      <a:pt x="442" y="4"/>
                    </a:cubicBezTo>
                    <a:lnTo>
                      <a:pt x="1" y="450"/>
                    </a:lnTo>
                    <a:lnTo>
                      <a:pt x="16" y="466"/>
                    </a:lnTo>
                    <a:lnTo>
                      <a:pt x="450" y="27"/>
                    </a:lnTo>
                    <a:lnTo>
                      <a:pt x="1151" y="483"/>
                    </a:lnTo>
                    <a:cubicBezTo>
                      <a:pt x="1154" y="484"/>
                      <a:pt x="1155" y="484"/>
                      <a:pt x="1158" y="486"/>
                    </a:cubicBezTo>
                    <a:cubicBezTo>
                      <a:pt x="1161" y="486"/>
                      <a:pt x="1164" y="484"/>
                      <a:pt x="1165" y="483"/>
                    </a:cubicBezTo>
                    <a:lnTo>
                      <a:pt x="1671" y="27"/>
                    </a:lnTo>
                    <a:lnTo>
                      <a:pt x="2372" y="484"/>
                    </a:lnTo>
                    <a:cubicBezTo>
                      <a:pt x="2374" y="485"/>
                      <a:pt x="2376" y="486"/>
                      <a:pt x="2378" y="486"/>
                    </a:cubicBezTo>
                    <a:cubicBezTo>
                      <a:pt x="2381" y="486"/>
                      <a:pt x="2384" y="485"/>
                      <a:pt x="2386" y="483"/>
                    </a:cubicBezTo>
                    <a:lnTo>
                      <a:pt x="2827" y="37"/>
                    </a:lnTo>
                    <a:lnTo>
                      <a:pt x="2811" y="21"/>
                    </a:lnTo>
                    <a:lnTo>
                      <a:pt x="2377" y="458"/>
                    </a:lnTo>
                    <a:lnTo>
                      <a:pt x="1677" y="3"/>
                    </a:lnTo>
                    <a:cubicBezTo>
                      <a:pt x="1675" y="1"/>
                      <a:pt x="1673" y="1"/>
                      <a:pt x="1671" y="1"/>
                    </a:cubicBezTo>
                    <a:cubicBezTo>
                      <a:pt x="1668" y="1"/>
                      <a:pt x="1665" y="2"/>
                      <a:pt x="1663" y="4"/>
                    </a:cubicBezTo>
                    <a:lnTo>
                      <a:pt x="1156" y="460"/>
                    </a:lnTo>
                    <a:lnTo>
                      <a:pt x="456" y="3"/>
                    </a:lnTo>
                    <a:cubicBezTo>
                      <a:pt x="454" y="1"/>
                      <a:pt x="452" y="1"/>
                      <a:pt x="4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48"/>
              <p:cNvSpPr/>
              <p:nvPr/>
            </p:nvSpPr>
            <p:spPr>
              <a:xfrm>
                <a:off x="-850502" y="3227941"/>
                <a:ext cx="212284" cy="36482"/>
              </a:xfrm>
              <a:custGeom>
                <a:rect b="b" l="l" r="r" t="t"/>
                <a:pathLst>
                  <a:path extrusionOk="0" h="486" w="2828">
                    <a:moveTo>
                      <a:pt x="1157" y="1"/>
                    </a:moveTo>
                    <a:cubicBezTo>
                      <a:pt x="1155" y="1"/>
                      <a:pt x="1153" y="1"/>
                      <a:pt x="1151" y="3"/>
                    </a:cubicBezTo>
                    <a:lnTo>
                      <a:pt x="450" y="460"/>
                    </a:lnTo>
                    <a:lnTo>
                      <a:pt x="16" y="20"/>
                    </a:lnTo>
                    <a:lnTo>
                      <a:pt x="1" y="37"/>
                    </a:lnTo>
                    <a:lnTo>
                      <a:pt x="442" y="481"/>
                    </a:lnTo>
                    <a:cubicBezTo>
                      <a:pt x="444" y="484"/>
                      <a:pt x="447" y="485"/>
                      <a:pt x="450" y="485"/>
                    </a:cubicBezTo>
                    <a:cubicBezTo>
                      <a:pt x="452" y="485"/>
                      <a:pt x="454" y="484"/>
                      <a:pt x="456" y="483"/>
                    </a:cubicBezTo>
                    <a:lnTo>
                      <a:pt x="1156" y="27"/>
                    </a:lnTo>
                    <a:lnTo>
                      <a:pt x="1663" y="483"/>
                    </a:lnTo>
                    <a:cubicBezTo>
                      <a:pt x="1666" y="484"/>
                      <a:pt x="1669" y="484"/>
                      <a:pt x="1671" y="486"/>
                    </a:cubicBezTo>
                    <a:cubicBezTo>
                      <a:pt x="1673" y="484"/>
                      <a:pt x="1674" y="484"/>
                      <a:pt x="1677" y="483"/>
                    </a:cubicBezTo>
                    <a:lnTo>
                      <a:pt x="2376" y="27"/>
                    </a:lnTo>
                    <a:lnTo>
                      <a:pt x="2810" y="464"/>
                    </a:lnTo>
                    <a:lnTo>
                      <a:pt x="2827" y="448"/>
                    </a:lnTo>
                    <a:lnTo>
                      <a:pt x="2386" y="4"/>
                    </a:lnTo>
                    <a:cubicBezTo>
                      <a:pt x="2384" y="2"/>
                      <a:pt x="2381" y="1"/>
                      <a:pt x="2378" y="1"/>
                    </a:cubicBezTo>
                    <a:cubicBezTo>
                      <a:pt x="2376" y="1"/>
                      <a:pt x="2374" y="1"/>
                      <a:pt x="2372" y="3"/>
                    </a:cubicBezTo>
                    <a:lnTo>
                      <a:pt x="1671" y="460"/>
                    </a:lnTo>
                    <a:lnTo>
                      <a:pt x="1165" y="4"/>
                    </a:lnTo>
                    <a:cubicBezTo>
                      <a:pt x="1163" y="2"/>
                      <a:pt x="1160" y="1"/>
                      <a:pt x="115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48"/>
              <p:cNvSpPr/>
              <p:nvPr/>
            </p:nvSpPr>
            <p:spPr>
              <a:xfrm>
                <a:off x="-786546" y="3347520"/>
                <a:ext cx="24171" cy="48342"/>
              </a:xfrm>
              <a:custGeom>
                <a:rect b="b" l="l" r="r" t="t"/>
                <a:pathLst>
                  <a:path extrusionOk="0" h="644" w="322">
                    <a:moveTo>
                      <a:pt x="1" y="1"/>
                    </a:moveTo>
                    <a:lnTo>
                      <a:pt x="1" y="643"/>
                    </a:lnTo>
                    <a:lnTo>
                      <a:pt x="322" y="643"/>
                    </a:lnTo>
                    <a:lnTo>
                      <a:pt x="32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48"/>
              <p:cNvSpPr/>
              <p:nvPr/>
            </p:nvSpPr>
            <p:spPr>
              <a:xfrm>
                <a:off x="-734976" y="3550421"/>
                <a:ext cx="24171" cy="48417"/>
              </a:xfrm>
              <a:custGeom>
                <a:rect b="b" l="l" r="r" t="t"/>
                <a:pathLst>
                  <a:path extrusionOk="0" h="645" w="322">
                    <a:moveTo>
                      <a:pt x="1" y="0"/>
                    </a:moveTo>
                    <a:lnTo>
                      <a:pt x="1" y="644"/>
                    </a:lnTo>
                    <a:lnTo>
                      <a:pt x="322" y="644"/>
                    </a:lnTo>
                    <a:lnTo>
                      <a:pt x="32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48"/>
              <p:cNvSpPr/>
              <p:nvPr/>
            </p:nvSpPr>
            <p:spPr>
              <a:xfrm>
                <a:off x="-816798" y="3166763"/>
                <a:ext cx="53146" cy="62154"/>
              </a:xfrm>
              <a:custGeom>
                <a:rect b="b" l="l" r="r" t="t"/>
                <a:pathLst>
                  <a:path extrusionOk="0" h="828" w="708">
                    <a:moveTo>
                      <a:pt x="0" y="0"/>
                    </a:moveTo>
                    <a:lnTo>
                      <a:pt x="0" y="828"/>
                    </a:lnTo>
                    <a:lnTo>
                      <a:pt x="707" y="828"/>
                    </a:lnTo>
                    <a:lnTo>
                      <a:pt x="70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48"/>
              <p:cNvSpPr/>
              <p:nvPr/>
            </p:nvSpPr>
            <p:spPr>
              <a:xfrm>
                <a:off x="-725067" y="3166763"/>
                <a:ext cx="53146" cy="62154"/>
              </a:xfrm>
              <a:custGeom>
                <a:rect b="b" l="l" r="r" t="t"/>
                <a:pathLst>
                  <a:path extrusionOk="0" h="828" w="708">
                    <a:moveTo>
                      <a:pt x="0" y="0"/>
                    </a:moveTo>
                    <a:lnTo>
                      <a:pt x="0" y="828"/>
                    </a:lnTo>
                    <a:lnTo>
                      <a:pt x="708" y="828"/>
                    </a:lnTo>
                    <a:lnTo>
                      <a:pt x="708"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48"/>
              <p:cNvSpPr/>
              <p:nvPr/>
            </p:nvSpPr>
            <p:spPr>
              <a:xfrm>
                <a:off x="-851178" y="3164586"/>
                <a:ext cx="213635" cy="4429"/>
              </a:xfrm>
              <a:custGeom>
                <a:rect b="b" l="l" r="r" t="t"/>
                <a:pathLst>
                  <a:path extrusionOk="0" h="59" w="2846">
                    <a:moveTo>
                      <a:pt x="1" y="0"/>
                    </a:moveTo>
                    <a:lnTo>
                      <a:pt x="1" y="58"/>
                    </a:lnTo>
                    <a:lnTo>
                      <a:pt x="2845" y="58"/>
                    </a:lnTo>
                    <a:lnTo>
                      <a:pt x="284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48"/>
              <p:cNvSpPr/>
              <p:nvPr/>
            </p:nvSpPr>
            <p:spPr>
              <a:xfrm>
                <a:off x="-851178" y="3226665"/>
                <a:ext cx="213635" cy="4354"/>
              </a:xfrm>
              <a:custGeom>
                <a:rect b="b" l="l" r="r" t="t"/>
                <a:pathLst>
                  <a:path extrusionOk="0" h="58" w="2846">
                    <a:moveTo>
                      <a:pt x="1" y="1"/>
                    </a:moveTo>
                    <a:lnTo>
                      <a:pt x="1" y="57"/>
                    </a:lnTo>
                    <a:lnTo>
                      <a:pt x="2845" y="57"/>
                    </a:lnTo>
                    <a:lnTo>
                      <a:pt x="284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48"/>
              <p:cNvSpPr/>
              <p:nvPr/>
            </p:nvSpPr>
            <p:spPr>
              <a:xfrm>
                <a:off x="-851178" y="3261345"/>
                <a:ext cx="213635" cy="4279"/>
              </a:xfrm>
              <a:custGeom>
                <a:rect b="b" l="l" r="r" t="t"/>
                <a:pathLst>
                  <a:path extrusionOk="0" h="57" w="2846">
                    <a:moveTo>
                      <a:pt x="1" y="0"/>
                    </a:moveTo>
                    <a:lnTo>
                      <a:pt x="1" y="57"/>
                    </a:lnTo>
                    <a:lnTo>
                      <a:pt x="2845" y="57"/>
                    </a:lnTo>
                    <a:lnTo>
                      <a:pt x="284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48"/>
              <p:cNvSpPr/>
              <p:nvPr/>
            </p:nvSpPr>
            <p:spPr>
              <a:xfrm>
                <a:off x="-851178" y="3123600"/>
                <a:ext cx="213635" cy="4354"/>
              </a:xfrm>
              <a:custGeom>
                <a:rect b="b" l="l" r="r" t="t"/>
                <a:pathLst>
                  <a:path extrusionOk="0" h="58" w="2846">
                    <a:moveTo>
                      <a:pt x="1" y="1"/>
                    </a:moveTo>
                    <a:lnTo>
                      <a:pt x="1" y="57"/>
                    </a:lnTo>
                    <a:lnTo>
                      <a:pt x="2845" y="57"/>
                    </a:lnTo>
                    <a:lnTo>
                      <a:pt x="284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48"/>
              <p:cNvSpPr/>
              <p:nvPr/>
            </p:nvSpPr>
            <p:spPr>
              <a:xfrm>
                <a:off x="-818899" y="3125777"/>
                <a:ext cx="4279" cy="137669"/>
              </a:xfrm>
              <a:custGeom>
                <a:rect b="b" l="l" r="r" t="t"/>
                <a:pathLst>
                  <a:path extrusionOk="0" h="1834" w="57">
                    <a:moveTo>
                      <a:pt x="1" y="1"/>
                    </a:moveTo>
                    <a:lnTo>
                      <a:pt x="1" y="1834"/>
                    </a:lnTo>
                    <a:lnTo>
                      <a:pt x="57" y="1834"/>
                    </a:lnTo>
                    <a:lnTo>
                      <a:pt x="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48"/>
              <p:cNvSpPr/>
              <p:nvPr/>
            </p:nvSpPr>
            <p:spPr>
              <a:xfrm>
                <a:off x="-765828" y="3125777"/>
                <a:ext cx="4354" cy="137669"/>
              </a:xfrm>
              <a:custGeom>
                <a:rect b="b" l="l" r="r" t="t"/>
                <a:pathLst>
                  <a:path extrusionOk="0" h="1834" w="58">
                    <a:moveTo>
                      <a:pt x="1" y="1"/>
                    </a:moveTo>
                    <a:lnTo>
                      <a:pt x="1" y="1834"/>
                    </a:lnTo>
                    <a:lnTo>
                      <a:pt x="57" y="1834"/>
                    </a:lnTo>
                    <a:lnTo>
                      <a:pt x="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48"/>
              <p:cNvSpPr/>
              <p:nvPr/>
            </p:nvSpPr>
            <p:spPr>
              <a:xfrm>
                <a:off x="-727244" y="3125777"/>
                <a:ext cx="4279" cy="137669"/>
              </a:xfrm>
              <a:custGeom>
                <a:rect b="b" l="l" r="r" t="t"/>
                <a:pathLst>
                  <a:path extrusionOk="0" h="1834" w="57">
                    <a:moveTo>
                      <a:pt x="1" y="1"/>
                    </a:moveTo>
                    <a:lnTo>
                      <a:pt x="1" y="1834"/>
                    </a:lnTo>
                    <a:lnTo>
                      <a:pt x="57" y="1834"/>
                    </a:lnTo>
                    <a:lnTo>
                      <a:pt x="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48"/>
              <p:cNvSpPr/>
              <p:nvPr/>
            </p:nvSpPr>
            <p:spPr>
              <a:xfrm>
                <a:off x="-674173" y="3125777"/>
                <a:ext cx="4354" cy="137669"/>
              </a:xfrm>
              <a:custGeom>
                <a:rect b="b" l="l" r="r" t="t"/>
                <a:pathLst>
                  <a:path extrusionOk="0" h="1834" w="58">
                    <a:moveTo>
                      <a:pt x="1" y="1"/>
                    </a:moveTo>
                    <a:lnTo>
                      <a:pt x="1" y="1834"/>
                    </a:lnTo>
                    <a:lnTo>
                      <a:pt x="57" y="1834"/>
                    </a:lnTo>
                    <a:lnTo>
                      <a:pt x="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48"/>
              <p:cNvSpPr/>
              <p:nvPr/>
            </p:nvSpPr>
            <p:spPr>
              <a:xfrm>
                <a:off x="-867092" y="3078261"/>
                <a:ext cx="245613" cy="28149"/>
              </a:xfrm>
              <a:custGeom>
                <a:rect b="b" l="l" r="r" t="t"/>
                <a:pathLst>
                  <a:path extrusionOk="0" h="375" w="3272">
                    <a:moveTo>
                      <a:pt x="256" y="0"/>
                    </a:moveTo>
                    <a:lnTo>
                      <a:pt x="0" y="375"/>
                    </a:lnTo>
                    <a:lnTo>
                      <a:pt x="3271" y="375"/>
                    </a:lnTo>
                    <a:lnTo>
                      <a:pt x="301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48"/>
              <p:cNvSpPr/>
              <p:nvPr/>
            </p:nvSpPr>
            <p:spPr>
              <a:xfrm>
                <a:off x="-847875" y="2583357"/>
                <a:ext cx="207029" cy="494979"/>
              </a:xfrm>
              <a:custGeom>
                <a:rect b="b" l="l" r="r" t="t"/>
                <a:pathLst>
                  <a:path extrusionOk="0" h="6594" w="2758">
                    <a:moveTo>
                      <a:pt x="1379" y="1"/>
                    </a:moveTo>
                    <a:lnTo>
                      <a:pt x="0" y="6593"/>
                    </a:lnTo>
                    <a:lnTo>
                      <a:pt x="2758" y="6593"/>
                    </a:lnTo>
                    <a:lnTo>
                      <a:pt x="137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48"/>
              <p:cNvSpPr/>
              <p:nvPr/>
            </p:nvSpPr>
            <p:spPr>
              <a:xfrm>
                <a:off x="-746536" y="2391774"/>
                <a:ext cx="4354" cy="208380"/>
              </a:xfrm>
              <a:custGeom>
                <a:rect b="b" l="l" r="r" t="t"/>
                <a:pathLst>
                  <a:path extrusionOk="0" h="2776" w="58">
                    <a:moveTo>
                      <a:pt x="0" y="1"/>
                    </a:moveTo>
                    <a:lnTo>
                      <a:pt x="0" y="2776"/>
                    </a:lnTo>
                    <a:lnTo>
                      <a:pt x="58" y="2776"/>
                    </a:lnTo>
                    <a:lnTo>
                      <a:pt x="58" y="1"/>
                    </a:lnTo>
                    <a:close/>
                  </a:path>
                </a:pathLst>
              </a:custGeom>
              <a:solidFill>
                <a:srgbClr val="DDDE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48"/>
              <p:cNvSpPr/>
              <p:nvPr/>
            </p:nvSpPr>
            <p:spPr>
              <a:xfrm>
                <a:off x="-754793" y="3289269"/>
                <a:ext cx="99611" cy="784730"/>
              </a:xfrm>
              <a:custGeom>
                <a:rect b="b" l="l" r="r" t="t"/>
                <a:pathLst>
                  <a:path extrusionOk="0" h="10454" w="1327">
                    <a:moveTo>
                      <a:pt x="569" y="0"/>
                    </a:moveTo>
                    <a:cubicBezTo>
                      <a:pt x="887" y="3432"/>
                      <a:pt x="681" y="6918"/>
                      <a:pt x="0" y="10454"/>
                    </a:cubicBezTo>
                    <a:lnTo>
                      <a:pt x="1327" y="10454"/>
                    </a:lnTo>
                    <a:lnTo>
                      <a:pt x="1327" y="0"/>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48"/>
              <p:cNvSpPr/>
              <p:nvPr/>
            </p:nvSpPr>
            <p:spPr>
              <a:xfrm>
                <a:off x="-833687" y="3289269"/>
                <a:ext cx="50294" cy="784730"/>
              </a:xfrm>
              <a:custGeom>
                <a:rect b="b" l="l" r="r" t="t"/>
                <a:pathLst>
                  <a:path extrusionOk="0" h="10454" w="670">
                    <a:moveTo>
                      <a:pt x="1" y="0"/>
                    </a:moveTo>
                    <a:lnTo>
                      <a:pt x="1" y="10454"/>
                    </a:lnTo>
                    <a:lnTo>
                      <a:pt x="381" y="10454"/>
                    </a:lnTo>
                    <a:cubicBezTo>
                      <a:pt x="621" y="6687"/>
                      <a:pt x="669" y="3147"/>
                      <a:pt x="381" y="0"/>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48"/>
              <p:cNvSpPr/>
              <p:nvPr/>
            </p:nvSpPr>
            <p:spPr>
              <a:xfrm>
                <a:off x="-744434" y="2583357"/>
                <a:ext cx="122956" cy="523053"/>
              </a:xfrm>
              <a:custGeom>
                <a:rect b="b" l="l" r="r" t="t"/>
                <a:pathLst>
                  <a:path extrusionOk="0" h="6968" w="1638">
                    <a:moveTo>
                      <a:pt x="1" y="1"/>
                    </a:moveTo>
                    <a:lnTo>
                      <a:pt x="687" y="6593"/>
                    </a:lnTo>
                    <a:lnTo>
                      <a:pt x="781" y="6968"/>
                    </a:lnTo>
                    <a:lnTo>
                      <a:pt x="1637" y="6968"/>
                    </a:lnTo>
                    <a:lnTo>
                      <a:pt x="1380" y="6593"/>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48"/>
              <p:cNvSpPr/>
              <p:nvPr/>
            </p:nvSpPr>
            <p:spPr>
              <a:xfrm>
                <a:off x="-867092" y="2583357"/>
                <a:ext cx="122731" cy="523053"/>
              </a:xfrm>
              <a:custGeom>
                <a:rect b="b" l="l" r="r" t="t"/>
                <a:pathLst>
                  <a:path extrusionOk="0" h="6968" w="1635">
                    <a:moveTo>
                      <a:pt x="1635" y="1"/>
                    </a:moveTo>
                    <a:lnTo>
                      <a:pt x="256" y="6593"/>
                    </a:lnTo>
                    <a:lnTo>
                      <a:pt x="0" y="6968"/>
                    </a:lnTo>
                    <a:lnTo>
                      <a:pt x="855" y="6968"/>
                    </a:lnTo>
                    <a:lnTo>
                      <a:pt x="949" y="6593"/>
                    </a:lnTo>
                    <a:lnTo>
                      <a:pt x="163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48"/>
              <p:cNvSpPr/>
              <p:nvPr/>
            </p:nvSpPr>
            <p:spPr>
              <a:xfrm>
                <a:off x="-1665200" y="3778169"/>
                <a:ext cx="831720" cy="51700"/>
              </a:xfrm>
              <a:custGeom>
                <a:rect b="b" l="l" r="r" t="t"/>
                <a:pathLst>
                  <a:path extrusionOk="0" h="233" w="11080">
                    <a:moveTo>
                      <a:pt x="1" y="1"/>
                    </a:moveTo>
                    <a:lnTo>
                      <a:pt x="1" y="232"/>
                    </a:lnTo>
                    <a:lnTo>
                      <a:pt x="11079" y="232"/>
                    </a:lnTo>
                    <a:lnTo>
                      <a:pt x="1107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48"/>
              <p:cNvSpPr/>
              <p:nvPr/>
            </p:nvSpPr>
            <p:spPr>
              <a:xfrm>
                <a:off x="-1665189" y="3812698"/>
                <a:ext cx="831720" cy="261451"/>
              </a:xfrm>
              <a:custGeom>
                <a:rect b="b" l="l" r="r" t="t"/>
                <a:pathLst>
                  <a:path extrusionOk="0" h="3483" w="11080">
                    <a:moveTo>
                      <a:pt x="1" y="0"/>
                    </a:moveTo>
                    <a:lnTo>
                      <a:pt x="1" y="3482"/>
                    </a:lnTo>
                    <a:lnTo>
                      <a:pt x="11079" y="3482"/>
                    </a:lnTo>
                    <a:lnTo>
                      <a:pt x="1107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48"/>
              <p:cNvSpPr/>
              <p:nvPr/>
            </p:nvSpPr>
            <p:spPr>
              <a:xfrm>
                <a:off x="-1601083" y="3850981"/>
                <a:ext cx="26198" cy="11710"/>
              </a:xfrm>
              <a:custGeom>
                <a:rect b="b" l="l" r="r" t="t"/>
                <a:pathLst>
                  <a:path extrusionOk="0" h="156" w="349">
                    <a:moveTo>
                      <a:pt x="0" y="1"/>
                    </a:moveTo>
                    <a:lnTo>
                      <a:pt x="0" y="156"/>
                    </a:lnTo>
                    <a:lnTo>
                      <a:pt x="349" y="156"/>
                    </a:lnTo>
                    <a:lnTo>
                      <a:pt x="34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48"/>
              <p:cNvSpPr/>
              <p:nvPr/>
            </p:nvSpPr>
            <p:spPr>
              <a:xfrm>
                <a:off x="-1451778" y="3874101"/>
                <a:ext cx="26348" cy="11710"/>
              </a:xfrm>
              <a:custGeom>
                <a:rect b="b" l="l" r="r" t="t"/>
                <a:pathLst>
                  <a:path extrusionOk="0" h="156" w="351">
                    <a:moveTo>
                      <a:pt x="0" y="1"/>
                    </a:moveTo>
                    <a:lnTo>
                      <a:pt x="0" y="156"/>
                    </a:lnTo>
                    <a:lnTo>
                      <a:pt x="350" y="156"/>
                    </a:lnTo>
                    <a:lnTo>
                      <a:pt x="35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48"/>
              <p:cNvSpPr/>
              <p:nvPr/>
            </p:nvSpPr>
            <p:spPr>
              <a:xfrm>
                <a:off x="-1414470" y="3893318"/>
                <a:ext cx="26423" cy="11710"/>
              </a:xfrm>
              <a:custGeom>
                <a:rect b="b" l="l" r="r" t="t"/>
                <a:pathLst>
                  <a:path extrusionOk="0" h="156" w="352">
                    <a:moveTo>
                      <a:pt x="1" y="1"/>
                    </a:moveTo>
                    <a:lnTo>
                      <a:pt x="1" y="156"/>
                    </a:lnTo>
                    <a:lnTo>
                      <a:pt x="351" y="156"/>
                    </a:lnTo>
                    <a:lnTo>
                      <a:pt x="35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48"/>
              <p:cNvSpPr/>
              <p:nvPr/>
            </p:nvSpPr>
            <p:spPr>
              <a:xfrm>
                <a:off x="-1438641" y="3917714"/>
                <a:ext cx="26348" cy="11635"/>
              </a:xfrm>
              <a:custGeom>
                <a:rect b="b" l="l" r="r" t="t"/>
                <a:pathLst>
                  <a:path extrusionOk="0" h="155" w="351">
                    <a:moveTo>
                      <a:pt x="0" y="0"/>
                    </a:moveTo>
                    <a:lnTo>
                      <a:pt x="0" y="155"/>
                    </a:lnTo>
                    <a:lnTo>
                      <a:pt x="350" y="155"/>
                    </a:lnTo>
                    <a:lnTo>
                      <a:pt x="35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48"/>
              <p:cNvSpPr/>
              <p:nvPr/>
            </p:nvSpPr>
            <p:spPr>
              <a:xfrm>
                <a:off x="-1524591" y="3917714"/>
                <a:ext cx="26423" cy="11635"/>
              </a:xfrm>
              <a:custGeom>
                <a:rect b="b" l="l" r="r" t="t"/>
                <a:pathLst>
                  <a:path extrusionOk="0" h="155" w="352">
                    <a:moveTo>
                      <a:pt x="1" y="0"/>
                    </a:moveTo>
                    <a:lnTo>
                      <a:pt x="1" y="155"/>
                    </a:lnTo>
                    <a:lnTo>
                      <a:pt x="351" y="155"/>
                    </a:lnTo>
                    <a:lnTo>
                      <a:pt x="35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48"/>
              <p:cNvSpPr/>
              <p:nvPr/>
            </p:nvSpPr>
            <p:spPr>
              <a:xfrm>
                <a:off x="-1665200" y="3777350"/>
                <a:ext cx="99474" cy="296650"/>
              </a:xfrm>
              <a:custGeom>
                <a:rect b="b" l="l" r="r" t="t"/>
                <a:pathLst>
                  <a:path extrusionOk="0" h="3713" w="1325">
                    <a:moveTo>
                      <a:pt x="1" y="1"/>
                    </a:moveTo>
                    <a:lnTo>
                      <a:pt x="1" y="3713"/>
                    </a:lnTo>
                    <a:lnTo>
                      <a:pt x="1324" y="3713"/>
                    </a:lnTo>
                    <a:cubicBezTo>
                      <a:pt x="1145" y="3180"/>
                      <a:pt x="621" y="1523"/>
                      <a:pt x="628" y="232"/>
                    </a:cubicBezTo>
                    <a:cubicBezTo>
                      <a:pt x="628" y="154"/>
                      <a:pt x="630" y="76"/>
                      <a:pt x="636" y="1"/>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48"/>
              <p:cNvSpPr/>
              <p:nvPr/>
            </p:nvSpPr>
            <p:spPr>
              <a:xfrm>
                <a:off x="-1792125" y="3777342"/>
                <a:ext cx="183609" cy="296657"/>
              </a:xfrm>
              <a:custGeom>
                <a:rect b="b" l="l" r="r" t="t"/>
                <a:pathLst>
                  <a:path extrusionOk="0" h="3952" w="2446">
                    <a:moveTo>
                      <a:pt x="456" y="1"/>
                    </a:moveTo>
                    <a:lnTo>
                      <a:pt x="456" y="963"/>
                    </a:lnTo>
                    <a:cubicBezTo>
                      <a:pt x="457" y="1553"/>
                      <a:pt x="394" y="2141"/>
                      <a:pt x="269" y="2718"/>
                    </a:cubicBezTo>
                    <a:lnTo>
                      <a:pt x="0" y="3952"/>
                    </a:lnTo>
                    <a:lnTo>
                      <a:pt x="2445" y="3952"/>
                    </a:lnTo>
                    <a:lnTo>
                      <a:pt x="2176" y="2718"/>
                    </a:lnTo>
                    <a:cubicBezTo>
                      <a:pt x="2052" y="2141"/>
                      <a:pt x="1988" y="1553"/>
                      <a:pt x="1990" y="963"/>
                    </a:cubicBezTo>
                    <a:lnTo>
                      <a:pt x="199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48"/>
              <p:cNvSpPr/>
              <p:nvPr/>
            </p:nvSpPr>
            <p:spPr>
              <a:xfrm>
                <a:off x="-1739504" y="3801814"/>
                <a:ext cx="16214" cy="37983"/>
              </a:xfrm>
              <a:custGeom>
                <a:rect b="b" l="l" r="r" t="t"/>
                <a:pathLst>
                  <a:path extrusionOk="0" h="506" w="216">
                    <a:moveTo>
                      <a:pt x="108" y="0"/>
                    </a:moveTo>
                    <a:cubicBezTo>
                      <a:pt x="49" y="0"/>
                      <a:pt x="1" y="48"/>
                      <a:pt x="1" y="107"/>
                    </a:cubicBezTo>
                    <a:lnTo>
                      <a:pt x="1" y="505"/>
                    </a:lnTo>
                    <a:lnTo>
                      <a:pt x="215" y="505"/>
                    </a:lnTo>
                    <a:lnTo>
                      <a:pt x="215" y="107"/>
                    </a:lnTo>
                    <a:cubicBezTo>
                      <a:pt x="215" y="48"/>
                      <a:pt x="167" y="0"/>
                      <a:pt x="108" y="0"/>
                    </a:cubicBezTo>
                    <a:close/>
                  </a:path>
                </a:pathLst>
              </a:custGeom>
              <a:solidFill>
                <a:srgbClr val="7274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48"/>
              <p:cNvSpPr/>
              <p:nvPr/>
            </p:nvSpPr>
            <p:spPr>
              <a:xfrm>
                <a:off x="-1757895" y="3777267"/>
                <a:ext cx="149379" cy="296732"/>
              </a:xfrm>
              <a:custGeom>
                <a:rect b="b" l="l" r="r" t="t"/>
                <a:pathLst>
                  <a:path extrusionOk="0" h="3953" w="1990">
                    <a:moveTo>
                      <a:pt x="0" y="0"/>
                    </a:moveTo>
                    <a:lnTo>
                      <a:pt x="0" y="314"/>
                    </a:lnTo>
                    <a:cubicBezTo>
                      <a:pt x="1073" y="725"/>
                      <a:pt x="1588" y="2574"/>
                      <a:pt x="846" y="3953"/>
                    </a:cubicBezTo>
                    <a:lnTo>
                      <a:pt x="1989" y="3953"/>
                    </a:lnTo>
                    <a:lnTo>
                      <a:pt x="1720" y="2717"/>
                    </a:lnTo>
                    <a:cubicBezTo>
                      <a:pt x="1596" y="2142"/>
                      <a:pt x="1532" y="1553"/>
                      <a:pt x="1534" y="964"/>
                    </a:cubicBezTo>
                    <a:lnTo>
                      <a:pt x="1534" y="0"/>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48"/>
              <p:cNvSpPr/>
              <p:nvPr/>
            </p:nvSpPr>
            <p:spPr>
              <a:xfrm>
                <a:off x="-655256" y="3812698"/>
                <a:ext cx="407753" cy="261301"/>
              </a:xfrm>
              <a:custGeom>
                <a:rect b="b" l="l" r="r" t="t"/>
                <a:pathLst>
                  <a:path extrusionOk="0" h="3481" w="5432">
                    <a:moveTo>
                      <a:pt x="1" y="0"/>
                    </a:moveTo>
                    <a:lnTo>
                      <a:pt x="1" y="3481"/>
                    </a:lnTo>
                    <a:lnTo>
                      <a:pt x="5432" y="3481"/>
                    </a:lnTo>
                    <a:lnTo>
                      <a:pt x="543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48"/>
              <p:cNvSpPr/>
              <p:nvPr/>
            </p:nvSpPr>
            <p:spPr>
              <a:xfrm>
                <a:off x="-655257" y="3778169"/>
                <a:ext cx="407753" cy="51700"/>
              </a:xfrm>
              <a:custGeom>
                <a:rect b="b" l="l" r="r" t="t"/>
                <a:pathLst>
                  <a:path extrusionOk="0" h="233" w="5432">
                    <a:moveTo>
                      <a:pt x="1" y="1"/>
                    </a:moveTo>
                    <a:lnTo>
                      <a:pt x="1" y="232"/>
                    </a:lnTo>
                    <a:lnTo>
                      <a:pt x="5432" y="232"/>
                    </a:lnTo>
                    <a:lnTo>
                      <a:pt x="543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48"/>
              <p:cNvSpPr/>
              <p:nvPr/>
            </p:nvSpPr>
            <p:spPr>
              <a:xfrm>
                <a:off x="-586271" y="4006366"/>
                <a:ext cx="26348" cy="11710"/>
              </a:xfrm>
              <a:custGeom>
                <a:rect b="b" l="l" r="r" t="t"/>
                <a:pathLst>
                  <a:path extrusionOk="0" h="156" w="351">
                    <a:moveTo>
                      <a:pt x="0" y="1"/>
                    </a:moveTo>
                    <a:lnTo>
                      <a:pt x="0" y="156"/>
                    </a:lnTo>
                    <a:lnTo>
                      <a:pt x="350" y="156"/>
                    </a:lnTo>
                    <a:lnTo>
                      <a:pt x="35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48"/>
              <p:cNvSpPr/>
              <p:nvPr/>
            </p:nvSpPr>
            <p:spPr>
              <a:xfrm>
                <a:off x="-343359" y="3976415"/>
                <a:ext cx="26348" cy="11710"/>
              </a:xfrm>
              <a:custGeom>
                <a:rect b="b" l="l" r="r" t="t"/>
                <a:pathLst>
                  <a:path extrusionOk="0" h="156" w="351">
                    <a:moveTo>
                      <a:pt x="1" y="1"/>
                    </a:moveTo>
                    <a:lnTo>
                      <a:pt x="1" y="156"/>
                    </a:lnTo>
                    <a:lnTo>
                      <a:pt x="351" y="156"/>
                    </a:lnTo>
                    <a:lnTo>
                      <a:pt x="35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48"/>
              <p:cNvSpPr/>
              <p:nvPr/>
            </p:nvSpPr>
            <p:spPr>
              <a:xfrm>
                <a:off x="-534776" y="3874101"/>
                <a:ext cx="26348" cy="11710"/>
              </a:xfrm>
              <a:custGeom>
                <a:rect b="b" l="l" r="r" t="t"/>
                <a:pathLst>
                  <a:path extrusionOk="0" h="156" w="351">
                    <a:moveTo>
                      <a:pt x="0" y="1"/>
                    </a:moveTo>
                    <a:lnTo>
                      <a:pt x="0" y="156"/>
                    </a:lnTo>
                    <a:lnTo>
                      <a:pt x="350" y="156"/>
                    </a:lnTo>
                    <a:lnTo>
                      <a:pt x="35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48"/>
              <p:cNvSpPr/>
              <p:nvPr/>
            </p:nvSpPr>
            <p:spPr>
              <a:xfrm>
                <a:off x="-497468" y="3893318"/>
                <a:ext cx="26348" cy="11710"/>
              </a:xfrm>
              <a:custGeom>
                <a:rect b="b" l="l" r="r" t="t"/>
                <a:pathLst>
                  <a:path extrusionOk="0" h="156" w="351">
                    <a:moveTo>
                      <a:pt x="1" y="1"/>
                    </a:moveTo>
                    <a:lnTo>
                      <a:pt x="1" y="156"/>
                    </a:lnTo>
                    <a:lnTo>
                      <a:pt x="351" y="156"/>
                    </a:lnTo>
                    <a:lnTo>
                      <a:pt x="35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48"/>
              <p:cNvSpPr/>
              <p:nvPr/>
            </p:nvSpPr>
            <p:spPr>
              <a:xfrm>
                <a:off x="-521790" y="3917714"/>
                <a:ext cx="26348" cy="11635"/>
              </a:xfrm>
              <a:custGeom>
                <a:rect b="b" l="l" r="r" t="t"/>
                <a:pathLst>
                  <a:path extrusionOk="0" h="155" w="351">
                    <a:moveTo>
                      <a:pt x="1" y="0"/>
                    </a:moveTo>
                    <a:lnTo>
                      <a:pt x="1" y="155"/>
                    </a:lnTo>
                    <a:lnTo>
                      <a:pt x="351" y="155"/>
                    </a:lnTo>
                    <a:lnTo>
                      <a:pt x="35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48"/>
              <p:cNvSpPr/>
              <p:nvPr/>
            </p:nvSpPr>
            <p:spPr>
              <a:xfrm>
                <a:off x="-607590" y="3874101"/>
                <a:ext cx="26273" cy="11710"/>
              </a:xfrm>
              <a:custGeom>
                <a:rect b="b" l="l" r="r" t="t"/>
                <a:pathLst>
                  <a:path extrusionOk="0" h="156" w="350">
                    <a:moveTo>
                      <a:pt x="1" y="1"/>
                    </a:moveTo>
                    <a:lnTo>
                      <a:pt x="1" y="156"/>
                    </a:lnTo>
                    <a:lnTo>
                      <a:pt x="349" y="156"/>
                    </a:lnTo>
                    <a:lnTo>
                      <a:pt x="34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48"/>
              <p:cNvSpPr/>
              <p:nvPr/>
            </p:nvSpPr>
            <p:spPr>
              <a:xfrm>
                <a:off x="-656430" y="3777350"/>
                <a:ext cx="36774" cy="296650"/>
              </a:xfrm>
              <a:custGeom>
                <a:rect b="b" l="l" r="r" t="t"/>
                <a:pathLst>
                  <a:path extrusionOk="0" h="3713" w="490">
                    <a:moveTo>
                      <a:pt x="1" y="1"/>
                    </a:moveTo>
                    <a:lnTo>
                      <a:pt x="1" y="3713"/>
                    </a:lnTo>
                    <a:lnTo>
                      <a:pt x="490" y="3713"/>
                    </a:lnTo>
                    <a:lnTo>
                      <a:pt x="490" y="1"/>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48"/>
              <p:cNvSpPr/>
              <p:nvPr/>
            </p:nvSpPr>
            <p:spPr>
              <a:xfrm>
                <a:off x="-1772225" y="3652725"/>
                <a:ext cx="143599" cy="128600"/>
              </a:xfrm>
              <a:custGeom>
                <a:rect b="b" l="l" r="r" t="t"/>
                <a:pathLst>
                  <a:path extrusionOk="0" h="1660" w="1913">
                    <a:moveTo>
                      <a:pt x="956" y="0"/>
                    </a:moveTo>
                    <a:lnTo>
                      <a:pt x="0" y="1659"/>
                    </a:lnTo>
                    <a:lnTo>
                      <a:pt x="1913" y="1659"/>
                    </a:lnTo>
                    <a:lnTo>
                      <a:pt x="95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48"/>
              <p:cNvSpPr/>
              <p:nvPr/>
            </p:nvSpPr>
            <p:spPr>
              <a:xfrm>
                <a:off x="-1702572" y="3628789"/>
                <a:ext cx="4354" cy="33629"/>
              </a:xfrm>
              <a:custGeom>
                <a:rect b="b" l="l" r="r" t="t"/>
                <a:pathLst>
                  <a:path extrusionOk="0" h="448" w="58">
                    <a:moveTo>
                      <a:pt x="1" y="1"/>
                    </a:moveTo>
                    <a:lnTo>
                      <a:pt x="1" y="448"/>
                    </a:lnTo>
                    <a:lnTo>
                      <a:pt x="57" y="448"/>
                    </a:lnTo>
                    <a:lnTo>
                      <a:pt x="5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48"/>
              <p:cNvSpPr/>
              <p:nvPr/>
            </p:nvSpPr>
            <p:spPr>
              <a:xfrm>
                <a:off x="-1700462" y="3652725"/>
                <a:ext cx="71837" cy="128600"/>
              </a:xfrm>
              <a:custGeom>
                <a:rect b="b" l="l" r="r" t="t"/>
                <a:pathLst>
                  <a:path extrusionOk="0" h="1660" w="957">
                    <a:moveTo>
                      <a:pt x="0" y="0"/>
                    </a:moveTo>
                    <a:lnTo>
                      <a:pt x="520" y="1659"/>
                    </a:lnTo>
                    <a:lnTo>
                      <a:pt x="957" y="1659"/>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52" name="Google Shape;1652;p48"/>
            <p:cNvSpPr/>
            <p:nvPr/>
          </p:nvSpPr>
          <p:spPr>
            <a:xfrm rot="-300041">
              <a:off x="2668953" y="4742091"/>
              <a:ext cx="1017945" cy="338789"/>
            </a:xfrm>
            <a:custGeom>
              <a:rect b="b" l="l" r="r" t="t"/>
              <a:pathLst>
                <a:path extrusionOk="0" h="4098" w="12294">
                  <a:moveTo>
                    <a:pt x="3962" y="1"/>
                  </a:moveTo>
                  <a:cubicBezTo>
                    <a:pt x="3894" y="314"/>
                    <a:pt x="3792" y="663"/>
                    <a:pt x="3727" y="1041"/>
                  </a:cubicBezTo>
                  <a:cubicBezTo>
                    <a:pt x="3658" y="821"/>
                    <a:pt x="3536" y="618"/>
                    <a:pt x="3372" y="451"/>
                  </a:cubicBezTo>
                  <a:cubicBezTo>
                    <a:pt x="3306" y="618"/>
                    <a:pt x="3199" y="806"/>
                    <a:pt x="3148" y="1020"/>
                  </a:cubicBezTo>
                  <a:cubicBezTo>
                    <a:pt x="3080" y="821"/>
                    <a:pt x="2964" y="639"/>
                    <a:pt x="2818" y="490"/>
                  </a:cubicBezTo>
                  <a:cubicBezTo>
                    <a:pt x="2761" y="627"/>
                    <a:pt x="2677" y="779"/>
                    <a:pt x="2624" y="949"/>
                  </a:cubicBezTo>
                  <a:cubicBezTo>
                    <a:pt x="2600" y="829"/>
                    <a:pt x="2552" y="716"/>
                    <a:pt x="2490" y="612"/>
                  </a:cubicBezTo>
                  <a:cubicBezTo>
                    <a:pt x="2442" y="710"/>
                    <a:pt x="2376" y="821"/>
                    <a:pt x="2323" y="940"/>
                  </a:cubicBezTo>
                  <a:cubicBezTo>
                    <a:pt x="2284" y="794"/>
                    <a:pt x="2224" y="654"/>
                    <a:pt x="2144" y="522"/>
                  </a:cubicBezTo>
                  <a:cubicBezTo>
                    <a:pt x="2034" y="749"/>
                    <a:pt x="1870" y="1008"/>
                    <a:pt x="1780" y="1312"/>
                  </a:cubicBezTo>
                  <a:cubicBezTo>
                    <a:pt x="1709" y="940"/>
                    <a:pt x="1557" y="597"/>
                    <a:pt x="1384" y="391"/>
                  </a:cubicBezTo>
                  <a:cubicBezTo>
                    <a:pt x="1327" y="555"/>
                    <a:pt x="1250" y="737"/>
                    <a:pt x="1187" y="937"/>
                  </a:cubicBezTo>
                  <a:cubicBezTo>
                    <a:pt x="1107" y="666"/>
                    <a:pt x="975" y="427"/>
                    <a:pt x="832" y="266"/>
                  </a:cubicBezTo>
                  <a:cubicBezTo>
                    <a:pt x="731" y="511"/>
                    <a:pt x="573" y="797"/>
                    <a:pt x="510" y="1119"/>
                  </a:cubicBezTo>
                  <a:cubicBezTo>
                    <a:pt x="469" y="967"/>
                    <a:pt x="400" y="821"/>
                    <a:pt x="308" y="692"/>
                  </a:cubicBezTo>
                  <a:cubicBezTo>
                    <a:pt x="197" y="946"/>
                    <a:pt x="10" y="1256"/>
                    <a:pt x="7" y="1625"/>
                  </a:cubicBezTo>
                  <a:cubicBezTo>
                    <a:pt x="1" y="1998"/>
                    <a:pt x="129" y="2159"/>
                    <a:pt x="290" y="2165"/>
                  </a:cubicBezTo>
                  <a:cubicBezTo>
                    <a:pt x="294" y="2165"/>
                    <a:pt x="297" y="2165"/>
                    <a:pt x="301" y="2165"/>
                  </a:cubicBezTo>
                  <a:cubicBezTo>
                    <a:pt x="424" y="2165"/>
                    <a:pt x="526" y="2069"/>
                    <a:pt x="567" y="1852"/>
                  </a:cubicBezTo>
                  <a:cubicBezTo>
                    <a:pt x="644" y="2025"/>
                    <a:pt x="770" y="2102"/>
                    <a:pt x="907" y="2102"/>
                  </a:cubicBezTo>
                  <a:cubicBezTo>
                    <a:pt x="910" y="2102"/>
                    <a:pt x="913" y="2102"/>
                    <a:pt x="916" y="2102"/>
                  </a:cubicBezTo>
                  <a:cubicBezTo>
                    <a:pt x="1005" y="2102"/>
                    <a:pt x="1091" y="2061"/>
                    <a:pt x="1148" y="1992"/>
                  </a:cubicBezTo>
                  <a:cubicBezTo>
                    <a:pt x="1223" y="2219"/>
                    <a:pt x="1351" y="2317"/>
                    <a:pt x="1491" y="2317"/>
                  </a:cubicBezTo>
                  <a:cubicBezTo>
                    <a:pt x="1613" y="2317"/>
                    <a:pt x="1715" y="2242"/>
                    <a:pt x="1774" y="2081"/>
                  </a:cubicBezTo>
                  <a:cubicBezTo>
                    <a:pt x="1825" y="2207"/>
                    <a:pt x="1911" y="2269"/>
                    <a:pt x="2010" y="2278"/>
                  </a:cubicBezTo>
                  <a:cubicBezTo>
                    <a:pt x="2018" y="2279"/>
                    <a:pt x="2026" y="2279"/>
                    <a:pt x="2034" y="2279"/>
                  </a:cubicBezTo>
                  <a:cubicBezTo>
                    <a:pt x="2197" y="2279"/>
                    <a:pt x="2337" y="2133"/>
                    <a:pt x="2382" y="1786"/>
                  </a:cubicBezTo>
                  <a:lnTo>
                    <a:pt x="2403" y="1786"/>
                  </a:lnTo>
                  <a:cubicBezTo>
                    <a:pt x="2409" y="1787"/>
                    <a:pt x="2415" y="1787"/>
                    <a:pt x="2421" y="1787"/>
                  </a:cubicBezTo>
                  <a:cubicBezTo>
                    <a:pt x="2500" y="1787"/>
                    <a:pt x="2573" y="1729"/>
                    <a:pt x="2618" y="1599"/>
                  </a:cubicBezTo>
                  <a:cubicBezTo>
                    <a:pt x="2686" y="1786"/>
                    <a:pt x="2815" y="1870"/>
                    <a:pt x="2952" y="1870"/>
                  </a:cubicBezTo>
                  <a:cubicBezTo>
                    <a:pt x="2954" y="1870"/>
                    <a:pt x="2957" y="1870"/>
                    <a:pt x="2960" y="1870"/>
                  </a:cubicBezTo>
                  <a:cubicBezTo>
                    <a:pt x="3081" y="1870"/>
                    <a:pt x="3179" y="1804"/>
                    <a:pt x="3220" y="1655"/>
                  </a:cubicBezTo>
                  <a:cubicBezTo>
                    <a:pt x="3229" y="1670"/>
                    <a:pt x="3238" y="1685"/>
                    <a:pt x="3250" y="1697"/>
                  </a:cubicBezTo>
                  <a:cubicBezTo>
                    <a:pt x="3223" y="1876"/>
                    <a:pt x="3211" y="2058"/>
                    <a:pt x="3214" y="2239"/>
                  </a:cubicBezTo>
                  <a:cubicBezTo>
                    <a:pt x="3222" y="2531"/>
                    <a:pt x="3260" y="2602"/>
                    <a:pt x="3316" y="2602"/>
                  </a:cubicBezTo>
                  <a:cubicBezTo>
                    <a:pt x="3369" y="2602"/>
                    <a:pt x="3438" y="2538"/>
                    <a:pt x="3512" y="2538"/>
                  </a:cubicBezTo>
                  <a:cubicBezTo>
                    <a:pt x="3586" y="2539"/>
                    <a:pt x="3652" y="2604"/>
                    <a:pt x="3700" y="2604"/>
                  </a:cubicBezTo>
                  <a:cubicBezTo>
                    <a:pt x="3740" y="2604"/>
                    <a:pt x="3766" y="2560"/>
                    <a:pt x="3774" y="2403"/>
                  </a:cubicBezTo>
                  <a:cubicBezTo>
                    <a:pt x="3803" y="2438"/>
                    <a:pt x="3837" y="2449"/>
                    <a:pt x="3875" y="2449"/>
                  </a:cubicBezTo>
                  <a:cubicBezTo>
                    <a:pt x="3942" y="2449"/>
                    <a:pt x="4020" y="2413"/>
                    <a:pt x="4102" y="2409"/>
                  </a:cubicBezTo>
                  <a:cubicBezTo>
                    <a:pt x="4165" y="2409"/>
                    <a:pt x="4227" y="2415"/>
                    <a:pt x="4287" y="2424"/>
                  </a:cubicBezTo>
                  <a:cubicBezTo>
                    <a:pt x="4325" y="2681"/>
                    <a:pt x="4392" y="2738"/>
                    <a:pt x="4475" y="2738"/>
                  </a:cubicBezTo>
                  <a:cubicBezTo>
                    <a:pt x="4536" y="2738"/>
                    <a:pt x="4607" y="2707"/>
                    <a:pt x="4681" y="2701"/>
                  </a:cubicBezTo>
                  <a:cubicBezTo>
                    <a:pt x="4688" y="2701"/>
                    <a:pt x="4696" y="2701"/>
                    <a:pt x="4703" y="2701"/>
                  </a:cubicBezTo>
                  <a:cubicBezTo>
                    <a:pt x="4756" y="2701"/>
                    <a:pt x="4805" y="2712"/>
                    <a:pt x="4846" y="2712"/>
                  </a:cubicBezTo>
                  <a:cubicBezTo>
                    <a:pt x="4897" y="2712"/>
                    <a:pt x="4938" y="2695"/>
                    <a:pt x="4964" y="2618"/>
                  </a:cubicBezTo>
                  <a:cubicBezTo>
                    <a:pt x="4979" y="2628"/>
                    <a:pt x="4996" y="2631"/>
                    <a:pt x="5014" y="2631"/>
                  </a:cubicBezTo>
                  <a:cubicBezTo>
                    <a:pt x="5059" y="2631"/>
                    <a:pt x="5114" y="2612"/>
                    <a:pt x="5174" y="2612"/>
                  </a:cubicBezTo>
                  <a:cubicBezTo>
                    <a:pt x="5179" y="2612"/>
                    <a:pt x="5185" y="2612"/>
                    <a:pt x="5190" y="2612"/>
                  </a:cubicBezTo>
                  <a:cubicBezTo>
                    <a:pt x="5266" y="2619"/>
                    <a:pt x="5338" y="2662"/>
                    <a:pt x="5399" y="2662"/>
                  </a:cubicBezTo>
                  <a:cubicBezTo>
                    <a:pt x="5474" y="2662"/>
                    <a:pt x="5532" y="2598"/>
                    <a:pt x="5560" y="2326"/>
                  </a:cubicBezTo>
                  <a:cubicBezTo>
                    <a:pt x="5566" y="2329"/>
                    <a:pt x="5572" y="2329"/>
                    <a:pt x="5578" y="2329"/>
                  </a:cubicBezTo>
                  <a:cubicBezTo>
                    <a:pt x="5582" y="2329"/>
                    <a:pt x="5585" y="2329"/>
                    <a:pt x="5589" y="2329"/>
                  </a:cubicBezTo>
                  <a:cubicBezTo>
                    <a:pt x="5674" y="2329"/>
                    <a:pt x="5753" y="2230"/>
                    <a:pt x="5798" y="2013"/>
                  </a:cubicBezTo>
                  <a:cubicBezTo>
                    <a:pt x="5868" y="2298"/>
                    <a:pt x="5990" y="2424"/>
                    <a:pt x="6126" y="2424"/>
                  </a:cubicBezTo>
                  <a:cubicBezTo>
                    <a:pt x="6129" y="2424"/>
                    <a:pt x="6132" y="2424"/>
                    <a:pt x="6135" y="2424"/>
                  </a:cubicBezTo>
                  <a:cubicBezTo>
                    <a:pt x="6263" y="2418"/>
                    <a:pt x="6371" y="2305"/>
                    <a:pt x="6415" y="2058"/>
                  </a:cubicBezTo>
                  <a:cubicBezTo>
                    <a:pt x="6488" y="2239"/>
                    <a:pt x="6587" y="2323"/>
                    <a:pt x="6699" y="2323"/>
                  </a:cubicBezTo>
                  <a:cubicBezTo>
                    <a:pt x="6703" y="2323"/>
                    <a:pt x="6707" y="2323"/>
                    <a:pt x="6711" y="2323"/>
                  </a:cubicBezTo>
                  <a:cubicBezTo>
                    <a:pt x="6782" y="2320"/>
                    <a:pt x="6848" y="2281"/>
                    <a:pt x="6889" y="2225"/>
                  </a:cubicBezTo>
                  <a:cubicBezTo>
                    <a:pt x="6937" y="2626"/>
                    <a:pt x="7092" y="2797"/>
                    <a:pt x="7272" y="2797"/>
                  </a:cubicBezTo>
                  <a:cubicBezTo>
                    <a:pt x="7274" y="2797"/>
                    <a:pt x="7275" y="2797"/>
                    <a:pt x="7277" y="2797"/>
                  </a:cubicBezTo>
                  <a:cubicBezTo>
                    <a:pt x="7292" y="2797"/>
                    <a:pt x="7307" y="2794"/>
                    <a:pt x="7319" y="2794"/>
                  </a:cubicBezTo>
                  <a:cubicBezTo>
                    <a:pt x="7331" y="3003"/>
                    <a:pt x="7396" y="3110"/>
                    <a:pt x="7489" y="3131"/>
                  </a:cubicBezTo>
                  <a:cubicBezTo>
                    <a:pt x="7500" y="3133"/>
                    <a:pt x="7511" y="3135"/>
                    <a:pt x="7522" y="3135"/>
                  </a:cubicBezTo>
                  <a:cubicBezTo>
                    <a:pt x="7585" y="3135"/>
                    <a:pt x="7649" y="3090"/>
                    <a:pt x="7712" y="2994"/>
                  </a:cubicBezTo>
                  <a:cubicBezTo>
                    <a:pt x="7748" y="3017"/>
                    <a:pt x="7790" y="3026"/>
                    <a:pt x="7834" y="3026"/>
                  </a:cubicBezTo>
                  <a:cubicBezTo>
                    <a:pt x="7864" y="3026"/>
                    <a:pt x="7891" y="3017"/>
                    <a:pt x="7918" y="3006"/>
                  </a:cubicBezTo>
                  <a:cubicBezTo>
                    <a:pt x="7954" y="3074"/>
                    <a:pt x="8016" y="3122"/>
                    <a:pt x="8091" y="3137"/>
                  </a:cubicBezTo>
                  <a:cubicBezTo>
                    <a:pt x="8104" y="3139"/>
                    <a:pt x="8117" y="3141"/>
                    <a:pt x="8131" y="3141"/>
                  </a:cubicBezTo>
                  <a:cubicBezTo>
                    <a:pt x="8207" y="3141"/>
                    <a:pt x="8282" y="3097"/>
                    <a:pt x="8356" y="3009"/>
                  </a:cubicBezTo>
                  <a:cubicBezTo>
                    <a:pt x="8362" y="3363"/>
                    <a:pt x="8457" y="3533"/>
                    <a:pt x="8594" y="3557"/>
                  </a:cubicBezTo>
                  <a:cubicBezTo>
                    <a:pt x="8604" y="3558"/>
                    <a:pt x="8613" y="3559"/>
                    <a:pt x="8622" y="3559"/>
                  </a:cubicBezTo>
                  <a:cubicBezTo>
                    <a:pt x="8730" y="3559"/>
                    <a:pt x="8841" y="3461"/>
                    <a:pt x="8937" y="3244"/>
                  </a:cubicBezTo>
                  <a:cubicBezTo>
                    <a:pt x="8949" y="3444"/>
                    <a:pt x="9015" y="3554"/>
                    <a:pt x="9110" y="3584"/>
                  </a:cubicBezTo>
                  <a:cubicBezTo>
                    <a:pt x="9127" y="3590"/>
                    <a:pt x="9145" y="3592"/>
                    <a:pt x="9162" y="3592"/>
                  </a:cubicBezTo>
                  <a:cubicBezTo>
                    <a:pt x="9312" y="3592"/>
                    <a:pt x="9483" y="3385"/>
                    <a:pt x="9632" y="2892"/>
                  </a:cubicBezTo>
                  <a:cubicBezTo>
                    <a:pt x="9638" y="2895"/>
                    <a:pt x="9644" y="2898"/>
                    <a:pt x="9650" y="2898"/>
                  </a:cubicBezTo>
                  <a:cubicBezTo>
                    <a:pt x="9661" y="2902"/>
                    <a:pt x="9672" y="2903"/>
                    <a:pt x="9684" y="2903"/>
                  </a:cubicBezTo>
                  <a:cubicBezTo>
                    <a:pt x="9762" y="2903"/>
                    <a:pt x="9847" y="2823"/>
                    <a:pt x="9930" y="2642"/>
                  </a:cubicBezTo>
                  <a:cubicBezTo>
                    <a:pt x="9939" y="2943"/>
                    <a:pt x="10037" y="3092"/>
                    <a:pt x="10174" y="3119"/>
                  </a:cubicBezTo>
                  <a:cubicBezTo>
                    <a:pt x="10188" y="3121"/>
                    <a:pt x="10201" y="3123"/>
                    <a:pt x="10214" y="3123"/>
                  </a:cubicBezTo>
                  <a:cubicBezTo>
                    <a:pt x="10326" y="3123"/>
                    <a:pt x="10438" y="3031"/>
                    <a:pt x="10523" y="2824"/>
                  </a:cubicBezTo>
                  <a:cubicBezTo>
                    <a:pt x="10556" y="3026"/>
                    <a:pt x="10642" y="3131"/>
                    <a:pt x="10756" y="3152"/>
                  </a:cubicBezTo>
                  <a:cubicBezTo>
                    <a:pt x="10769" y="3154"/>
                    <a:pt x="10782" y="3155"/>
                    <a:pt x="10795" y="3155"/>
                  </a:cubicBezTo>
                  <a:cubicBezTo>
                    <a:pt x="10853" y="3155"/>
                    <a:pt x="10909" y="3134"/>
                    <a:pt x="10952" y="3095"/>
                  </a:cubicBezTo>
                  <a:lnTo>
                    <a:pt x="10952" y="3095"/>
                  </a:lnTo>
                  <a:cubicBezTo>
                    <a:pt x="10914" y="3503"/>
                    <a:pt x="11033" y="3706"/>
                    <a:pt x="11212" y="3742"/>
                  </a:cubicBezTo>
                  <a:cubicBezTo>
                    <a:pt x="11230" y="3745"/>
                    <a:pt x="11248" y="3747"/>
                    <a:pt x="11266" y="3747"/>
                  </a:cubicBezTo>
                  <a:cubicBezTo>
                    <a:pt x="11343" y="3747"/>
                    <a:pt x="11414" y="3717"/>
                    <a:pt x="11465" y="3664"/>
                  </a:cubicBezTo>
                  <a:cubicBezTo>
                    <a:pt x="11480" y="3930"/>
                    <a:pt x="11578" y="4067"/>
                    <a:pt x="11710" y="4094"/>
                  </a:cubicBezTo>
                  <a:cubicBezTo>
                    <a:pt x="11724" y="4096"/>
                    <a:pt x="11738" y="4098"/>
                    <a:pt x="11753" y="4098"/>
                  </a:cubicBezTo>
                  <a:cubicBezTo>
                    <a:pt x="11932" y="4098"/>
                    <a:pt x="12104" y="3888"/>
                    <a:pt x="12195" y="3378"/>
                  </a:cubicBezTo>
                  <a:cubicBezTo>
                    <a:pt x="12294" y="2818"/>
                    <a:pt x="12237" y="2222"/>
                    <a:pt x="12091" y="1873"/>
                  </a:cubicBezTo>
                  <a:cubicBezTo>
                    <a:pt x="11993" y="2058"/>
                    <a:pt x="11873" y="2254"/>
                    <a:pt x="11763" y="2475"/>
                  </a:cubicBezTo>
                  <a:cubicBezTo>
                    <a:pt x="11754" y="2147"/>
                    <a:pt x="11689" y="1843"/>
                    <a:pt x="11587" y="1631"/>
                  </a:cubicBezTo>
                  <a:cubicBezTo>
                    <a:pt x="11492" y="1801"/>
                    <a:pt x="11367" y="1980"/>
                    <a:pt x="11256" y="2183"/>
                  </a:cubicBezTo>
                  <a:cubicBezTo>
                    <a:pt x="11298" y="1694"/>
                    <a:pt x="11236" y="1214"/>
                    <a:pt x="11110" y="916"/>
                  </a:cubicBezTo>
                  <a:cubicBezTo>
                    <a:pt x="10976" y="1175"/>
                    <a:pt x="10797" y="1467"/>
                    <a:pt x="10672" y="1807"/>
                  </a:cubicBezTo>
                  <a:cubicBezTo>
                    <a:pt x="10663" y="1452"/>
                    <a:pt x="10604" y="1122"/>
                    <a:pt x="10508" y="898"/>
                  </a:cubicBezTo>
                  <a:cubicBezTo>
                    <a:pt x="10404" y="1113"/>
                    <a:pt x="10267" y="1348"/>
                    <a:pt x="10151" y="1610"/>
                  </a:cubicBezTo>
                  <a:cubicBezTo>
                    <a:pt x="10165" y="1423"/>
                    <a:pt x="10159" y="1235"/>
                    <a:pt x="10127" y="1047"/>
                  </a:cubicBezTo>
                  <a:cubicBezTo>
                    <a:pt x="10043" y="1202"/>
                    <a:pt x="9942" y="1369"/>
                    <a:pt x="9843" y="1554"/>
                  </a:cubicBezTo>
                  <a:cubicBezTo>
                    <a:pt x="9855" y="1318"/>
                    <a:pt x="9840" y="1086"/>
                    <a:pt x="9802" y="853"/>
                  </a:cubicBezTo>
                  <a:cubicBezTo>
                    <a:pt x="9614" y="1202"/>
                    <a:pt x="9364" y="1593"/>
                    <a:pt x="9179" y="2061"/>
                  </a:cubicBezTo>
                  <a:cubicBezTo>
                    <a:pt x="9223" y="1464"/>
                    <a:pt x="9176" y="895"/>
                    <a:pt x="9065" y="534"/>
                  </a:cubicBezTo>
                  <a:cubicBezTo>
                    <a:pt x="8958" y="794"/>
                    <a:pt x="8824" y="1074"/>
                    <a:pt x="8702" y="1381"/>
                  </a:cubicBezTo>
                  <a:cubicBezTo>
                    <a:pt x="8705" y="940"/>
                    <a:pt x="8648" y="537"/>
                    <a:pt x="8550" y="260"/>
                  </a:cubicBezTo>
                  <a:cubicBezTo>
                    <a:pt x="8395" y="600"/>
                    <a:pt x="8186" y="984"/>
                    <a:pt x="8034" y="1420"/>
                  </a:cubicBezTo>
                  <a:cubicBezTo>
                    <a:pt x="8013" y="1348"/>
                    <a:pt x="7989" y="1280"/>
                    <a:pt x="7966" y="1214"/>
                  </a:cubicBezTo>
                  <a:cubicBezTo>
                    <a:pt x="7957" y="1098"/>
                    <a:pt x="7936" y="982"/>
                    <a:pt x="7906" y="871"/>
                  </a:cubicBezTo>
                  <a:cubicBezTo>
                    <a:pt x="7891" y="901"/>
                    <a:pt x="7876" y="934"/>
                    <a:pt x="7861" y="967"/>
                  </a:cubicBezTo>
                  <a:cubicBezTo>
                    <a:pt x="7828" y="898"/>
                    <a:pt x="7790" y="832"/>
                    <a:pt x="7748" y="773"/>
                  </a:cubicBezTo>
                  <a:cubicBezTo>
                    <a:pt x="7691" y="973"/>
                    <a:pt x="7614" y="1193"/>
                    <a:pt x="7551" y="1435"/>
                  </a:cubicBezTo>
                  <a:cubicBezTo>
                    <a:pt x="7474" y="1116"/>
                    <a:pt x="7348" y="835"/>
                    <a:pt x="7208" y="651"/>
                  </a:cubicBezTo>
                  <a:cubicBezTo>
                    <a:pt x="7146" y="838"/>
                    <a:pt x="7065" y="1041"/>
                    <a:pt x="6997" y="1265"/>
                  </a:cubicBezTo>
                  <a:cubicBezTo>
                    <a:pt x="6937" y="779"/>
                    <a:pt x="6776" y="323"/>
                    <a:pt x="6594" y="60"/>
                  </a:cubicBezTo>
                  <a:cubicBezTo>
                    <a:pt x="6520" y="347"/>
                    <a:pt x="6404" y="672"/>
                    <a:pt x="6350" y="1032"/>
                  </a:cubicBezTo>
                  <a:cubicBezTo>
                    <a:pt x="6269" y="686"/>
                    <a:pt x="6141" y="379"/>
                    <a:pt x="6004" y="180"/>
                  </a:cubicBezTo>
                  <a:cubicBezTo>
                    <a:pt x="5944" y="415"/>
                    <a:pt x="5858" y="674"/>
                    <a:pt x="5801" y="958"/>
                  </a:cubicBezTo>
                  <a:cubicBezTo>
                    <a:pt x="5778" y="770"/>
                    <a:pt x="5730" y="588"/>
                    <a:pt x="5664" y="412"/>
                  </a:cubicBezTo>
                  <a:cubicBezTo>
                    <a:pt x="5614" y="582"/>
                    <a:pt x="5545" y="770"/>
                    <a:pt x="5491" y="973"/>
                  </a:cubicBezTo>
                  <a:cubicBezTo>
                    <a:pt x="5453" y="740"/>
                    <a:pt x="5390" y="516"/>
                    <a:pt x="5304" y="299"/>
                  </a:cubicBezTo>
                  <a:cubicBezTo>
                    <a:pt x="5193" y="683"/>
                    <a:pt x="5026" y="1119"/>
                    <a:pt x="4943" y="1616"/>
                  </a:cubicBezTo>
                  <a:cubicBezTo>
                    <a:pt x="4865" y="1023"/>
                    <a:pt x="4704" y="478"/>
                    <a:pt x="4523" y="153"/>
                  </a:cubicBezTo>
                  <a:cubicBezTo>
                    <a:pt x="4469" y="430"/>
                    <a:pt x="4397" y="737"/>
                    <a:pt x="4341" y="1065"/>
                  </a:cubicBezTo>
                  <a:cubicBezTo>
                    <a:pt x="4251" y="633"/>
                    <a:pt x="4114" y="248"/>
                    <a:pt x="39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53" name="Google Shape;1653;p48"/>
          <p:cNvSpPr txBox="1"/>
          <p:nvPr/>
        </p:nvSpPr>
        <p:spPr>
          <a:xfrm>
            <a:off x="94250" y="84325"/>
            <a:ext cx="95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Barlow Semi Condensed"/>
                <a:ea typeface="Barlow Semi Condensed"/>
                <a:cs typeface="Barlow Semi Condensed"/>
                <a:sym typeface="Barlow Semi Condensed"/>
              </a:rPr>
              <a:t>[Slide 14]</a:t>
            </a:r>
            <a:endParaRPr>
              <a:solidFill>
                <a:schemeClr val="lt2"/>
              </a:solidFill>
              <a:latin typeface="Barlow Semi Condensed"/>
              <a:ea typeface="Barlow Semi Condensed"/>
              <a:cs typeface="Barlow Semi Condensed"/>
              <a:sym typeface="Barlow Semi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7" name="Shape 1657"/>
        <p:cNvGrpSpPr/>
        <p:nvPr/>
      </p:nvGrpSpPr>
      <p:grpSpPr>
        <a:xfrm>
          <a:off x="0" y="0"/>
          <a:ext cx="0" cy="0"/>
          <a:chOff x="0" y="0"/>
          <a:chExt cx="0" cy="0"/>
        </a:xfrm>
      </p:grpSpPr>
      <p:sp>
        <p:nvSpPr>
          <p:cNvPr id="1658" name="Google Shape;1658;p49"/>
          <p:cNvSpPr txBox="1"/>
          <p:nvPr>
            <p:ph type="title"/>
          </p:nvPr>
        </p:nvSpPr>
        <p:spPr>
          <a:xfrm>
            <a:off x="1349000" y="609250"/>
            <a:ext cx="7691700" cy="2865300"/>
          </a:xfrm>
          <a:prstGeom prst="rect">
            <a:avLst/>
          </a:prstGeom>
        </p:spPr>
        <p:txBody>
          <a:bodyPr anchorCtr="0" anchor="ctr" bIns="91425" lIns="91425" spcFirstLastPara="1" rIns="91425" wrap="square" tIns="91425">
            <a:noAutofit/>
          </a:bodyPr>
          <a:lstStyle/>
          <a:p>
            <a:pPr indent="0" lvl="0" marL="457200" rtl="0" algn="l">
              <a:lnSpc>
                <a:spcPct val="125454"/>
              </a:lnSpc>
              <a:spcBef>
                <a:spcPts val="0"/>
              </a:spcBef>
              <a:spcAft>
                <a:spcPts val="0"/>
              </a:spcAft>
              <a:buNone/>
            </a:pPr>
            <a:r>
              <a:rPr lang="en" sz="2500">
                <a:solidFill>
                  <a:srgbClr val="000000"/>
                </a:solidFill>
                <a:latin typeface="Grenze"/>
                <a:ea typeface="Grenze"/>
                <a:cs typeface="Grenze"/>
                <a:sym typeface="Grenze"/>
              </a:rPr>
              <a:t>Let’s take a moment to dive into Revelation 1:17-18.</a:t>
            </a:r>
            <a:endParaRPr sz="2500">
              <a:solidFill>
                <a:srgbClr val="000000"/>
              </a:solidFill>
              <a:latin typeface="Grenze"/>
              <a:ea typeface="Grenze"/>
              <a:cs typeface="Grenze"/>
              <a:sym typeface="Grenze"/>
            </a:endParaRPr>
          </a:p>
          <a:p>
            <a:pPr indent="-342900" lvl="0" marL="457200" rtl="0" algn="l">
              <a:lnSpc>
                <a:spcPct val="125454"/>
              </a:lnSpc>
              <a:spcBef>
                <a:spcPts val="800"/>
              </a:spcBef>
              <a:spcAft>
                <a:spcPts val="0"/>
              </a:spcAft>
              <a:buClr>
                <a:srgbClr val="000000"/>
              </a:buClr>
              <a:buSzPts val="1800"/>
              <a:buChar char="●"/>
            </a:pPr>
            <a:r>
              <a:rPr lang="en" sz="2500">
                <a:solidFill>
                  <a:srgbClr val="000000"/>
                </a:solidFill>
                <a:latin typeface="Grenze"/>
                <a:ea typeface="Grenze"/>
                <a:cs typeface="Grenze"/>
                <a:sym typeface="Grenze"/>
              </a:rPr>
              <a:t>Who is the one who saw and fell as though he was dead?</a:t>
            </a:r>
            <a:endParaRPr sz="2500">
              <a:solidFill>
                <a:srgbClr val="000000"/>
              </a:solidFill>
              <a:latin typeface="Grenze"/>
              <a:ea typeface="Grenze"/>
              <a:cs typeface="Grenze"/>
              <a:sym typeface="Grenze"/>
            </a:endParaRPr>
          </a:p>
          <a:p>
            <a:pPr indent="-342900" lvl="0" marL="457200" rtl="0" algn="l">
              <a:lnSpc>
                <a:spcPct val="125454"/>
              </a:lnSpc>
              <a:spcBef>
                <a:spcPts val="0"/>
              </a:spcBef>
              <a:spcAft>
                <a:spcPts val="0"/>
              </a:spcAft>
              <a:buClr>
                <a:srgbClr val="000000"/>
              </a:buClr>
              <a:buSzPts val="1800"/>
              <a:buChar char="●"/>
            </a:pPr>
            <a:r>
              <a:rPr lang="en" sz="2500">
                <a:solidFill>
                  <a:srgbClr val="000000"/>
                </a:solidFill>
                <a:latin typeface="Grenze"/>
                <a:ea typeface="Grenze"/>
                <a:cs typeface="Grenze"/>
                <a:sym typeface="Grenze"/>
              </a:rPr>
              <a:t>That was the Apostle John.</a:t>
            </a:r>
            <a:endParaRPr sz="2500">
              <a:solidFill>
                <a:srgbClr val="000000"/>
              </a:solidFill>
              <a:latin typeface="Grenze"/>
              <a:ea typeface="Grenze"/>
              <a:cs typeface="Grenze"/>
              <a:sym typeface="Grenze"/>
            </a:endParaRPr>
          </a:p>
          <a:p>
            <a:pPr indent="-342900" lvl="0" marL="457200" rtl="0" algn="l">
              <a:lnSpc>
                <a:spcPct val="125454"/>
              </a:lnSpc>
              <a:spcBef>
                <a:spcPts val="0"/>
              </a:spcBef>
              <a:spcAft>
                <a:spcPts val="0"/>
              </a:spcAft>
              <a:buClr>
                <a:srgbClr val="000000"/>
              </a:buClr>
              <a:buSzPts val="1800"/>
              <a:buChar char="●"/>
            </a:pPr>
            <a:r>
              <a:rPr lang="en" sz="2500">
                <a:solidFill>
                  <a:srgbClr val="000000"/>
                </a:solidFill>
                <a:latin typeface="Grenze"/>
                <a:ea typeface="Grenze"/>
                <a:cs typeface="Grenze"/>
                <a:sym typeface="Grenze"/>
              </a:rPr>
              <a:t>And who did John see, ALIVE, and who has the keys of death?</a:t>
            </a:r>
            <a:endParaRPr sz="2500">
              <a:solidFill>
                <a:srgbClr val="000000"/>
              </a:solidFill>
              <a:latin typeface="Grenze"/>
              <a:ea typeface="Grenze"/>
              <a:cs typeface="Grenze"/>
              <a:sym typeface="Grenze"/>
            </a:endParaRPr>
          </a:p>
          <a:p>
            <a:pPr indent="-342900" lvl="0" marL="457200" rtl="0" algn="l">
              <a:lnSpc>
                <a:spcPct val="125454"/>
              </a:lnSpc>
              <a:spcBef>
                <a:spcPts val="0"/>
              </a:spcBef>
              <a:spcAft>
                <a:spcPts val="0"/>
              </a:spcAft>
              <a:buClr>
                <a:srgbClr val="000000"/>
              </a:buClr>
              <a:buSzPts val="1800"/>
              <a:buChar char="●"/>
            </a:pPr>
            <a:r>
              <a:rPr lang="en" sz="2500">
                <a:solidFill>
                  <a:srgbClr val="000000"/>
                </a:solidFill>
                <a:latin typeface="Grenze"/>
                <a:ea typeface="Grenze"/>
                <a:cs typeface="Grenze"/>
                <a:sym typeface="Grenze"/>
              </a:rPr>
              <a:t>Our Lord, Jesus Christ.</a:t>
            </a:r>
            <a:endParaRPr sz="3100">
              <a:solidFill>
                <a:srgbClr val="000000"/>
              </a:solidFill>
              <a:latin typeface="Grenze"/>
              <a:ea typeface="Grenze"/>
              <a:cs typeface="Grenze"/>
              <a:sym typeface="Grenze"/>
            </a:endParaRPr>
          </a:p>
        </p:txBody>
      </p:sp>
      <p:grpSp>
        <p:nvGrpSpPr>
          <p:cNvPr id="1659" name="Google Shape;1659;p49"/>
          <p:cNvGrpSpPr/>
          <p:nvPr/>
        </p:nvGrpSpPr>
        <p:grpSpPr>
          <a:xfrm>
            <a:off x="6101656" y="3344718"/>
            <a:ext cx="1125791" cy="1625872"/>
            <a:chOff x="6144825" y="3217535"/>
            <a:chExt cx="1082700" cy="1563640"/>
          </a:xfrm>
        </p:grpSpPr>
        <p:sp>
          <p:nvSpPr>
            <p:cNvPr id="1660" name="Google Shape;1660;p49"/>
            <p:cNvSpPr/>
            <p:nvPr/>
          </p:nvSpPr>
          <p:spPr>
            <a:xfrm>
              <a:off x="6144825" y="4659075"/>
              <a:ext cx="1082700" cy="122100"/>
            </a:xfrm>
            <a:prstGeom prst="ellipse">
              <a:avLst/>
            </a:pr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1" name="Google Shape;1661;p49"/>
            <p:cNvGrpSpPr/>
            <p:nvPr/>
          </p:nvGrpSpPr>
          <p:grpSpPr>
            <a:xfrm>
              <a:off x="6249731" y="3217535"/>
              <a:ext cx="873016" cy="1532273"/>
              <a:chOff x="-1534225" y="2623325"/>
              <a:chExt cx="1117675" cy="1961686"/>
            </a:xfrm>
          </p:grpSpPr>
          <p:sp>
            <p:nvSpPr>
              <p:cNvPr id="1662" name="Google Shape;1662;p49"/>
              <p:cNvSpPr/>
              <p:nvPr/>
            </p:nvSpPr>
            <p:spPr>
              <a:xfrm>
                <a:off x="-1444182" y="3257736"/>
                <a:ext cx="917360" cy="1307837"/>
              </a:xfrm>
              <a:custGeom>
                <a:rect b="b" l="l" r="r" t="t"/>
                <a:pathLst>
                  <a:path extrusionOk="0" h="9891" w="6938">
                    <a:moveTo>
                      <a:pt x="4384" y="0"/>
                    </a:moveTo>
                    <a:cubicBezTo>
                      <a:pt x="4384" y="0"/>
                      <a:pt x="3538" y="645"/>
                      <a:pt x="2748" y="645"/>
                    </a:cubicBezTo>
                    <a:cubicBezTo>
                      <a:pt x="2484" y="645"/>
                      <a:pt x="2227" y="573"/>
                      <a:pt x="2009" y="381"/>
                    </a:cubicBezTo>
                    <a:cubicBezTo>
                      <a:pt x="2009" y="381"/>
                      <a:pt x="1934" y="1262"/>
                      <a:pt x="1536" y="1658"/>
                    </a:cubicBezTo>
                    <a:cubicBezTo>
                      <a:pt x="1138" y="2056"/>
                      <a:pt x="1" y="2465"/>
                      <a:pt x="1" y="2465"/>
                    </a:cubicBezTo>
                    <a:cubicBezTo>
                      <a:pt x="50" y="2554"/>
                      <a:pt x="176" y="2791"/>
                      <a:pt x="328" y="3096"/>
                    </a:cubicBezTo>
                    <a:cubicBezTo>
                      <a:pt x="555" y="3553"/>
                      <a:pt x="840" y="4164"/>
                      <a:pt x="1005" y="4664"/>
                    </a:cubicBezTo>
                    <a:cubicBezTo>
                      <a:pt x="1281" y="5502"/>
                      <a:pt x="2002" y="9644"/>
                      <a:pt x="2002" y="9644"/>
                    </a:cubicBezTo>
                    <a:cubicBezTo>
                      <a:pt x="2002" y="9644"/>
                      <a:pt x="2314" y="9891"/>
                      <a:pt x="3497" y="9891"/>
                    </a:cubicBezTo>
                    <a:cubicBezTo>
                      <a:pt x="3563" y="9891"/>
                      <a:pt x="3631" y="9890"/>
                      <a:pt x="3702" y="9888"/>
                    </a:cubicBezTo>
                    <a:cubicBezTo>
                      <a:pt x="5056" y="9858"/>
                      <a:pt x="5931" y="9760"/>
                      <a:pt x="5931" y="9760"/>
                    </a:cubicBezTo>
                    <a:cubicBezTo>
                      <a:pt x="5931" y="9760"/>
                      <a:pt x="6251" y="8298"/>
                      <a:pt x="6287" y="7184"/>
                    </a:cubicBezTo>
                    <a:cubicBezTo>
                      <a:pt x="6323" y="6072"/>
                      <a:pt x="6278" y="4424"/>
                      <a:pt x="6411" y="3338"/>
                    </a:cubicBezTo>
                    <a:cubicBezTo>
                      <a:pt x="6492" y="2681"/>
                      <a:pt x="6669" y="1939"/>
                      <a:pt x="6793" y="1454"/>
                    </a:cubicBezTo>
                    <a:cubicBezTo>
                      <a:pt x="6877" y="1139"/>
                      <a:pt x="6938" y="933"/>
                      <a:pt x="6938" y="933"/>
                    </a:cubicBezTo>
                    <a:lnTo>
                      <a:pt x="6938" y="933"/>
                    </a:lnTo>
                    <a:cubicBezTo>
                      <a:pt x="6938" y="933"/>
                      <a:pt x="6104" y="1292"/>
                      <a:pt x="5511" y="1307"/>
                    </a:cubicBezTo>
                    <a:cubicBezTo>
                      <a:pt x="5508" y="1307"/>
                      <a:pt x="5504" y="1307"/>
                      <a:pt x="5501" y="1307"/>
                    </a:cubicBezTo>
                    <a:cubicBezTo>
                      <a:pt x="4912" y="1307"/>
                      <a:pt x="4384" y="0"/>
                      <a:pt x="438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49"/>
              <p:cNvSpPr/>
              <p:nvPr/>
            </p:nvSpPr>
            <p:spPr>
              <a:xfrm>
                <a:off x="-1400681" y="3446419"/>
                <a:ext cx="854951" cy="1119152"/>
              </a:xfrm>
              <a:custGeom>
                <a:rect b="b" l="l" r="r" t="t"/>
                <a:pathLst>
                  <a:path extrusionOk="0" h="8464" w="6466">
                    <a:moveTo>
                      <a:pt x="6218" y="0"/>
                    </a:moveTo>
                    <a:cubicBezTo>
                      <a:pt x="5499" y="0"/>
                      <a:pt x="4429" y="578"/>
                      <a:pt x="3296" y="1239"/>
                    </a:cubicBezTo>
                    <a:cubicBezTo>
                      <a:pt x="2534" y="1685"/>
                      <a:pt x="1794" y="1857"/>
                      <a:pt x="1140" y="1857"/>
                    </a:cubicBezTo>
                    <a:cubicBezTo>
                      <a:pt x="719" y="1857"/>
                      <a:pt x="333" y="1786"/>
                      <a:pt x="0" y="1669"/>
                    </a:cubicBezTo>
                    <a:lnTo>
                      <a:pt x="0" y="1669"/>
                    </a:lnTo>
                    <a:cubicBezTo>
                      <a:pt x="227" y="2126"/>
                      <a:pt x="511" y="2737"/>
                      <a:pt x="676" y="3237"/>
                    </a:cubicBezTo>
                    <a:cubicBezTo>
                      <a:pt x="952" y="4075"/>
                      <a:pt x="1674" y="8217"/>
                      <a:pt x="1674" y="8217"/>
                    </a:cubicBezTo>
                    <a:cubicBezTo>
                      <a:pt x="1674" y="8217"/>
                      <a:pt x="1985" y="8464"/>
                      <a:pt x="3169" y="8464"/>
                    </a:cubicBezTo>
                    <a:cubicBezTo>
                      <a:pt x="3235" y="8464"/>
                      <a:pt x="3303" y="8463"/>
                      <a:pt x="3374" y="8461"/>
                    </a:cubicBezTo>
                    <a:cubicBezTo>
                      <a:pt x="4727" y="8431"/>
                      <a:pt x="5602" y="8333"/>
                      <a:pt x="5602" y="8333"/>
                    </a:cubicBezTo>
                    <a:cubicBezTo>
                      <a:pt x="5602" y="8333"/>
                      <a:pt x="5923" y="6871"/>
                      <a:pt x="5958" y="5757"/>
                    </a:cubicBezTo>
                    <a:cubicBezTo>
                      <a:pt x="5994" y="4645"/>
                      <a:pt x="5949" y="2997"/>
                      <a:pt x="6084" y="1911"/>
                    </a:cubicBezTo>
                    <a:cubicBezTo>
                      <a:pt x="6165" y="1254"/>
                      <a:pt x="6340" y="512"/>
                      <a:pt x="6466" y="27"/>
                    </a:cubicBezTo>
                    <a:cubicBezTo>
                      <a:pt x="6389" y="9"/>
                      <a:pt x="6306" y="0"/>
                      <a:pt x="62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49"/>
              <p:cNvSpPr/>
              <p:nvPr/>
            </p:nvSpPr>
            <p:spPr>
              <a:xfrm>
                <a:off x="-1256294" y="2623325"/>
                <a:ext cx="268941" cy="165810"/>
              </a:xfrm>
              <a:custGeom>
                <a:rect b="b" l="l" r="r" t="t"/>
                <a:pathLst>
                  <a:path extrusionOk="0" h="1254" w="2034">
                    <a:moveTo>
                      <a:pt x="929" y="1"/>
                    </a:moveTo>
                    <a:lnTo>
                      <a:pt x="831" y="238"/>
                    </a:lnTo>
                    <a:cubicBezTo>
                      <a:pt x="549" y="273"/>
                      <a:pt x="653" y="493"/>
                      <a:pt x="659" y="506"/>
                    </a:cubicBezTo>
                    <a:cubicBezTo>
                      <a:pt x="658" y="498"/>
                      <a:pt x="637" y="424"/>
                      <a:pt x="710" y="424"/>
                    </a:cubicBezTo>
                    <a:cubicBezTo>
                      <a:pt x="721" y="424"/>
                      <a:pt x="734" y="425"/>
                      <a:pt x="750" y="429"/>
                    </a:cubicBezTo>
                    <a:cubicBezTo>
                      <a:pt x="874" y="458"/>
                      <a:pt x="861" y="643"/>
                      <a:pt x="861" y="643"/>
                    </a:cubicBezTo>
                    <a:cubicBezTo>
                      <a:pt x="481" y="714"/>
                      <a:pt x="333" y="820"/>
                      <a:pt x="333" y="820"/>
                    </a:cubicBezTo>
                    <a:cubicBezTo>
                      <a:pt x="333" y="820"/>
                      <a:pt x="255" y="713"/>
                      <a:pt x="244" y="619"/>
                    </a:cubicBezTo>
                    <a:cubicBezTo>
                      <a:pt x="232" y="525"/>
                      <a:pt x="328" y="488"/>
                      <a:pt x="328" y="488"/>
                    </a:cubicBezTo>
                    <a:cubicBezTo>
                      <a:pt x="319" y="438"/>
                      <a:pt x="273" y="424"/>
                      <a:pt x="227" y="424"/>
                    </a:cubicBezTo>
                    <a:cubicBezTo>
                      <a:pt x="176" y="424"/>
                      <a:pt x="125" y="441"/>
                      <a:pt x="125" y="441"/>
                    </a:cubicBezTo>
                    <a:cubicBezTo>
                      <a:pt x="125" y="441"/>
                      <a:pt x="44" y="348"/>
                      <a:pt x="16" y="348"/>
                    </a:cubicBezTo>
                    <a:cubicBezTo>
                      <a:pt x="11" y="348"/>
                      <a:pt x="7" y="351"/>
                      <a:pt x="6" y="358"/>
                    </a:cubicBezTo>
                    <a:cubicBezTo>
                      <a:pt x="1" y="405"/>
                      <a:pt x="244" y="869"/>
                      <a:pt x="244" y="869"/>
                    </a:cubicBezTo>
                    <a:lnTo>
                      <a:pt x="394" y="1100"/>
                    </a:lnTo>
                    <a:lnTo>
                      <a:pt x="494" y="1254"/>
                    </a:lnTo>
                    <a:cubicBezTo>
                      <a:pt x="691" y="1122"/>
                      <a:pt x="916" y="1040"/>
                      <a:pt x="1152" y="1011"/>
                    </a:cubicBezTo>
                    <a:cubicBezTo>
                      <a:pt x="1212" y="1003"/>
                      <a:pt x="1271" y="1000"/>
                      <a:pt x="1331" y="1000"/>
                    </a:cubicBezTo>
                    <a:cubicBezTo>
                      <a:pt x="1343" y="1000"/>
                      <a:pt x="1355" y="1000"/>
                      <a:pt x="1366" y="1001"/>
                    </a:cubicBezTo>
                    <a:cubicBezTo>
                      <a:pt x="1640" y="1005"/>
                      <a:pt x="1818" y="1082"/>
                      <a:pt x="1818" y="1082"/>
                    </a:cubicBezTo>
                    <a:lnTo>
                      <a:pt x="1849" y="889"/>
                    </a:lnTo>
                    <a:cubicBezTo>
                      <a:pt x="1857" y="786"/>
                      <a:pt x="2033" y="406"/>
                      <a:pt x="2033" y="325"/>
                    </a:cubicBezTo>
                    <a:cubicBezTo>
                      <a:pt x="2033" y="315"/>
                      <a:pt x="2032" y="311"/>
                      <a:pt x="2025" y="311"/>
                    </a:cubicBezTo>
                    <a:cubicBezTo>
                      <a:pt x="1971" y="311"/>
                      <a:pt x="1912" y="458"/>
                      <a:pt x="1912" y="458"/>
                    </a:cubicBezTo>
                    <a:cubicBezTo>
                      <a:pt x="1912" y="458"/>
                      <a:pt x="1934" y="316"/>
                      <a:pt x="1830" y="316"/>
                    </a:cubicBezTo>
                    <a:cubicBezTo>
                      <a:pt x="1828" y="316"/>
                      <a:pt x="1826" y="316"/>
                      <a:pt x="1823" y="316"/>
                    </a:cubicBezTo>
                    <a:cubicBezTo>
                      <a:pt x="1711" y="322"/>
                      <a:pt x="1611" y="483"/>
                      <a:pt x="1611" y="483"/>
                    </a:cubicBezTo>
                    <a:cubicBezTo>
                      <a:pt x="1643" y="472"/>
                      <a:pt x="1669" y="468"/>
                      <a:pt x="1690" y="468"/>
                    </a:cubicBezTo>
                    <a:cubicBezTo>
                      <a:pt x="1827" y="468"/>
                      <a:pt x="1758" y="655"/>
                      <a:pt x="1758" y="655"/>
                    </a:cubicBezTo>
                    <a:cubicBezTo>
                      <a:pt x="1677" y="637"/>
                      <a:pt x="1595" y="626"/>
                      <a:pt x="1512" y="622"/>
                    </a:cubicBezTo>
                    <a:cubicBezTo>
                      <a:pt x="1453" y="618"/>
                      <a:pt x="1394" y="617"/>
                      <a:pt x="1335" y="617"/>
                    </a:cubicBezTo>
                    <a:cubicBezTo>
                      <a:pt x="1244" y="617"/>
                      <a:pt x="1154" y="620"/>
                      <a:pt x="1062" y="627"/>
                    </a:cubicBezTo>
                    <a:cubicBezTo>
                      <a:pt x="1062" y="627"/>
                      <a:pt x="1039" y="435"/>
                      <a:pt x="1104" y="399"/>
                    </a:cubicBezTo>
                    <a:cubicBezTo>
                      <a:pt x="1122" y="390"/>
                      <a:pt x="1146" y="386"/>
                      <a:pt x="1171" y="386"/>
                    </a:cubicBezTo>
                    <a:cubicBezTo>
                      <a:pt x="1242" y="386"/>
                      <a:pt x="1326" y="412"/>
                      <a:pt x="1326" y="412"/>
                    </a:cubicBezTo>
                    <a:cubicBezTo>
                      <a:pt x="1338" y="264"/>
                      <a:pt x="1211" y="239"/>
                      <a:pt x="1126" y="239"/>
                    </a:cubicBezTo>
                    <a:cubicBezTo>
                      <a:pt x="1083" y="239"/>
                      <a:pt x="1051" y="245"/>
                      <a:pt x="1051" y="245"/>
                    </a:cubicBezTo>
                    <a:lnTo>
                      <a:pt x="92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49"/>
              <p:cNvSpPr/>
              <p:nvPr/>
            </p:nvSpPr>
            <p:spPr>
              <a:xfrm>
                <a:off x="-1414828" y="3117843"/>
                <a:ext cx="910087" cy="1467169"/>
              </a:xfrm>
              <a:custGeom>
                <a:rect b="b" l="l" r="r" t="t"/>
                <a:pathLst>
                  <a:path extrusionOk="0" h="11096" w="6883">
                    <a:moveTo>
                      <a:pt x="1464" y="1"/>
                    </a:moveTo>
                    <a:cubicBezTo>
                      <a:pt x="1454" y="22"/>
                      <a:pt x="1447" y="45"/>
                      <a:pt x="1443" y="67"/>
                    </a:cubicBezTo>
                    <a:cubicBezTo>
                      <a:pt x="1372" y="393"/>
                      <a:pt x="1301" y="786"/>
                      <a:pt x="1211" y="1225"/>
                    </a:cubicBezTo>
                    <a:cubicBezTo>
                      <a:pt x="1121" y="1664"/>
                      <a:pt x="1087" y="2145"/>
                      <a:pt x="1045" y="2211"/>
                    </a:cubicBezTo>
                    <a:cubicBezTo>
                      <a:pt x="1025" y="2243"/>
                      <a:pt x="909" y="2353"/>
                      <a:pt x="725" y="2496"/>
                    </a:cubicBezTo>
                    <a:cubicBezTo>
                      <a:pt x="495" y="2674"/>
                      <a:pt x="252" y="2835"/>
                      <a:pt x="0" y="2976"/>
                    </a:cubicBezTo>
                    <a:cubicBezTo>
                      <a:pt x="63" y="3071"/>
                      <a:pt x="113" y="3172"/>
                      <a:pt x="151" y="3279"/>
                    </a:cubicBezTo>
                    <a:cubicBezTo>
                      <a:pt x="171" y="3337"/>
                      <a:pt x="172" y="3408"/>
                      <a:pt x="184" y="3476"/>
                    </a:cubicBezTo>
                    <a:cubicBezTo>
                      <a:pt x="184" y="3476"/>
                      <a:pt x="1045" y="3315"/>
                      <a:pt x="1378" y="3007"/>
                    </a:cubicBezTo>
                    <a:cubicBezTo>
                      <a:pt x="1710" y="2697"/>
                      <a:pt x="1917" y="2116"/>
                      <a:pt x="1882" y="1842"/>
                    </a:cubicBezTo>
                    <a:cubicBezTo>
                      <a:pt x="1870" y="1746"/>
                      <a:pt x="1866" y="1715"/>
                      <a:pt x="1867" y="1715"/>
                    </a:cubicBezTo>
                    <a:lnTo>
                      <a:pt x="1867" y="1715"/>
                    </a:lnTo>
                    <a:cubicBezTo>
                      <a:pt x="1869" y="1715"/>
                      <a:pt x="1885" y="1819"/>
                      <a:pt x="1885" y="1819"/>
                    </a:cubicBezTo>
                    <a:cubicBezTo>
                      <a:pt x="1885" y="1819"/>
                      <a:pt x="2097" y="2661"/>
                      <a:pt x="2060" y="2940"/>
                    </a:cubicBezTo>
                    <a:cubicBezTo>
                      <a:pt x="2033" y="3146"/>
                      <a:pt x="1797" y="4193"/>
                      <a:pt x="1612" y="4999"/>
                    </a:cubicBezTo>
                    <a:cubicBezTo>
                      <a:pt x="1545" y="5285"/>
                      <a:pt x="1485" y="5543"/>
                      <a:pt x="1443" y="5719"/>
                    </a:cubicBezTo>
                    <a:cubicBezTo>
                      <a:pt x="1282" y="6389"/>
                      <a:pt x="819" y="8386"/>
                      <a:pt x="724" y="8795"/>
                    </a:cubicBezTo>
                    <a:cubicBezTo>
                      <a:pt x="630" y="9204"/>
                      <a:pt x="220" y="10980"/>
                      <a:pt x="220" y="10980"/>
                    </a:cubicBezTo>
                    <a:cubicBezTo>
                      <a:pt x="297" y="10984"/>
                      <a:pt x="375" y="10987"/>
                      <a:pt x="452" y="10987"/>
                    </a:cubicBezTo>
                    <a:cubicBezTo>
                      <a:pt x="511" y="10987"/>
                      <a:pt x="569" y="10986"/>
                      <a:pt x="628" y="10982"/>
                    </a:cubicBezTo>
                    <a:cubicBezTo>
                      <a:pt x="825" y="10975"/>
                      <a:pt x="1022" y="10956"/>
                      <a:pt x="1217" y="10926"/>
                    </a:cubicBezTo>
                    <a:cubicBezTo>
                      <a:pt x="1354" y="10905"/>
                      <a:pt x="1480" y="10897"/>
                      <a:pt x="1600" y="10897"/>
                    </a:cubicBezTo>
                    <a:cubicBezTo>
                      <a:pt x="1810" y="10897"/>
                      <a:pt x="2001" y="10923"/>
                      <a:pt x="2198" y="10955"/>
                    </a:cubicBezTo>
                    <a:cubicBezTo>
                      <a:pt x="2371" y="10982"/>
                      <a:pt x="2549" y="11016"/>
                      <a:pt x="2749" y="11039"/>
                    </a:cubicBezTo>
                    <a:cubicBezTo>
                      <a:pt x="2826" y="11048"/>
                      <a:pt x="2910" y="11056"/>
                      <a:pt x="2998" y="11063"/>
                    </a:cubicBezTo>
                    <a:cubicBezTo>
                      <a:pt x="3283" y="11085"/>
                      <a:pt x="3616" y="11094"/>
                      <a:pt x="3932" y="11095"/>
                    </a:cubicBezTo>
                    <a:cubicBezTo>
                      <a:pt x="3961" y="11095"/>
                      <a:pt x="3990" y="11096"/>
                      <a:pt x="4019" y="11096"/>
                    </a:cubicBezTo>
                    <a:cubicBezTo>
                      <a:pt x="4272" y="11096"/>
                      <a:pt x="4511" y="11090"/>
                      <a:pt x="4702" y="11081"/>
                    </a:cubicBezTo>
                    <a:cubicBezTo>
                      <a:pt x="4747" y="11079"/>
                      <a:pt x="4789" y="11076"/>
                      <a:pt x="4829" y="11074"/>
                    </a:cubicBezTo>
                    <a:cubicBezTo>
                      <a:pt x="5208" y="11048"/>
                      <a:pt x="5477" y="10992"/>
                      <a:pt x="5762" y="10992"/>
                    </a:cubicBezTo>
                    <a:cubicBezTo>
                      <a:pt x="5814" y="10992"/>
                      <a:pt x="5866" y="10994"/>
                      <a:pt x="5920" y="10998"/>
                    </a:cubicBezTo>
                    <a:cubicBezTo>
                      <a:pt x="6301" y="11029"/>
                      <a:pt x="6882" y="11035"/>
                      <a:pt x="6882" y="11035"/>
                    </a:cubicBezTo>
                    <a:cubicBezTo>
                      <a:pt x="6882" y="11035"/>
                      <a:pt x="6467" y="10819"/>
                      <a:pt x="6372" y="10700"/>
                    </a:cubicBezTo>
                    <a:cubicBezTo>
                      <a:pt x="6277" y="10582"/>
                      <a:pt x="5755" y="8990"/>
                      <a:pt x="5624" y="8355"/>
                    </a:cubicBezTo>
                    <a:cubicBezTo>
                      <a:pt x="5492" y="7720"/>
                      <a:pt x="5243" y="6301"/>
                      <a:pt x="5190" y="5714"/>
                    </a:cubicBezTo>
                    <a:cubicBezTo>
                      <a:pt x="5136" y="5125"/>
                      <a:pt x="5023" y="4116"/>
                      <a:pt x="4650" y="3468"/>
                    </a:cubicBezTo>
                    <a:cubicBezTo>
                      <a:pt x="4275" y="2822"/>
                      <a:pt x="4051" y="2554"/>
                      <a:pt x="3990" y="2441"/>
                    </a:cubicBezTo>
                    <a:cubicBezTo>
                      <a:pt x="3931" y="2328"/>
                      <a:pt x="3912" y="2074"/>
                      <a:pt x="3954" y="1823"/>
                    </a:cubicBezTo>
                    <a:cubicBezTo>
                      <a:pt x="3996" y="1575"/>
                      <a:pt x="4073" y="1230"/>
                      <a:pt x="4073" y="1230"/>
                    </a:cubicBezTo>
                    <a:lnTo>
                      <a:pt x="4097" y="1154"/>
                    </a:lnTo>
                    <a:cubicBezTo>
                      <a:pt x="4097" y="1154"/>
                      <a:pt x="4281" y="1878"/>
                      <a:pt x="4453" y="2127"/>
                    </a:cubicBezTo>
                    <a:cubicBezTo>
                      <a:pt x="4598" y="2336"/>
                      <a:pt x="4779" y="2516"/>
                      <a:pt x="5163" y="2516"/>
                    </a:cubicBezTo>
                    <a:cubicBezTo>
                      <a:pt x="5237" y="2516"/>
                      <a:pt x="5319" y="2509"/>
                      <a:pt x="5409" y="2495"/>
                    </a:cubicBezTo>
                    <a:cubicBezTo>
                      <a:pt x="5966" y="2406"/>
                      <a:pt x="6234" y="2229"/>
                      <a:pt x="6234" y="2229"/>
                    </a:cubicBezTo>
                    <a:cubicBezTo>
                      <a:pt x="6234" y="2229"/>
                      <a:pt x="6240" y="2123"/>
                      <a:pt x="6257" y="1993"/>
                    </a:cubicBezTo>
                    <a:cubicBezTo>
                      <a:pt x="6279" y="1838"/>
                      <a:pt x="6315" y="1650"/>
                      <a:pt x="6377" y="1569"/>
                    </a:cubicBezTo>
                    <a:lnTo>
                      <a:pt x="6377" y="1569"/>
                    </a:lnTo>
                    <a:cubicBezTo>
                      <a:pt x="6377" y="1569"/>
                      <a:pt x="6044" y="1628"/>
                      <a:pt x="5622" y="1670"/>
                    </a:cubicBezTo>
                    <a:cubicBezTo>
                      <a:pt x="5539" y="1678"/>
                      <a:pt x="5468" y="1682"/>
                      <a:pt x="5408" y="1682"/>
                    </a:cubicBezTo>
                    <a:cubicBezTo>
                      <a:pt x="5166" y="1682"/>
                      <a:pt x="5102" y="1622"/>
                      <a:pt x="5088" y="1569"/>
                    </a:cubicBezTo>
                    <a:cubicBezTo>
                      <a:pt x="5071" y="1504"/>
                      <a:pt x="4977" y="1015"/>
                      <a:pt x="4899" y="737"/>
                    </a:cubicBezTo>
                    <a:cubicBezTo>
                      <a:pt x="4828" y="490"/>
                      <a:pt x="4744" y="215"/>
                      <a:pt x="4699" y="67"/>
                    </a:cubicBezTo>
                    <a:cubicBezTo>
                      <a:pt x="4699" y="67"/>
                      <a:pt x="4651" y="79"/>
                      <a:pt x="4581" y="93"/>
                    </a:cubicBezTo>
                    <a:cubicBezTo>
                      <a:pt x="4510" y="106"/>
                      <a:pt x="4416" y="124"/>
                      <a:pt x="4323" y="132"/>
                    </a:cubicBezTo>
                    <a:cubicBezTo>
                      <a:pt x="4139" y="150"/>
                      <a:pt x="3937" y="144"/>
                      <a:pt x="3676" y="180"/>
                    </a:cubicBezTo>
                    <a:cubicBezTo>
                      <a:pt x="3605" y="189"/>
                      <a:pt x="3520" y="197"/>
                      <a:pt x="3428" y="205"/>
                    </a:cubicBezTo>
                    <a:lnTo>
                      <a:pt x="3409" y="206"/>
                    </a:lnTo>
                    <a:cubicBezTo>
                      <a:pt x="3328" y="212"/>
                      <a:pt x="3242" y="218"/>
                      <a:pt x="3156" y="221"/>
                    </a:cubicBezTo>
                    <a:cubicBezTo>
                      <a:pt x="3084" y="223"/>
                      <a:pt x="3011" y="225"/>
                      <a:pt x="2941" y="225"/>
                    </a:cubicBezTo>
                    <a:cubicBezTo>
                      <a:pt x="2862" y="225"/>
                      <a:pt x="2785" y="223"/>
                      <a:pt x="2716" y="219"/>
                    </a:cubicBezTo>
                    <a:cubicBezTo>
                      <a:pt x="2694" y="218"/>
                      <a:pt x="2674" y="216"/>
                      <a:pt x="2654" y="215"/>
                    </a:cubicBezTo>
                    <a:cubicBezTo>
                      <a:pt x="2601" y="210"/>
                      <a:pt x="2551" y="208"/>
                      <a:pt x="2502" y="203"/>
                    </a:cubicBezTo>
                    <a:cubicBezTo>
                      <a:pt x="2496" y="203"/>
                      <a:pt x="2490" y="202"/>
                      <a:pt x="2484" y="202"/>
                    </a:cubicBezTo>
                    <a:cubicBezTo>
                      <a:pt x="2272" y="187"/>
                      <a:pt x="2060" y="161"/>
                      <a:pt x="1852" y="121"/>
                    </a:cubicBezTo>
                    <a:cubicBezTo>
                      <a:pt x="1719" y="96"/>
                      <a:pt x="1589" y="56"/>
                      <a:pt x="14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49"/>
              <p:cNvSpPr/>
              <p:nvPr/>
            </p:nvSpPr>
            <p:spPr>
              <a:xfrm>
                <a:off x="-1397111" y="3175096"/>
                <a:ext cx="285336" cy="604004"/>
              </a:xfrm>
              <a:custGeom>
                <a:rect b="b" l="l" r="r" t="t"/>
                <a:pathLst>
                  <a:path extrusionOk="0" h="4568" w="2158">
                    <a:moveTo>
                      <a:pt x="1601" y="0"/>
                    </a:moveTo>
                    <a:cubicBezTo>
                      <a:pt x="1223" y="641"/>
                      <a:pt x="1634" y="1074"/>
                      <a:pt x="1634" y="1074"/>
                    </a:cubicBezTo>
                    <a:cubicBezTo>
                      <a:pt x="1656" y="1239"/>
                      <a:pt x="1601" y="1558"/>
                      <a:pt x="1601" y="1558"/>
                    </a:cubicBezTo>
                    <a:cubicBezTo>
                      <a:pt x="1526" y="1824"/>
                      <a:pt x="1336" y="2182"/>
                      <a:pt x="1071" y="2379"/>
                    </a:cubicBezTo>
                    <a:cubicBezTo>
                      <a:pt x="820" y="2564"/>
                      <a:pt x="248" y="2750"/>
                      <a:pt x="1" y="2853"/>
                    </a:cubicBezTo>
                    <a:cubicBezTo>
                      <a:pt x="23" y="2915"/>
                      <a:pt x="40" y="2979"/>
                      <a:pt x="50" y="3043"/>
                    </a:cubicBezTo>
                    <a:cubicBezTo>
                      <a:pt x="50" y="3043"/>
                      <a:pt x="912" y="2883"/>
                      <a:pt x="1244" y="2574"/>
                    </a:cubicBezTo>
                    <a:cubicBezTo>
                      <a:pt x="1576" y="2266"/>
                      <a:pt x="1783" y="1683"/>
                      <a:pt x="1748" y="1411"/>
                    </a:cubicBezTo>
                    <a:cubicBezTo>
                      <a:pt x="1736" y="1314"/>
                      <a:pt x="1732" y="1282"/>
                      <a:pt x="1734" y="1282"/>
                    </a:cubicBezTo>
                    <a:lnTo>
                      <a:pt x="1734" y="1282"/>
                    </a:lnTo>
                    <a:cubicBezTo>
                      <a:pt x="1736" y="1282"/>
                      <a:pt x="1753" y="1386"/>
                      <a:pt x="1753" y="1386"/>
                    </a:cubicBezTo>
                    <a:cubicBezTo>
                      <a:pt x="1753" y="1386"/>
                      <a:pt x="1963" y="2230"/>
                      <a:pt x="1926" y="2507"/>
                    </a:cubicBezTo>
                    <a:cubicBezTo>
                      <a:pt x="1900" y="2714"/>
                      <a:pt x="1665" y="3762"/>
                      <a:pt x="1478" y="4567"/>
                    </a:cubicBezTo>
                    <a:cubicBezTo>
                      <a:pt x="1827" y="3710"/>
                      <a:pt x="2149" y="2778"/>
                      <a:pt x="2152" y="2503"/>
                    </a:cubicBezTo>
                    <a:cubicBezTo>
                      <a:pt x="2158" y="2021"/>
                      <a:pt x="1861" y="1074"/>
                      <a:pt x="1861" y="1074"/>
                    </a:cubicBezTo>
                    <a:cubicBezTo>
                      <a:pt x="1478" y="847"/>
                      <a:pt x="1601" y="0"/>
                      <a:pt x="1601"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49"/>
              <p:cNvSpPr/>
              <p:nvPr/>
            </p:nvSpPr>
            <p:spPr>
              <a:xfrm>
                <a:off x="-938035" y="3179591"/>
                <a:ext cx="433293" cy="1402511"/>
              </a:xfrm>
              <a:custGeom>
                <a:rect b="b" l="l" r="r" t="t"/>
                <a:pathLst>
                  <a:path extrusionOk="0" h="10607" w="3277">
                    <a:moveTo>
                      <a:pt x="606" y="1"/>
                    </a:moveTo>
                    <a:cubicBezTo>
                      <a:pt x="606" y="1"/>
                      <a:pt x="464" y="859"/>
                      <a:pt x="1" y="892"/>
                    </a:cubicBezTo>
                    <a:cubicBezTo>
                      <a:pt x="1" y="892"/>
                      <a:pt x="58" y="906"/>
                      <a:pt x="134" y="906"/>
                    </a:cubicBezTo>
                    <a:cubicBezTo>
                      <a:pt x="218" y="906"/>
                      <a:pt x="325" y="889"/>
                      <a:pt x="406" y="820"/>
                    </a:cubicBezTo>
                    <a:lnTo>
                      <a:pt x="406" y="820"/>
                    </a:lnTo>
                    <a:cubicBezTo>
                      <a:pt x="400" y="837"/>
                      <a:pt x="170" y="1368"/>
                      <a:pt x="188" y="1694"/>
                    </a:cubicBezTo>
                    <a:cubicBezTo>
                      <a:pt x="205" y="2022"/>
                      <a:pt x="1032" y="2916"/>
                      <a:pt x="944" y="3605"/>
                    </a:cubicBezTo>
                    <a:cubicBezTo>
                      <a:pt x="856" y="4293"/>
                      <a:pt x="669" y="5273"/>
                      <a:pt x="980" y="7420"/>
                    </a:cubicBezTo>
                    <a:cubicBezTo>
                      <a:pt x="1219" y="9056"/>
                      <a:pt x="1244" y="10158"/>
                      <a:pt x="1223" y="10607"/>
                    </a:cubicBezTo>
                    <a:cubicBezTo>
                      <a:pt x="1602" y="10581"/>
                      <a:pt x="1871" y="10525"/>
                      <a:pt x="2156" y="10525"/>
                    </a:cubicBezTo>
                    <a:cubicBezTo>
                      <a:pt x="2208" y="10525"/>
                      <a:pt x="2260" y="10527"/>
                      <a:pt x="2314" y="10531"/>
                    </a:cubicBezTo>
                    <a:cubicBezTo>
                      <a:pt x="2695" y="10562"/>
                      <a:pt x="3276" y="10568"/>
                      <a:pt x="3276" y="10568"/>
                    </a:cubicBezTo>
                    <a:cubicBezTo>
                      <a:pt x="3276" y="10568"/>
                      <a:pt x="2861" y="10352"/>
                      <a:pt x="2766" y="10233"/>
                    </a:cubicBezTo>
                    <a:cubicBezTo>
                      <a:pt x="2671" y="10115"/>
                      <a:pt x="2149" y="8523"/>
                      <a:pt x="2018" y="7888"/>
                    </a:cubicBezTo>
                    <a:cubicBezTo>
                      <a:pt x="1886" y="7253"/>
                      <a:pt x="1637" y="5834"/>
                      <a:pt x="1584" y="5247"/>
                    </a:cubicBezTo>
                    <a:cubicBezTo>
                      <a:pt x="1530" y="4658"/>
                      <a:pt x="1417" y="3649"/>
                      <a:pt x="1044" y="3001"/>
                    </a:cubicBezTo>
                    <a:cubicBezTo>
                      <a:pt x="669" y="2355"/>
                      <a:pt x="445" y="2087"/>
                      <a:pt x="384" y="1974"/>
                    </a:cubicBezTo>
                    <a:cubicBezTo>
                      <a:pt x="325" y="1861"/>
                      <a:pt x="306" y="1607"/>
                      <a:pt x="348" y="1356"/>
                    </a:cubicBezTo>
                    <a:cubicBezTo>
                      <a:pt x="390" y="1108"/>
                      <a:pt x="467" y="763"/>
                      <a:pt x="467" y="763"/>
                    </a:cubicBezTo>
                    <a:lnTo>
                      <a:pt x="491" y="687"/>
                    </a:lnTo>
                    <a:cubicBezTo>
                      <a:pt x="491" y="687"/>
                      <a:pt x="675" y="1411"/>
                      <a:pt x="847" y="1660"/>
                    </a:cubicBezTo>
                    <a:cubicBezTo>
                      <a:pt x="992" y="1869"/>
                      <a:pt x="1173" y="2049"/>
                      <a:pt x="1557" y="2049"/>
                    </a:cubicBezTo>
                    <a:cubicBezTo>
                      <a:pt x="1631" y="2049"/>
                      <a:pt x="1713" y="2042"/>
                      <a:pt x="1803" y="2028"/>
                    </a:cubicBezTo>
                    <a:cubicBezTo>
                      <a:pt x="2360" y="1939"/>
                      <a:pt x="2628" y="1762"/>
                      <a:pt x="2628" y="1762"/>
                    </a:cubicBezTo>
                    <a:cubicBezTo>
                      <a:pt x="2628" y="1762"/>
                      <a:pt x="2634" y="1656"/>
                      <a:pt x="2651" y="1526"/>
                    </a:cubicBezTo>
                    <a:lnTo>
                      <a:pt x="2651" y="1526"/>
                    </a:lnTo>
                    <a:cubicBezTo>
                      <a:pt x="2356" y="1650"/>
                      <a:pt x="2058" y="1751"/>
                      <a:pt x="1747" y="1762"/>
                    </a:cubicBezTo>
                    <a:cubicBezTo>
                      <a:pt x="1740" y="1762"/>
                      <a:pt x="1733" y="1762"/>
                      <a:pt x="1726" y="1762"/>
                    </a:cubicBezTo>
                    <a:cubicBezTo>
                      <a:pt x="1368" y="1762"/>
                      <a:pt x="1032" y="1469"/>
                      <a:pt x="963" y="1249"/>
                    </a:cubicBezTo>
                    <a:cubicBezTo>
                      <a:pt x="891" y="1025"/>
                      <a:pt x="606" y="419"/>
                      <a:pt x="606" y="419"/>
                    </a:cubicBezTo>
                    <a:cubicBezTo>
                      <a:pt x="606" y="419"/>
                      <a:pt x="678" y="151"/>
                      <a:pt x="606"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49"/>
              <p:cNvSpPr/>
              <p:nvPr/>
            </p:nvSpPr>
            <p:spPr>
              <a:xfrm>
                <a:off x="-1534225" y="3540431"/>
                <a:ext cx="90440" cy="115961"/>
              </a:xfrm>
              <a:custGeom>
                <a:rect b="b" l="l" r="r" t="t"/>
                <a:pathLst>
                  <a:path extrusionOk="0" h="877" w="684">
                    <a:moveTo>
                      <a:pt x="380" y="1"/>
                    </a:moveTo>
                    <a:cubicBezTo>
                      <a:pt x="300" y="1"/>
                      <a:pt x="233" y="84"/>
                      <a:pt x="190" y="149"/>
                    </a:cubicBezTo>
                    <a:cubicBezTo>
                      <a:pt x="190" y="149"/>
                      <a:pt x="177" y="141"/>
                      <a:pt x="160" y="141"/>
                    </a:cubicBezTo>
                    <a:cubicBezTo>
                      <a:pt x="136" y="141"/>
                      <a:pt x="104" y="157"/>
                      <a:pt x="83" y="232"/>
                    </a:cubicBezTo>
                    <a:cubicBezTo>
                      <a:pt x="47" y="362"/>
                      <a:pt x="1" y="494"/>
                      <a:pt x="24" y="612"/>
                    </a:cubicBezTo>
                    <a:cubicBezTo>
                      <a:pt x="41" y="696"/>
                      <a:pt x="82" y="806"/>
                      <a:pt x="118" y="854"/>
                    </a:cubicBezTo>
                    <a:cubicBezTo>
                      <a:pt x="124" y="864"/>
                      <a:pt x="134" y="871"/>
                      <a:pt x="145" y="876"/>
                    </a:cubicBezTo>
                    <a:cubicBezTo>
                      <a:pt x="147" y="876"/>
                      <a:pt x="149" y="876"/>
                      <a:pt x="150" y="876"/>
                    </a:cubicBezTo>
                    <a:cubicBezTo>
                      <a:pt x="154" y="876"/>
                      <a:pt x="157" y="875"/>
                      <a:pt x="160" y="873"/>
                    </a:cubicBezTo>
                    <a:cubicBezTo>
                      <a:pt x="202" y="844"/>
                      <a:pt x="148" y="589"/>
                      <a:pt x="190" y="502"/>
                    </a:cubicBezTo>
                    <a:cubicBezTo>
                      <a:pt x="229" y="421"/>
                      <a:pt x="330" y="350"/>
                      <a:pt x="333" y="350"/>
                    </a:cubicBezTo>
                    <a:lnTo>
                      <a:pt x="333" y="350"/>
                    </a:lnTo>
                    <a:cubicBezTo>
                      <a:pt x="333" y="350"/>
                      <a:pt x="333" y="350"/>
                      <a:pt x="332" y="350"/>
                    </a:cubicBezTo>
                    <a:cubicBezTo>
                      <a:pt x="322" y="362"/>
                      <a:pt x="248" y="573"/>
                      <a:pt x="287" y="617"/>
                    </a:cubicBezTo>
                    <a:cubicBezTo>
                      <a:pt x="288" y="620"/>
                      <a:pt x="293" y="622"/>
                      <a:pt x="297" y="624"/>
                    </a:cubicBezTo>
                    <a:cubicBezTo>
                      <a:pt x="301" y="625"/>
                      <a:pt x="305" y="625"/>
                      <a:pt x="309" y="625"/>
                    </a:cubicBezTo>
                    <a:cubicBezTo>
                      <a:pt x="374" y="625"/>
                      <a:pt x="512" y="502"/>
                      <a:pt x="630" y="369"/>
                    </a:cubicBezTo>
                    <a:lnTo>
                      <a:pt x="683" y="327"/>
                    </a:lnTo>
                    <a:cubicBezTo>
                      <a:pt x="683" y="327"/>
                      <a:pt x="663" y="285"/>
                      <a:pt x="627" y="230"/>
                    </a:cubicBezTo>
                    <a:cubicBezTo>
                      <a:pt x="585" y="161"/>
                      <a:pt x="533" y="97"/>
                      <a:pt x="475" y="42"/>
                    </a:cubicBezTo>
                    <a:cubicBezTo>
                      <a:pt x="442" y="13"/>
                      <a:pt x="410" y="1"/>
                      <a:pt x="380" y="1"/>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49"/>
              <p:cNvSpPr/>
              <p:nvPr/>
            </p:nvSpPr>
            <p:spPr>
              <a:xfrm>
                <a:off x="-1496277" y="3570842"/>
                <a:ext cx="52492" cy="52361"/>
              </a:xfrm>
              <a:custGeom>
                <a:rect b="b" l="l" r="r" t="t"/>
                <a:pathLst>
                  <a:path extrusionOk="0" h="396" w="397">
                    <a:moveTo>
                      <a:pt x="340" y="0"/>
                    </a:moveTo>
                    <a:cubicBezTo>
                      <a:pt x="181" y="92"/>
                      <a:pt x="54" y="282"/>
                      <a:pt x="0" y="387"/>
                    </a:cubicBezTo>
                    <a:cubicBezTo>
                      <a:pt x="1" y="390"/>
                      <a:pt x="6" y="392"/>
                      <a:pt x="10" y="394"/>
                    </a:cubicBezTo>
                    <a:cubicBezTo>
                      <a:pt x="14" y="395"/>
                      <a:pt x="18" y="395"/>
                      <a:pt x="22" y="395"/>
                    </a:cubicBezTo>
                    <a:cubicBezTo>
                      <a:pt x="87" y="395"/>
                      <a:pt x="225" y="272"/>
                      <a:pt x="343" y="139"/>
                    </a:cubicBezTo>
                    <a:lnTo>
                      <a:pt x="396" y="97"/>
                    </a:lnTo>
                    <a:cubicBezTo>
                      <a:pt x="396" y="97"/>
                      <a:pt x="376" y="55"/>
                      <a:pt x="340" y="0"/>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49"/>
              <p:cNvSpPr/>
              <p:nvPr/>
            </p:nvSpPr>
            <p:spPr>
              <a:xfrm>
                <a:off x="-514263" y="3295420"/>
                <a:ext cx="97712" cy="77219"/>
              </a:xfrm>
              <a:custGeom>
                <a:rect b="b" l="l" r="r" t="t"/>
                <a:pathLst>
                  <a:path extrusionOk="0" h="584" w="739">
                    <a:moveTo>
                      <a:pt x="461" y="1"/>
                    </a:moveTo>
                    <a:cubicBezTo>
                      <a:pt x="362" y="1"/>
                      <a:pt x="166" y="105"/>
                      <a:pt x="41" y="155"/>
                    </a:cubicBezTo>
                    <a:cubicBezTo>
                      <a:pt x="41" y="155"/>
                      <a:pt x="54" y="201"/>
                      <a:pt x="36" y="292"/>
                    </a:cubicBezTo>
                    <a:cubicBezTo>
                      <a:pt x="31" y="320"/>
                      <a:pt x="25" y="357"/>
                      <a:pt x="19" y="398"/>
                    </a:cubicBezTo>
                    <a:cubicBezTo>
                      <a:pt x="9" y="488"/>
                      <a:pt x="0" y="583"/>
                      <a:pt x="0" y="583"/>
                    </a:cubicBezTo>
                    <a:cubicBezTo>
                      <a:pt x="337" y="489"/>
                      <a:pt x="374" y="327"/>
                      <a:pt x="374" y="327"/>
                    </a:cubicBezTo>
                    <a:cubicBezTo>
                      <a:pt x="374" y="327"/>
                      <a:pt x="386" y="536"/>
                      <a:pt x="426" y="536"/>
                    </a:cubicBezTo>
                    <a:cubicBezTo>
                      <a:pt x="426" y="536"/>
                      <a:pt x="427" y="535"/>
                      <a:pt x="427" y="535"/>
                    </a:cubicBezTo>
                    <a:cubicBezTo>
                      <a:pt x="449" y="530"/>
                      <a:pt x="466" y="515"/>
                      <a:pt x="478" y="495"/>
                    </a:cubicBezTo>
                    <a:cubicBezTo>
                      <a:pt x="485" y="485"/>
                      <a:pt x="492" y="472"/>
                      <a:pt x="498" y="460"/>
                    </a:cubicBezTo>
                    <a:lnTo>
                      <a:pt x="498" y="460"/>
                    </a:lnTo>
                    <a:cubicBezTo>
                      <a:pt x="491" y="480"/>
                      <a:pt x="486" y="502"/>
                      <a:pt x="484" y="522"/>
                    </a:cubicBezTo>
                    <a:cubicBezTo>
                      <a:pt x="482" y="537"/>
                      <a:pt x="482" y="551"/>
                      <a:pt x="486" y="566"/>
                    </a:cubicBezTo>
                    <a:cubicBezTo>
                      <a:pt x="489" y="572"/>
                      <a:pt x="492" y="576"/>
                      <a:pt x="498" y="580"/>
                    </a:cubicBezTo>
                    <a:cubicBezTo>
                      <a:pt x="503" y="582"/>
                      <a:pt x="509" y="584"/>
                      <a:pt x="516" y="584"/>
                    </a:cubicBezTo>
                    <a:cubicBezTo>
                      <a:pt x="518" y="584"/>
                      <a:pt x="520" y="584"/>
                      <a:pt x="523" y="583"/>
                    </a:cubicBezTo>
                    <a:cubicBezTo>
                      <a:pt x="593" y="570"/>
                      <a:pt x="738" y="274"/>
                      <a:pt x="701" y="250"/>
                    </a:cubicBezTo>
                    <a:cubicBezTo>
                      <a:pt x="697" y="248"/>
                      <a:pt x="693" y="247"/>
                      <a:pt x="689" y="247"/>
                    </a:cubicBezTo>
                    <a:cubicBezTo>
                      <a:pt x="670" y="247"/>
                      <a:pt x="652" y="274"/>
                      <a:pt x="640" y="298"/>
                    </a:cubicBezTo>
                    <a:lnTo>
                      <a:pt x="640" y="300"/>
                    </a:lnTo>
                    <a:cubicBezTo>
                      <a:pt x="634" y="310"/>
                      <a:pt x="628" y="321"/>
                      <a:pt x="624" y="333"/>
                    </a:cubicBezTo>
                    <a:cubicBezTo>
                      <a:pt x="624" y="333"/>
                      <a:pt x="628" y="300"/>
                      <a:pt x="631" y="261"/>
                    </a:cubicBezTo>
                    <a:cubicBezTo>
                      <a:pt x="633" y="220"/>
                      <a:pt x="633" y="177"/>
                      <a:pt x="624" y="155"/>
                    </a:cubicBezTo>
                    <a:cubicBezTo>
                      <a:pt x="618" y="141"/>
                      <a:pt x="606" y="137"/>
                      <a:pt x="593" y="137"/>
                    </a:cubicBezTo>
                    <a:cubicBezTo>
                      <a:pt x="580" y="137"/>
                      <a:pt x="566" y="141"/>
                      <a:pt x="554" y="146"/>
                    </a:cubicBezTo>
                    <a:cubicBezTo>
                      <a:pt x="547" y="149"/>
                      <a:pt x="540" y="152"/>
                      <a:pt x="537" y="154"/>
                    </a:cubicBezTo>
                    <a:lnTo>
                      <a:pt x="534" y="155"/>
                    </a:lnTo>
                    <a:lnTo>
                      <a:pt x="537" y="148"/>
                    </a:lnTo>
                    <a:cubicBezTo>
                      <a:pt x="546" y="119"/>
                      <a:pt x="547" y="88"/>
                      <a:pt x="538" y="59"/>
                    </a:cubicBezTo>
                    <a:cubicBezTo>
                      <a:pt x="531" y="42"/>
                      <a:pt x="520" y="25"/>
                      <a:pt x="505" y="13"/>
                    </a:cubicBezTo>
                    <a:cubicBezTo>
                      <a:pt x="495" y="5"/>
                      <a:pt x="479" y="1"/>
                      <a:pt x="461" y="1"/>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49"/>
              <p:cNvSpPr/>
              <p:nvPr/>
            </p:nvSpPr>
            <p:spPr>
              <a:xfrm>
                <a:off x="-514263" y="3316840"/>
                <a:ext cx="56591" cy="55799"/>
              </a:xfrm>
              <a:custGeom>
                <a:rect b="b" l="l" r="r" t="t"/>
                <a:pathLst>
                  <a:path extrusionOk="0" h="422" w="428">
                    <a:moveTo>
                      <a:pt x="400" y="0"/>
                    </a:moveTo>
                    <a:cubicBezTo>
                      <a:pt x="400" y="0"/>
                      <a:pt x="243" y="174"/>
                      <a:pt x="19" y="236"/>
                    </a:cubicBezTo>
                    <a:cubicBezTo>
                      <a:pt x="8" y="326"/>
                      <a:pt x="0" y="421"/>
                      <a:pt x="0" y="421"/>
                    </a:cubicBezTo>
                    <a:cubicBezTo>
                      <a:pt x="337" y="327"/>
                      <a:pt x="374" y="165"/>
                      <a:pt x="374" y="165"/>
                    </a:cubicBezTo>
                    <a:cubicBezTo>
                      <a:pt x="374" y="165"/>
                      <a:pt x="385" y="374"/>
                      <a:pt x="426" y="374"/>
                    </a:cubicBezTo>
                    <a:cubicBezTo>
                      <a:pt x="426" y="374"/>
                      <a:pt x="427" y="373"/>
                      <a:pt x="427" y="373"/>
                    </a:cubicBezTo>
                    <a:cubicBezTo>
                      <a:pt x="389" y="259"/>
                      <a:pt x="400" y="0"/>
                      <a:pt x="400" y="0"/>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49"/>
              <p:cNvSpPr/>
              <p:nvPr/>
            </p:nvSpPr>
            <p:spPr>
              <a:xfrm>
                <a:off x="-1224164" y="2925192"/>
                <a:ext cx="430781" cy="222535"/>
              </a:xfrm>
              <a:custGeom>
                <a:rect b="b" l="l" r="r" t="t"/>
                <a:pathLst>
                  <a:path extrusionOk="0" h="1683" w="3258">
                    <a:moveTo>
                      <a:pt x="1644" y="1"/>
                    </a:moveTo>
                    <a:cubicBezTo>
                      <a:pt x="1640" y="14"/>
                      <a:pt x="1634" y="28"/>
                      <a:pt x="1628" y="41"/>
                    </a:cubicBezTo>
                    <a:cubicBezTo>
                      <a:pt x="1622" y="54"/>
                      <a:pt x="1617" y="69"/>
                      <a:pt x="1611" y="83"/>
                    </a:cubicBezTo>
                    <a:cubicBezTo>
                      <a:pt x="1585" y="137"/>
                      <a:pt x="1556" y="187"/>
                      <a:pt x="1521" y="235"/>
                    </a:cubicBezTo>
                    <a:cubicBezTo>
                      <a:pt x="1417" y="383"/>
                      <a:pt x="1261" y="535"/>
                      <a:pt x="1113" y="565"/>
                    </a:cubicBezTo>
                    <a:cubicBezTo>
                      <a:pt x="1154" y="617"/>
                      <a:pt x="1268" y="753"/>
                      <a:pt x="1086" y="818"/>
                    </a:cubicBezTo>
                    <a:cubicBezTo>
                      <a:pt x="1080" y="821"/>
                      <a:pt x="1076" y="823"/>
                      <a:pt x="1070" y="825"/>
                    </a:cubicBezTo>
                    <a:cubicBezTo>
                      <a:pt x="889" y="889"/>
                      <a:pt x="637" y="969"/>
                      <a:pt x="446" y="1021"/>
                    </a:cubicBezTo>
                    <a:cubicBezTo>
                      <a:pt x="251" y="1074"/>
                      <a:pt x="53" y="1290"/>
                      <a:pt x="1" y="1448"/>
                    </a:cubicBezTo>
                    <a:cubicBezTo>
                      <a:pt x="1" y="1448"/>
                      <a:pt x="8" y="1452"/>
                      <a:pt x="22" y="1459"/>
                    </a:cubicBezTo>
                    <a:cubicBezTo>
                      <a:pt x="147" y="1514"/>
                      <a:pt x="277" y="1553"/>
                      <a:pt x="412" y="1579"/>
                    </a:cubicBezTo>
                    <a:cubicBezTo>
                      <a:pt x="678" y="1633"/>
                      <a:pt x="909" y="1650"/>
                      <a:pt x="1213" y="1673"/>
                    </a:cubicBezTo>
                    <a:cubicBezTo>
                      <a:pt x="1297" y="1680"/>
                      <a:pt x="1393" y="1682"/>
                      <a:pt x="1493" y="1682"/>
                    </a:cubicBezTo>
                    <a:cubicBezTo>
                      <a:pt x="1754" y="1682"/>
                      <a:pt x="2045" y="1663"/>
                      <a:pt x="2234" y="1637"/>
                    </a:cubicBezTo>
                    <a:cubicBezTo>
                      <a:pt x="2359" y="1621"/>
                      <a:pt x="2469" y="1612"/>
                      <a:pt x="2571" y="1608"/>
                    </a:cubicBezTo>
                    <a:cubicBezTo>
                      <a:pt x="2683" y="1602"/>
                      <a:pt x="2784" y="1599"/>
                      <a:pt x="2881" y="1589"/>
                    </a:cubicBezTo>
                    <a:cubicBezTo>
                      <a:pt x="3007" y="1576"/>
                      <a:pt x="3133" y="1555"/>
                      <a:pt x="3257" y="1526"/>
                    </a:cubicBezTo>
                    <a:lnTo>
                      <a:pt x="3257" y="1521"/>
                    </a:lnTo>
                    <a:cubicBezTo>
                      <a:pt x="3256" y="1443"/>
                      <a:pt x="3234" y="1368"/>
                      <a:pt x="3196" y="1300"/>
                    </a:cubicBezTo>
                    <a:cubicBezTo>
                      <a:pt x="3156" y="1228"/>
                      <a:pt x="3095" y="1167"/>
                      <a:pt x="3024" y="1125"/>
                    </a:cubicBezTo>
                    <a:cubicBezTo>
                      <a:pt x="2803" y="993"/>
                      <a:pt x="2428" y="888"/>
                      <a:pt x="2135" y="802"/>
                    </a:cubicBezTo>
                    <a:cubicBezTo>
                      <a:pt x="2106" y="794"/>
                      <a:pt x="2078" y="785"/>
                      <a:pt x="2051" y="778"/>
                    </a:cubicBezTo>
                    <a:cubicBezTo>
                      <a:pt x="1747" y="688"/>
                      <a:pt x="1724" y="564"/>
                      <a:pt x="1701" y="474"/>
                    </a:cubicBezTo>
                    <a:cubicBezTo>
                      <a:pt x="1680" y="403"/>
                      <a:pt x="1657" y="138"/>
                      <a:pt x="1648" y="40"/>
                    </a:cubicBezTo>
                    <a:cubicBezTo>
                      <a:pt x="1646" y="15"/>
                      <a:pt x="1644" y="1"/>
                      <a:pt x="16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49"/>
              <p:cNvSpPr/>
              <p:nvPr/>
            </p:nvSpPr>
            <p:spPr>
              <a:xfrm>
                <a:off x="-1185687" y="2778953"/>
                <a:ext cx="212217" cy="222535"/>
              </a:xfrm>
              <a:custGeom>
                <a:rect b="b" l="l" r="r" t="t"/>
                <a:pathLst>
                  <a:path extrusionOk="0" h="1683" w="1605">
                    <a:moveTo>
                      <a:pt x="488" y="0"/>
                    </a:moveTo>
                    <a:cubicBezTo>
                      <a:pt x="469" y="117"/>
                      <a:pt x="403" y="223"/>
                      <a:pt x="304" y="291"/>
                    </a:cubicBezTo>
                    <a:cubicBezTo>
                      <a:pt x="138" y="404"/>
                      <a:pt x="0" y="421"/>
                      <a:pt x="0" y="421"/>
                    </a:cubicBezTo>
                    <a:cubicBezTo>
                      <a:pt x="0" y="515"/>
                      <a:pt x="15" y="823"/>
                      <a:pt x="96" y="1107"/>
                    </a:cubicBezTo>
                    <a:cubicBezTo>
                      <a:pt x="121" y="1201"/>
                      <a:pt x="157" y="1291"/>
                      <a:pt x="203" y="1377"/>
                    </a:cubicBezTo>
                    <a:cubicBezTo>
                      <a:pt x="343" y="1629"/>
                      <a:pt x="502" y="1683"/>
                      <a:pt x="665" y="1683"/>
                    </a:cubicBezTo>
                    <a:cubicBezTo>
                      <a:pt x="708" y="1683"/>
                      <a:pt x="752" y="1679"/>
                      <a:pt x="796" y="1674"/>
                    </a:cubicBezTo>
                    <a:cubicBezTo>
                      <a:pt x="812" y="1672"/>
                      <a:pt x="826" y="1670"/>
                      <a:pt x="841" y="1665"/>
                    </a:cubicBezTo>
                    <a:cubicBezTo>
                      <a:pt x="983" y="1626"/>
                      <a:pt x="1130" y="1482"/>
                      <a:pt x="1230" y="1340"/>
                    </a:cubicBezTo>
                    <a:cubicBezTo>
                      <a:pt x="1265" y="1292"/>
                      <a:pt x="1294" y="1241"/>
                      <a:pt x="1320" y="1188"/>
                    </a:cubicBezTo>
                    <a:cubicBezTo>
                      <a:pt x="1333" y="1157"/>
                      <a:pt x="1343" y="1130"/>
                      <a:pt x="1353" y="1105"/>
                    </a:cubicBezTo>
                    <a:cubicBezTo>
                      <a:pt x="1399" y="978"/>
                      <a:pt x="1396" y="920"/>
                      <a:pt x="1396" y="920"/>
                    </a:cubicBezTo>
                    <a:cubicBezTo>
                      <a:pt x="1467" y="891"/>
                      <a:pt x="1524" y="836"/>
                      <a:pt x="1557" y="765"/>
                    </a:cubicBezTo>
                    <a:cubicBezTo>
                      <a:pt x="1604" y="654"/>
                      <a:pt x="1605" y="474"/>
                      <a:pt x="1525" y="474"/>
                    </a:cubicBezTo>
                    <a:cubicBezTo>
                      <a:pt x="1523" y="474"/>
                      <a:pt x="1522" y="475"/>
                      <a:pt x="1521" y="475"/>
                    </a:cubicBezTo>
                    <a:cubicBezTo>
                      <a:pt x="1438" y="480"/>
                      <a:pt x="1427" y="599"/>
                      <a:pt x="1427" y="599"/>
                    </a:cubicBezTo>
                    <a:cubicBezTo>
                      <a:pt x="1344" y="557"/>
                      <a:pt x="1265" y="508"/>
                      <a:pt x="1191" y="451"/>
                    </a:cubicBezTo>
                    <a:cubicBezTo>
                      <a:pt x="1152" y="421"/>
                      <a:pt x="1114" y="386"/>
                      <a:pt x="1081" y="350"/>
                    </a:cubicBezTo>
                    <a:cubicBezTo>
                      <a:pt x="1006" y="262"/>
                      <a:pt x="945" y="162"/>
                      <a:pt x="903" y="54"/>
                    </a:cubicBezTo>
                    <a:cubicBezTo>
                      <a:pt x="903" y="54"/>
                      <a:pt x="855" y="111"/>
                      <a:pt x="719" y="119"/>
                    </a:cubicBezTo>
                    <a:cubicBezTo>
                      <a:pt x="716" y="119"/>
                      <a:pt x="713" y="119"/>
                      <a:pt x="710" y="119"/>
                    </a:cubicBezTo>
                    <a:cubicBezTo>
                      <a:pt x="579" y="119"/>
                      <a:pt x="488" y="0"/>
                      <a:pt x="488" y="0"/>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49"/>
              <p:cNvSpPr/>
              <p:nvPr/>
            </p:nvSpPr>
            <p:spPr>
              <a:xfrm>
                <a:off x="-1181059" y="2840701"/>
                <a:ext cx="47468" cy="13355"/>
              </a:xfrm>
              <a:custGeom>
                <a:rect b="b" l="l" r="r" t="t"/>
                <a:pathLst>
                  <a:path extrusionOk="0" h="101" w="359">
                    <a:moveTo>
                      <a:pt x="210" y="0"/>
                    </a:moveTo>
                    <a:cubicBezTo>
                      <a:pt x="58" y="2"/>
                      <a:pt x="0" y="84"/>
                      <a:pt x="0" y="84"/>
                    </a:cubicBezTo>
                    <a:cubicBezTo>
                      <a:pt x="0" y="84"/>
                      <a:pt x="203" y="87"/>
                      <a:pt x="340" y="100"/>
                    </a:cubicBezTo>
                    <a:cubicBezTo>
                      <a:pt x="340" y="100"/>
                      <a:pt x="340" y="100"/>
                      <a:pt x="341" y="100"/>
                    </a:cubicBezTo>
                    <a:cubicBezTo>
                      <a:pt x="358" y="100"/>
                      <a:pt x="316" y="0"/>
                      <a:pt x="2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49"/>
              <p:cNvSpPr/>
              <p:nvPr/>
            </p:nvSpPr>
            <p:spPr>
              <a:xfrm>
                <a:off x="-1096041" y="2825892"/>
                <a:ext cx="52757" cy="20495"/>
              </a:xfrm>
              <a:custGeom>
                <a:rect b="b" l="l" r="r" t="t"/>
                <a:pathLst>
                  <a:path extrusionOk="0" h="155" w="399">
                    <a:moveTo>
                      <a:pt x="228" y="1"/>
                    </a:moveTo>
                    <a:cubicBezTo>
                      <a:pt x="209" y="1"/>
                      <a:pt x="190" y="3"/>
                      <a:pt x="172" y="8"/>
                    </a:cubicBezTo>
                    <a:cubicBezTo>
                      <a:pt x="66" y="38"/>
                      <a:pt x="1" y="154"/>
                      <a:pt x="18" y="154"/>
                    </a:cubicBezTo>
                    <a:cubicBezTo>
                      <a:pt x="19" y="154"/>
                      <a:pt x="20" y="154"/>
                      <a:pt x="21" y="153"/>
                    </a:cubicBezTo>
                    <a:cubicBezTo>
                      <a:pt x="172" y="75"/>
                      <a:pt x="399" y="53"/>
                      <a:pt x="399" y="53"/>
                    </a:cubicBezTo>
                    <a:cubicBezTo>
                      <a:pt x="399" y="53"/>
                      <a:pt x="319" y="1"/>
                      <a:pt x="22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49"/>
              <p:cNvSpPr/>
              <p:nvPr/>
            </p:nvSpPr>
            <p:spPr>
              <a:xfrm>
                <a:off x="-1223899" y="2741004"/>
                <a:ext cx="299087" cy="215130"/>
              </a:xfrm>
              <a:custGeom>
                <a:rect b="b" l="l" r="r" t="t"/>
                <a:pathLst>
                  <a:path extrusionOk="0" h="1627" w="2262">
                    <a:moveTo>
                      <a:pt x="1606" y="1"/>
                    </a:moveTo>
                    <a:lnTo>
                      <a:pt x="1574" y="195"/>
                    </a:lnTo>
                    <a:cubicBezTo>
                      <a:pt x="1529" y="176"/>
                      <a:pt x="1484" y="163"/>
                      <a:pt x="1438" y="151"/>
                    </a:cubicBezTo>
                    <a:cubicBezTo>
                      <a:pt x="1431" y="150"/>
                      <a:pt x="1425" y="148"/>
                      <a:pt x="1418" y="147"/>
                    </a:cubicBezTo>
                    <a:cubicBezTo>
                      <a:pt x="1347" y="131"/>
                      <a:pt x="1276" y="121"/>
                      <a:pt x="1205" y="115"/>
                    </a:cubicBezTo>
                    <a:cubicBezTo>
                      <a:pt x="1169" y="113"/>
                      <a:pt x="1132" y="112"/>
                      <a:pt x="1095" y="112"/>
                    </a:cubicBezTo>
                    <a:cubicBezTo>
                      <a:pt x="1033" y="112"/>
                      <a:pt x="970" y="115"/>
                      <a:pt x="909" y="122"/>
                    </a:cubicBezTo>
                    <a:cubicBezTo>
                      <a:pt x="875" y="127"/>
                      <a:pt x="841" y="132"/>
                      <a:pt x="809" y="138"/>
                    </a:cubicBezTo>
                    <a:cubicBezTo>
                      <a:pt x="803" y="140"/>
                      <a:pt x="797" y="141"/>
                      <a:pt x="791" y="141"/>
                    </a:cubicBezTo>
                    <a:cubicBezTo>
                      <a:pt x="749" y="150"/>
                      <a:pt x="709" y="160"/>
                      <a:pt x="671" y="171"/>
                    </a:cubicBezTo>
                    <a:cubicBezTo>
                      <a:pt x="664" y="174"/>
                      <a:pt x="657" y="176"/>
                      <a:pt x="650" y="177"/>
                    </a:cubicBezTo>
                    <a:cubicBezTo>
                      <a:pt x="593" y="195"/>
                      <a:pt x="541" y="215"/>
                      <a:pt x="496" y="234"/>
                    </a:cubicBezTo>
                    <a:cubicBezTo>
                      <a:pt x="488" y="236"/>
                      <a:pt x="479" y="241"/>
                      <a:pt x="472" y="244"/>
                    </a:cubicBezTo>
                    <a:cubicBezTo>
                      <a:pt x="394" y="277"/>
                      <a:pt x="320" y="319"/>
                      <a:pt x="250" y="367"/>
                    </a:cubicBezTo>
                    <a:lnTo>
                      <a:pt x="151" y="212"/>
                    </a:lnTo>
                    <a:cubicBezTo>
                      <a:pt x="139" y="222"/>
                      <a:pt x="127" y="232"/>
                      <a:pt x="116" y="244"/>
                    </a:cubicBezTo>
                    <a:cubicBezTo>
                      <a:pt x="70" y="289"/>
                      <a:pt x="4" y="414"/>
                      <a:pt x="0" y="539"/>
                    </a:cubicBezTo>
                    <a:cubicBezTo>
                      <a:pt x="0" y="545"/>
                      <a:pt x="0" y="550"/>
                      <a:pt x="0" y="556"/>
                    </a:cubicBezTo>
                    <a:cubicBezTo>
                      <a:pt x="0" y="610"/>
                      <a:pt x="16" y="662"/>
                      <a:pt x="45" y="707"/>
                    </a:cubicBezTo>
                    <a:cubicBezTo>
                      <a:pt x="49" y="712"/>
                      <a:pt x="54" y="718"/>
                      <a:pt x="58" y="723"/>
                    </a:cubicBezTo>
                    <a:cubicBezTo>
                      <a:pt x="58" y="723"/>
                      <a:pt x="16" y="890"/>
                      <a:pt x="23" y="1035"/>
                    </a:cubicBezTo>
                    <a:cubicBezTo>
                      <a:pt x="22" y="1086"/>
                      <a:pt x="33" y="1136"/>
                      <a:pt x="57" y="1181"/>
                    </a:cubicBezTo>
                    <a:cubicBezTo>
                      <a:pt x="74" y="1214"/>
                      <a:pt x="96" y="1245"/>
                      <a:pt x="120" y="1272"/>
                    </a:cubicBezTo>
                    <a:cubicBezTo>
                      <a:pt x="132" y="1285"/>
                      <a:pt x="143" y="1297"/>
                      <a:pt x="155" y="1307"/>
                    </a:cubicBezTo>
                    <a:cubicBezTo>
                      <a:pt x="217" y="1365"/>
                      <a:pt x="300" y="1395"/>
                      <a:pt x="385" y="1395"/>
                    </a:cubicBezTo>
                    <a:cubicBezTo>
                      <a:pt x="360" y="1311"/>
                      <a:pt x="342" y="1225"/>
                      <a:pt x="328" y="1139"/>
                    </a:cubicBezTo>
                    <a:cubicBezTo>
                      <a:pt x="305" y="996"/>
                      <a:pt x="292" y="853"/>
                      <a:pt x="289" y="710"/>
                    </a:cubicBezTo>
                    <a:cubicBezTo>
                      <a:pt x="289" y="710"/>
                      <a:pt x="427" y="691"/>
                      <a:pt x="593" y="578"/>
                    </a:cubicBezTo>
                    <a:cubicBezTo>
                      <a:pt x="692" y="511"/>
                      <a:pt x="758" y="406"/>
                      <a:pt x="777" y="287"/>
                    </a:cubicBezTo>
                    <a:cubicBezTo>
                      <a:pt x="777" y="287"/>
                      <a:pt x="867" y="406"/>
                      <a:pt x="999" y="406"/>
                    </a:cubicBezTo>
                    <a:cubicBezTo>
                      <a:pt x="1002" y="406"/>
                      <a:pt x="1005" y="406"/>
                      <a:pt x="1008" y="406"/>
                    </a:cubicBezTo>
                    <a:cubicBezTo>
                      <a:pt x="1144" y="400"/>
                      <a:pt x="1192" y="341"/>
                      <a:pt x="1192" y="341"/>
                    </a:cubicBezTo>
                    <a:cubicBezTo>
                      <a:pt x="1192" y="341"/>
                      <a:pt x="1197" y="352"/>
                      <a:pt x="1205" y="372"/>
                    </a:cubicBezTo>
                    <a:cubicBezTo>
                      <a:pt x="1246" y="469"/>
                      <a:pt x="1302" y="559"/>
                      <a:pt x="1370" y="637"/>
                    </a:cubicBezTo>
                    <a:cubicBezTo>
                      <a:pt x="1496" y="780"/>
                      <a:pt x="1714" y="887"/>
                      <a:pt x="1714" y="887"/>
                    </a:cubicBezTo>
                    <a:cubicBezTo>
                      <a:pt x="1714" y="887"/>
                      <a:pt x="1726" y="769"/>
                      <a:pt x="1810" y="762"/>
                    </a:cubicBezTo>
                    <a:cubicBezTo>
                      <a:pt x="1811" y="762"/>
                      <a:pt x="1812" y="761"/>
                      <a:pt x="1814" y="761"/>
                    </a:cubicBezTo>
                    <a:cubicBezTo>
                      <a:pt x="1894" y="761"/>
                      <a:pt x="1893" y="943"/>
                      <a:pt x="1846" y="1054"/>
                    </a:cubicBezTo>
                    <a:cubicBezTo>
                      <a:pt x="1814" y="1123"/>
                      <a:pt x="1756" y="1178"/>
                      <a:pt x="1685" y="1207"/>
                    </a:cubicBezTo>
                    <a:cubicBezTo>
                      <a:pt x="1685" y="1207"/>
                      <a:pt x="1691" y="1291"/>
                      <a:pt x="1609" y="1475"/>
                    </a:cubicBezTo>
                    <a:cubicBezTo>
                      <a:pt x="1584" y="1528"/>
                      <a:pt x="1554" y="1579"/>
                      <a:pt x="1519" y="1627"/>
                    </a:cubicBezTo>
                    <a:lnTo>
                      <a:pt x="1538" y="1627"/>
                    </a:lnTo>
                    <a:cubicBezTo>
                      <a:pt x="1604" y="1627"/>
                      <a:pt x="1842" y="1615"/>
                      <a:pt x="2034" y="1453"/>
                    </a:cubicBezTo>
                    <a:cubicBezTo>
                      <a:pt x="2261" y="1262"/>
                      <a:pt x="2141" y="1012"/>
                      <a:pt x="2036" y="915"/>
                    </a:cubicBezTo>
                    <a:cubicBezTo>
                      <a:pt x="2036" y="915"/>
                      <a:pt x="2146" y="707"/>
                      <a:pt x="1970" y="526"/>
                    </a:cubicBezTo>
                    <a:lnTo>
                      <a:pt x="1957" y="513"/>
                    </a:lnTo>
                    <a:cubicBezTo>
                      <a:pt x="1921" y="478"/>
                      <a:pt x="1879" y="449"/>
                      <a:pt x="1834" y="426"/>
                    </a:cubicBezTo>
                    <a:cubicBezTo>
                      <a:pt x="1834" y="426"/>
                      <a:pt x="1888" y="125"/>
                      <a:pt x="160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49"/>
              <p:cNvSpPr/>
              <p:nvPr/>
            </p:nvSpPr>
            <p:spPr>
              <a:xfrm>
                <a:off x="-1188199" y="3110967"/>
                <a:ext cx="16792" cy="14545"/>
              </a:xfrm>
              <a:custGeom>
                <a:rect b="b" l="l" r="r" t="t"/>
                <a:pathLst>
                  <a:path extrusionOk="0" h="110" w="127">
                    <a:moveTo>
                      <a:pt x="73" y="1"/>
                    </a:moveTo>
                    <a:cubicBezTo>
                      <a:pt x="24" y="1"/>
                      <a:pt x="1" y="58"/>
                      <a:pt x="34" y="93"/>
                    </a:cubicBezTo>
                    <a:cubicBezTo>
                      <a:pt x="45" y="104"/>
                      <a:pt x="59" y="109"/>
                      <a:pt x="72" y="109"/>
                    </a:cubicBezTo>
                    <a:cubicBezTo>
                      <a:pt x="100" y="109"/>
                      <a:pt x="126" y="88"/>
                      <a:pt x="126" y="56"/>
                    </a:cubicBezTo>
                    <a:cubicBezTo>
                      <a:pt x="126" y="25"/>
                      <a:pt x="102" y="1"/>
                      <a:pt x="73"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49"/>
              <p:cNvSpPr/>
              <p:nvPr/>
            </p:nvSpPr>
            <p:spPr>
              <a:xfrm>
                <a:off x="-1122353" y="3118107"/>
                <a:ext cx="16924" cy="14413"/>
              </a:xfrm>
              <a:custGeom>
                <a:rect b="b" l="l" r="r" t="t"/>
                <a:pathLst>
                  <a:path extrusionOk="0" h="109" w="128">
                    <a:moveTo>
                      <a:pt x="73" y="0"/>
                    </a:moveTo>
                    <a:cubicBezTo>
                      <a:pt x="23" y="0"/>
                      <a:pt x="0" y="59"/>
                      <a:pt x="35" y="93"/>
                    </a:cubicBezTo>
                    <a:cubicBezTo>
                      <a:pt x="46" y="104"/>
                      <a:pt x="59" y="109"/>
                      <a:pt x="73" y="109"/>
                    </a:cubicBezTo>
                    <a:cubicBezTo>
                      <a:pt x="101" y="109"/>
                      <a:pt x="128" y="86"/>
                      <a:pt x="128" y="54"/>
                    </a:cubicBezTo>
                    <a:cubicBezTo>
                      <a:pt x="126" y="23"/>
                      <a:pt x="102" y="0"/>
                      <a:pt x="73"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49"/>
              <p:cNvSpPr/>
              <p:nvPr/>
            </p:nvSpPr>
            <p:spPr>
              <a:xfrm>
                <a:off x="-1053201" y="3122074"/>
                <a:ext cx="17189" cy="14413"/>
              </a:xfrm>
              <a:custGeom>
                <a:rect b="b" l="l" r="r" t="t"/>
                <a:pathLst>
                  <a:path extrusionOk="0" h="109" w="130">
                    <a:moveTo>
                      <a:pt x="77" y="0"/>
                    </a:moveTo>
                    <a:cubicBezTo>
                      <a:pt x="76" y="0"/>
                      <a:pt x="76" y="0"/>
                      <a:pt x="75" y="0"/>
                    </a:cubicBezTo>
                    <a:cubicBezTo>
                      <a:pt x="26" y="0"/>
                      <a:pt x="1" y="58"/>
                      <a:pt x="36" y="93"/>
                    </a:cubicBezTo>
                    <a:cubicBezTo>
                      <a:pt x="47" y="104"/>
                      <a:pt x="60" y="108"/>
                      <a:pt x="73" y="108"/>
                    </a:cubicBezTo>
                    <a:cubicBezTo>
                      <a:pt x="102" y="108"/>
                      <a:pt x="129" y="86"/>
                      <a:pt x="128" y="53"/>
                    </a:cubicBezTo>
                    <a:cubicBezTo>
                      <a:pt x="128" y="24"/>
                      <a:pt x="105" y="0"/>
                      <a:pt x="77"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49"/>
              <p:cNvSpPr/>
              <p:nvPr/>
            </p:nvSpPr>
            <p:spPr>
              <a:xfrm>
                <a:off x="-983123" y="3121942"/>
                <a:ext cx="14280" cy="14280"/>
              </a:xfrm>
              <a:custGeom>
                <a:rect b="b" l="l" r="r" t="t"/>
                <a:pathLst>
                  <a:path extrusionOk="0" h="108" w="108">
                    <a:moveTo>
                      <a:pt x="54" y="0"/>
                    </a:moveTo>
                    <a:cubicBezTo>
                      <a:pt x="25" y="0"/>
                      <a:pt x="0" y="25"/>
                      <a:pt x="0" y="54"/>
                    </a:cubicBezTo>
                    <a:cubicBezTo>
                      <a:pt x="0" y="84"/>
                      <a:pt x="25" y="107"/>
                      <a:pt x="54" y="107"/>
                    </a:cubicBezTo>
                    <a:cubicBezTo>
                      <a:pt x="84" y="107"/>
                      <a:pt x="108" y="84"/>
                      <a:pt x="108" y="54"/>
                    </a:cubicBezTo>
                    <a:cubicBezTo>
                      <a:pt x="108" y="25"/>
                      <a:pt x="84" y="0"/>
                      <a:pt x="54"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49"/>
              <p:cNvSpPr/>
              <p:nvPr/>
            </p:nvSpPr>
            <p:spPr>
              <a:xfrm>
                <a:off x="-915690" y="3114802"/>
                <a:ext cx="16792" cy="14545"/>
              </a:xfrm>
              <a:custGeom>
                <a:rect b="b" l="l" r="r" t="t"/>
                <a:pathLst>
                  <a:path extrusionOk="0" h="110" w="127">
                    <a:moveTo>
                      <a:pt x="70" y="0"/>
                    </a:moveTo>
                    <a:cubicBezTo>
                      <a:pt x="24" y="0"/>
                      <a:pt x="0" y="59"/>
                      <a:pt x="33" y="93"/>
                    </a:cubicBezTo>
                    <a:cubicBezTo>
                      <a:pt x="44" y="104"/>
                      <a:pt x="58" y="109"/>
                      <a:pt x="71" y="109"/>
                    </a:cubicBezTo>
                    <a:cubicBezTo>
                      <a:pt x="99" y="109"/>
                      <a:pt x="126" y="88"/>
                      <a:pt x="126" y="55"/>
                    </a:cubicBezTo>
                    <a:cubicBezTo>
                      <a:pt x="127" y="25"/>
                      <a:pt x="102" y="0"/>
                      <a:pt x="72" y="0"/>
                    </a:cubicBezTo>
                    <a:cubicBezTo>
                      <a:pt x="71" y="0"/>
                      <a:pt x="71" y="0"/>
                      <a:pt x="70"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49"/>
              <p:cNvSpPr/>
              <p:nvPr/>
            </p:nvSpPr>
            <p:spPr>
              <a:xfrm>
                <a:off x="-1036937" y="3430420"/>
                <a:ext cx="142139" cy="1154589"/>
              </a:xfrm>
              <a:custGeom>
                <a:rect b="b" l="l" r="r" t="t"/>
                <a:pathLst>
                  <a:path extrusionOk="0" h="8732" w="1075">
                    <a:moveTo>
                      <a:pt x="46" y="1"/>
                    </a:moveTo>
                    <a:cubicBezTo>
                      <a:pt x="108" y="446"/>
                      <a:pt x="189" y="1177"/>
                      <a:pt x="144" y="1969"/>
                    </a:cubicBezTo>
                    <a:cubicBezTo>
                      <a:pt x="114" y="2512"/>
                      <a:pt x="99" y="3176"/>
                      <a:pt x="79" y="3878"/>
                    </a:cubicBezTo>
                    <a:cubicBezTo>
                      <a:pt x="70" y="4200"/>
                      <a:pt x="60" y="4533"/>
                      <a:pt x="46" y="4864"/>
                    </a:cubicBezTo>
                    <a:cubicBezTo>
                      <a:pt x="1" y="5915"/>
                      <a:pt x="10" y="6787"/>
                      <a:pt x="46" y="7545"/>
                    </a:cubicBezTo>
                    <a:cubicBezTo>
                      <a:pt x="72" y="8086"/>
                      <a:pt x="117" y="8504"/>
                      <a:pt x="141" y="8699"/>
                    </a:cubicBezTo>
                    <a:cubicBezTo>
                      <a:pt x="300" y="8711"/>
                      <a:pt x="475" y="8720"/>
                      <a:pt x="655" y="8724"/>
                    </a:cubicBezTo>
                    <a:cubicBezTo>
                      <a:pt x="794" y="8728"/>
                      <a:pt x="936" y="8731"/>
                      <a:pt x="1074" y="8731"/>
                    </a:cubicBezTo>
                    <a:cubicBezTo>
                      <a:pt x="1038" y="8513"/>
                      <a:pt x="957" y="8051"/>
                      <a:pt x="847" y="7562"/>
                    </a:cubicBezTo>
                    <a:cubicBezTo>
                      <a:pt x="697" y="6885"/>
                      <a:pt x="512" y="5781"/>
                      <a:pt x="461" y="5184"/>
                    </a:cubicBezTo>
                    <a:cubicBezTo>
                      <a:pt x="410" y="4588"/>
                      <a:pt x="438" y="2887"/>
                      <a:pt x="384" y="2370"/>
                    </a:cubicBezTo>
                    <a:cubicBezTo>
                      <a:pt x="331" y="1854"/>
                      <a:pt x="295" y="1123"/>
                      <a:pt x="241" y="767"/>
                    </a:cubicBezTo>
                    <a:cubicBezTo>
                      <a:pt x="189" y="412"/>
                      <a:pt x="46" y="1"/>
                      <a:pt x="46"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49"/>
              <p:cNvSpPr/>
              <p:nvPr/>
            </p:nvSpPr>
            <p:spPr>
              <a:xfrm>
                <a:off x="-1074621" y="2838586"/>
                <a:ext cx="101150" cy="160653"/>
              </a:xfrm>
              <a:custGeom>
                <a:rect b="b" l="l" r="r" t="t"/>
                <a:pathLst>
                  <a:path extrusionOk="0" h="1215" w="765">
                    <a:moveTo>
                      <a:pt x="351" y="0"/>
                    </a:moveTo>
                    <a:lnTo>
                      <a:pt x="351" y="0"/>
                    </a:lnTo>
                    <a:cubicBezTo>
                      <a:pt x="402" y="287"/>
                      <a:pt x="423" y="936"/>
                      <a:pt x="1" y="1214"/>
                    </a:cubicBezTo>
                    <a:cubicBezTo>
                      <a:pt x="143" y="1175"/>
                      <a:pt x="290" y="1031"/>
                      <a:pt x="390" y="889"/>
                    </a:cubicBezTo>
                    <a:cubicBezTo>
                      <a:pt x="425" y="841"/>
                      <a:pt x="454" y="790"/>
                      <a:pt x="480" y="737"/>
                    </a:cubicBezTo>
                    <a:cubicBezTo>
                      <a:pt x="493" y="706"/>
                      <a:pt x="503" y="679"/>
                      <a:pt x="513" y="654"/>
                    </a:cubicBezTo>
                    <a:cubicBezTo>
                      <a:pt x="559" y="527"/>
                      <a:pt x="556" y="469"/>
                      <a:pt x="556" y="469"/>
                    </a:cubicBezTo>
                    <a:cubicBezTo>
                      <a:pt x="627" y="440"/>
                      <a:pt x="684" y="385"/>
                      <a:pt x="717" y="314"/>
                    </a:cubicBezTo>
                    <a:cubicBezTo>
                      <a:pt x="764" y="203"/>
                      <a:pt x="765" y="23"/>
                      <a:pt x="685" y="23"/>
                    </a:cubicBezTo>
                    <a:cubicBezTo>
                      <a:pt x="683" y="23"/>
                      <a:pt x="682" y="24"/>
                      <a:pt x="681" y="24"/>
                    </a:cubicBezTo>
                    <a:cubicBezTo>
                      <a:pt x="598" y="29"/>
                      <a:pt x="587" y="148"/>
                      <a:pt x="587" y="148"/>
                    </a:cubicBezTo>
                    <a:cubicBezTo>
                      <a:pt x="504" y="106"/>
                      <a:pt x="425" y="57"/>
                      <a:pt x="351" y="0"/>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49"/>
              <p:cNvSpPr/>
              <p:nvPr/>
            </p:nvSpPr>
            <p:spPr>
              <a:xfrm>
                <a:off x="-1082951" y="2925192"/>
                <a:ext cx="141081" cy="114771"/>
              </a:xfrm>
              <a:custGeom>
                <a:rect b="b" l="l" r="r" t="t"/>
                <a:pathLst>
                  <a:path extrusionOk="0" h="868" w="1067">
                    <a:moveTo>
                      <a:pt x="576" y="1"/>
                    </a:moveTo>
                    <a:lnTo>
                      <a:pt x="560" y="41"/>
                    </a:lnTo>
                    <a:cubicBezTo>
                      <a:pt x="554" y="54"/>
                      <a:pt x="549" y="67"/>
                      <a:pt x="541" y="82"/>
                    </a:cubicBezTo>
                    <a:cubicBezTo>
                      <a:pt x="517" y="135"/>
                      <a:pt x="486" y="186"/>
                      <a:pt x="453" y="235"/>
                    </a:cubicBezTo>
                    <a:cubicBezTo>
                      <a:pt x="349" y="383"/>
                      <a:pt x="193" y="533"/>
                      <a:pt x="44" y="565"/>
                    </a:cubicBezTo>
                    <a:cubicBezTo>
                      <a:pt x="84" y="616"/>
                      <a:pt x="200" y="753"/>
                      <a:pt x="18" y="818"/>
                    </a:cubicBezTo>
                    <a:cubicBezTo>
                      <a:pt x="12" y="820"/>
                      <a:pt x="6" y="823"/>
                      <a:pt x="0" y="824"/>
                    </a:cubicBezTo>
                    <a:cubicBezTo>
                      <a:pt x="146" y="853"/>
                      <a:pt x="295" y="867"/>
                      <a:pt x="444" y="867"/>
                    </a:cubicBezTo>
                    <a:cubicBezTo>
                      <a:pt x="471" y="867"/>
                      <a:pt x="497" y="867"/>
                      <a:pt x="524" y="866"/>
                    </a:cubicBezTo>
                    <a:cubicBezTo>
                      <a:pt x="706" y="857"/>
                      <a:pt x="887" y="836"/>
                      <a:pt x="1067" y="801"/>
                    </a:cubicBezTo>
                    <a:cubicBezTo>
                      <a:pt x="1038" y="792"/>
                      <a:pt x="1009" y="785"/>
                      <a:pt x="981" y="776"/>
                    </a:cubicBezTo>
                    <a:cubicBezTo>
                      <a:pt x="679" y="688"/>
                      <a:pt x="654" y="564"/>
                      <a:pt x="631" y="474"/>
                    </a:cubicBezTo>
                    <a:cubicBezTo>
                      <a:pt x="612" y="402"/>
                      <a:pt x="585" y="101"/>
                      <a:pt x="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49"/>
              <p:cNvSpPr/>
              <p:nvPr/>
            </p:nvSpPr>
            <p:spPr>
              <a:xfrm>
                <a:off x="-1078058" y="3146800"/>
                <a:ext cx="80524" cy="206800"/>
              </a:xfrm>
              <a:custGeom>
                <a:rect b="b" l="l" r="r" t="t"/>
                <a:pathLst>
                  <a:path extrusionOk="0" h="1564" w="609">
                    <a:moveTo>
                      <a:pt x="169" y="0"/>
                    </a:moveTo>
                    <a:cubicBezTo>
                      <a:pt x="102" y="221"/>
                      <a:pt x="1" y="644"/>
                      <a:pt x="12" y="870"/>
                    </a:cubicBezTo>
                    <a:cubicBezTo>
                      <a:pt x="17" y="961"/>
                      <a:pt x="33" y="1052"/>
                      <a:pt x="57" y="1140"/>
                    </a:cubicBezTo>
                    <a:cubicBezTo>
                      <a:pt x="101" y="1304"/>
                      <a:pt x="173" y="1461"/>
                      <a:pt x="263" y="1564"/>
                    </a:cubicBezTo>
                    <a:cubicBezTo>
                      <a:pt x="263" y="1555"/>
                      <a:pt x="264" y="1431"/>
                      <a:pt x="305" y="1204"/>
                    </a:cubicBezTo>
                    <a:cubicBezTo>
                      <a:pt x="326" y="1092"/>
                      <a:pt x="355" y="956"/>
                      <a:pt x="399" y="799"/>
                    </a:cubicBezTo>
                    <a:cubicBezTo>
                      <a:pt x="497" y="438"/>
                      <a:pt x="574" y="140"/>
                      <a:pt x="609" y="3"/>
                    </a:cubicBezTo>
                    <a:lnTo>
                      <a:pt x="609" y="3"/>
                    </a:lnTo>
                    <a:cubicBezTo>
                      <a:pt x="537" y="5"/>
                      <a:pt x="464" y="6"/>
                      <a:pt x="394" y="6"/>
                    </a:cubicBezTo>
                    <a:cubicBezTo>
                      <a:pt x="315" y="6"/>
                      <a:pt x="238" y="5"/>
                      <a:pt x="1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49"/>
              <p:cNvSpPr/>
              <p:nvPr/>
            </p:nvSpPr>
            <p:spPr>
              <a:xfrm>
                <a:off x="-1030987" y="3430553"/>
                <a:ext cx="136189" cy="1154456"/>
              </a:xfrm>
              <a:custGeom>
                <a:rect b="b" l="l" r="r" t="t"/>
                <a:pathLst>
                  <a:path extrusionOk="0" h="8731" w="1030">
                    <a:moveTo>
                      <a:pt x="1" y="1"/>
                    </a:moveTo>
                    <a:lnTo>
                      <a:pt x="1" y="1"/>
                    </a:lnTo>
                    <a:cubicBezTo>
                      <a:pt x="63" y="445"/>
                      <a:pt x="144" y="1176"/>
                      <a:pt x="99" y="1968"/>
                    </a:cubicBezTo>
                    <a:cubicBezTo>
                      <a:pt x="69" y="2511"/>
                      <a:pt x="54" y="3175"/>
                      <a:pt x="34" y="3877"/>
                    </a:cubicBezTo>
                    <a:cubicBezTo>
                      <a:pt x="86" y="4648"/>
                      <a:pt x="62" y="5416"/>
                      <a:pt x="169" y="6300"/>
                    </a:cubicBezTo>
                    <a:cubicBezTo>
                      <a:pt x="284" y="7253"/>
                      <a:pt x="506" y="8273"/>
                      <a:pt x="610" y="8723"/>
                    </a:cubicBezTo>
                    <a:cubicBezTo>
                      <a:pt x="749" y="8727"/>
                      <a:pt x="891" y="8730"/>
                      <a:pt x="1029" y="8730"/>
                    </a:cubicBezTo>
                    <a:cubicBezTo>
                      <a:pt x="993" y="8512"/>
                      <a:pt x="912" y="8050"/>
                      <a:pt x="802" y="7561"/>
                    </a:cubicBezTo>
                    <a:cubicBezTo>
                      <a:pt x="652" y="6884"/>
                      <a:pt x="467" y="5780"/>
                      <a:pt x="416" y="5184"/>
                    </a:cubicBezTo>
                    <a:cubicBezTo>
                      <a:pt x="365" y="4587"/>
                      <a:pt x="393" y="2886"/>
                      <a:pt x="339" y="2369"/>
                    </a:cubicBezTo>
                    <a:cubicBezTo>
                      <a:pt x="286" y="1853"/>
                      <a:pt x="250" y="1122"/>
                      <a:pt x="196" y="766"/>
                    </a:cubicBezTo>
                    <a:cubicBezTo>
                      <a:pt x="144" y="411"/>
                      <a:pt x="1" y="1"/>
                      <a:pt x="1"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49"/>
              <p:cNvSpPr/>
              <p:nvPr/>
            </p:nvSpPr>
            <p:spPr>
              <a:xfrm>
                <a:off x="-1475122" y="3511341"/>
                <a:ext cx="84755" cy="72195"/>
              </a:xfrm>
              <a:custGeom>
                <a:rect b="b" l="l" r="r" t="t"/>
                <a:pathLst>
                  <a:path extrusionOk="0" h="546" w="641">
                    <a:moveTo>
                      <a:pt x="455" y="0"/>
                    </a:moveTo>
                    <a:lnTo>
                      <a:pt x="1" y="241"/>
                    </a:lnTo>
                    <a:cubicBezTo>
                      <a:pt x="70" y="304"/>
                      <a:pt x="131" y="378"/>
                      <a:pt x="183" y="458"/>
                    </a:cubicBezTo>
                    <a:cubicBezTo>
                      <a:pt x="218" y="510"/>
                      <a:pt x="236" y="546"/>
                      <a:pt x="236" y="546"/>
                    </a:cubicBezTo>
                    <a:lnTo>
                      <a:pt x="640" y="500"/>
                    </a:lnTo>
                    <a:cubicBezTo>
                      <a:pt x="640" y="432"/>
                      <a:pt x="628" y="365"/>
                      <a:pt x="607" y="303"/>
                    </a:cubicBezTo>
                    <a:cubicBezTo>
                      <a:pt x="571" y="196"/>
                      <a:pt x="519" y="95"/>
                      <a:pt x="4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49"/>
              <p:cNvSpPr/>
              <p:nvPr/>
            </p:nvSpPr>
            <p:spPr>
              <a:xfrm>
                <a:off x="-1451057" y="3551273"/>
                <a:ext cx="60690" cy="32263"/>
              </a:xfrm>
              <a:custGeom>
                <a:rect b="b" l="l" r="r" t="t"/>
                <a:pathLst>
                  <a:path extrusionOk="0" h="244" w="459">
                    <a:moveTo>
                      <a:pt x="425" y="1"/>
                    </a:moveTo>
                    <a:cubicBezTo>
                      <a:pt x="208" y="86"/>
                      <a:pt x="62" y="135"/>
                      <a:pt x="1" y="156"/>
                    </a:cubicBezTo>
                    <a:cubicBezTo>
                      <a:pt x="36" y="208"/>
                      <a:pt x="54" y="244"/>
                      <a:pt x="54" y="244"/>
                    </a:cubicBezTo>
                    <a:lnTo>
                      <a:pt x="458" y="198"/>
                    </a:lnTo>
                    <a:cubicBezTo>
                      <a:pt x="458" y="130"/>
                      <a:pt x="446" y="63"/>
                      <a:pt x="425"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49"/>
              <p:cNvSpPr/>
              <p:nvPr/>
            </p:nvSpPr>
            <p:spPr>
              <a:xfrm>
                <a:off x="-590952" y="3314328"/>
                <a:ext cx="86209" cy="98243"/>
              </a:xfrm>
              <a:custGeom>
                <a:rect b="b" l="l" r="r" t="t"/>
                <a:pathLst>
                  <a:path extrusionOk="0" h="743" w="652">
                    <a:moveTo>
                      <a:pt x="651" y="0"/>
                    </a:moveTo>
                    <a:cubicBezTo>
                      <a:pt x="647" y="0"/>
                      <a:pt x="146" y="84"/>
                      <a:pt x="146" y="84"/>
                    </a:cubicBezTo>
                    <a:cubicBezTo>
                      <a:pt x="146" y="84"/>
                      <a:pt x="64" y="178"/>
                      <a:pt x="28" y="371"/>
                    </a:cubicBezTo>
                    <a:cubicBezTo>
                      <a:pt x="16" y="434"/>
                      <a:pt x="9" y="498"/>
                      <a:pt x="5" y="562"/>
                    </a:cubicBezTo>
                    <a:cubicBezTo>
                      <a:pt x="2" y="622"/>
                      <a:pt x="0" y="682"/>
                      <a:pt x="3" y="743"/>
                    </a:cubicBezTo>
                    <a:cubicBezTo>
                      <a:pt x="253" y="677"/>
                      <a:pt x="580" y="440"/>
                      <a:pt x="580" y="440"/>
                    </a:cubicBezTo>
                    <a:cubicBezTo>
                      <a:pt x="599" y="384"/>
                      <a:pt x="614" y="326"/>
                      <a:pt x="621" y="267"/>
                    </a:cubicBezTo>
                    <a:cubicBezTo>
                      <a:pt x="643" y="136"/>
                      <a:pt x="650" y="0"/>
                      <a:pt x="6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49"/>
              <p:cNvSpPr/>
              <p:nvPr/>
            </p:nvSpPr>
            <p:spPr>
              <a:xfrm>
                <a:off x="-590952" y="3349499"/>
                <a:ext cx="82110" cy="63071"/>
              </a:xfrm>
              <a:custGeom>
                <a:rect b="b" l="l" r="r" t="t"/>
                <a:pathLst>
                  <a:path extrusionOk="0" h="477" w="621">
                    <a:moveTo>
                      <a:pt x="621" y="1"/>
                    </a:moveTo>
                    <a:lnTo>
                      <a:pt x="621" y="1"/>
                    </a:lnTo>
                    <a:cubicBezTo>
                      <a:pt x="472" y="99"/>
                      <a:pt x="162" y="231"/>
                      <a:pt x="5" y="296"/>
                    </a:cubicBezTo>
                    <a:cubicBezTo>
                      <a:pt x="2" y="356"/>
                      <a:pt x="0" y="416"/>
                      <a:pt x="3" y="477"/>
                    </a:cubicBezTo>
                    <a:cubicBezTo>
                      <a:pt x="253" y="411"/>
                      <a:pt x="580" y="174"/>
                      <a:pt x="580" y="174"/>
                    </a:cubicBezTo>
                    <a:cubicBezTo>
                      <a:pt x="599" y="118"/>
                      <a:pt x="614" y="60"/>
                      <a:pt x="621"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49"/>
              <p:cNvSpPr/>
              <p:nvPr/>
            </p:nvSpPr>
            <p:spPr>
              <a:xfrm>
                <a:off x="-1064836" y="2740872"/>
                <a:ext cx="136718" cy="215262"/>
              </a:xfrm>
              <a:custGeom>
                <a:rect b="b" l="l" r="r" t="t"/>
                <a:pathLst>
                  <a:path extrusionOk="0" h="1628" w="1034">
                    <a:moveTo>
                      <a:pt x="400" y="0"/>
                    </a:moveTo>
                    <a:lnTo>
                      <a:pt x="370" y="193"/>
                    </a:lnTo>
                    <a:cubicBezTo>
                      <a:pt x="370" y="193"/>
                      <a:pt x="226" y="132"/>
                      <a:pt x="1" y="114"/>
                    </a:cubicBezTo>
                    <a:lnTo>
                      <a:pt x="1" y="114"/>
                    </a:lnTo>
                    <a:cubicBezTo>
                      <a:pt x="20" y="209"/>
                      <a:pt x="24" y="300"/>
                      <a:pt x="2" y="373"/>
                    </a:cubicBezTo>
                    <a:cubicBezTo>
                      <a:pt x="43" y="470"/>
                      <a:pt x="99" y="560"/>
                      <a:pt x="167" y="638"/>
                    </a:cubicBezTo>
                    <a:cubicBezTo>
                      <a:pt x="292" y="781"/>
                      <a:pt x="511" y="888"/>
                      <a:pt x="511" y="888"/>
                    </a:cubicBezTo>
                    <a:cubicBezTo>
                      <a:pt x="511" y="888"/>
                      <a:pt x="523" y="770"/>
                      <a:pt x="607" y="763"/>
                    </a:cubicBezTo>
                    <a:cubicBezTo>
                      <a:pt x="608" y="763"/>
                      <a:pt x="609" y="762"/>
                      <a:pt x="611" y="762"/>
                    </a:cubicBezTo>
                    <a:cubicBezTo>
                      <a:pt x="691" y="762"/>
                      <a:pt x="690" y="944"/>
                      <a:pt x="643" y="1055"/>
                    </a:cubicBezTo>
                    <a:cubicBezTo>
                      <a:pt x="610" y="1124"/>
                      <a:pt x="553" y="1179"/>
                      <a:pt x="482" y="1208"/>
                    </a:cubicBezTo>
                    <a:cubicBezTo>
                      <a:pt x="482" y="1208"/>
                      <a:pt x="488" y="1292"/>
                      <a:pt x="406" y="1476"/>
                    </a:cubicBezTo>
                    <a:cubicBezTo>
                      <a:pt x="380" y="1529"/>
                      <a:pt x="351" y="1580"/>
                      <a:pt x="316" y="1628"/>
                    </a:cubicBezTo>
                    <a:lnTo>
                      <a:pt x="335" y="1628"/>
                    </a:lnTo>
                    <a:cubicBezTo>
                      <a:pt x="394" y="1628"/>
                      <a:pt x="455" y="1621"/>
                      <a:pt x="513" y="1607"/>
                    </a:cubicBezTo>
                    <a:lnTo>
                      <a:pt x="532" y="1603"/>
                    </a:lnTo>
                    <a:cubicBezTo>
                      <a:pt x="642" y="1577"/>
                      <a:pt x="744" y="1525"/>
                      <a:pt x="831" y="1454"/>
                    </a:cubicBezTo>
                    <a:cubicBezTo>
                      <a:pt x="1034" y="1283"/>
                      <a:pt x="960" y="1066"/>
                      <a:pt x="866" y="952"/>
                    </a:cubicBezTo>
                    <a:cubicBezTo>
                      <a:pt x="862" y="948"/>
                      <a:pt x="859" y="943"/>
                      <a:pt x="854" y="939"/>
                    </a:cubicBezTo>
                    <a:cubicBezTo>
                      <a:pt x="847" y="930"/>
                      <a:pt x="838" y="922"/>
                      <a:pt x="831" y="915"/>
                    </a:cubicBezTo>
                    <a:cubicBezTo>
                      <a:pt x="831" y="915"/>
                      <a:pt x="986" y="617"/>
                      <a:pt x="630" y="426"/>
                    </a:cubicBezTo>
                    <a:cubicBezTo>
                      <a:pt x="630" y="426"/>
                      <a:pt x="682" y="125"/>
                      <a:pt x="40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49"/>
              <p:cNvSpPr/>
              <p:nvPr/>
            </p:nvSpPr>
            <p:spPr>
              <a:xfrm>
                <a:off x="-1221123" y="2877856"/>
                <a:ext cx="48129" cy="47733"/>
              </a:xfrm>
              <a:custGeom>
                <a:rect b="b" l="l" r="r" t="t"/>
                <a:pathLst>
                  <a:path extrusionOk="0" h="361" w="364">
                    <a:moveTo>
                      <a:pt x="1" y="0"/>
                    </a:moveTo>
                    <a:cubicBezTo>
                      <a:pt x="1" y="51"/>
                      <a:pt x="12" y="100"/>
                      <a:pt x="34" y="146"/>
                    </a:cubicBezTo>
                    <a:cubicBezTo>
                      <a:pt x="108" y="272"/>
                      <a:pt x="212" y="360"/>
                      <a:pt x="364" y="360"/>
                    </a:cubicBezTo>
                    <a:cubicBezTo>
                      <a:pt x="339" y="275"/>
                      <a:pt x="321" y="190"/>
                      <a:pt x="307" y="103"/>
                    </a:cubicBezTo>
                    <a:cubicBezTo>
                      <a:pt x="302" y="103"/>
                      <a:pt x="296" y="103"/>
                      <a:pt x="290" y="103"/>
                    </a:cubicBezTo>
                    <a:cubicBezTo>
                      <a:pt x="190" y="103"/>
                      <a:pt x="80" y="57"/>
                      <a:pt x="1"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49"/>
              <p:cNvSpPr/>
              <p:nvPr/>
            </p:nvSpPr>
            <p:spPr>
              <a:xfrm>
                <a:off x="-1141261" y="2658629"/>
                <a:ext cx="10181" cy="23007"/>
              </a:xfrm>
              <a:custGeom>
                <a:rect b="b" l="l" r="r" t="t"/>
                <a:pathLst>
                  <a:path extrusionOk="0" h="174" w="77">
                    <a:moveTo>
                      <a:pt x="46" y="0"/>
                    </a:moveTo>
                    <a:cubicBezTo>
                      <a:pt x="17" y="0"/>
                      <a:pt x="0" y="25"/>
                      <a:pt x="0" y="67"/>
                    </a:cubicBezTo>
                    <a:cubicBezTo>
                      <a:pt x="0" y="90"/>
                      <a:pt x="4" y="113"/>
                      <a:pt x="13" y="135"/>
                    </a:cubicBezTo>
                    <a:cubicBezTo>
                      <a:pt x="25" y="159"/>
                      <a:pt x="39" y="174"/>
                      <a:pt x="56" y="174"/>
                    </a:cubicBezTo>
                    <a:lnTo>
                      <a:pt x="58" y="174"/>
                    </a:lnTo>
                    <a:cubicBezTo>
                      <a:pt x="77" y="174"/>
                      <a:pt x="77" y="145"/>
                      <a:pt x="58" y="145"/>
                    </a:cubicBezTo>
                    <a:cubicBezTo>
                      <a:pt x="55" y="145"/>
                      <a:pt x="46" y="139"/>
                      <a:pt x="41" y="123"/>
                    </a:cubicBezTo>
                    <a:cubicBezTo>
                      <a:pt x="32" y="104"/>
                      <a:pt x="28" y="85"/>
                      <a:pt x="28" y="67"/>
                    </a:cubicBezTo>
                    <a:cubicBezTo>
                      <a:pt x="28" y="55"/>
                      <a:pt x="29" y="28"/>
                      <a:pt x="46" y="28"/>
                    </a:cubicBezTo>
                    <a:cubicBezTo>
                      <a:pt x="65" y="28"/>
                      <a:pt x="65" y="0"/>
                      <a:pt x="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49"/>
              <p:cNvSpPr/>
              <p:nvPr/>
            </p:nvSpPr>
            <p:spPr>
              <a:xfrm>
                <a:off x="-1146682" y="2721435"/>
                <a:ext cx="29353" cy="30544"/>
              </a:xfrm>
              <a:custGeom>
                <a:rect b="b" l="l" r="r" t="t"/>
                <a:pathLst>
                  <a:path extrusionOk="0" h="231" w="222">
                    <a:moveTo>
                      <a:pt x="106" y="1"/>
                    </a:moveTo>
                    <a:cubicBezTo>
                      <a:pt x="104" y="1"/>
                      <a:pt x="102" y="1"/>
                      <a:pt x="100" y="1"/>
                    </a:cubicBezTo>
                    <a:cubicBezTo>
                      <a:pt x="0" y="11"/>
                      <a:pt x="43" y="230"/>
                      <a:pt x="127" y="230"/>
                    </a:cubicBezTo>
                    <a:cubicBezTo>
                      <a:pt x="129" y="230"/>
                      <a:pt x="131" y="230"/>
                      <a:pt x="134" y="230"/>
                    </a:cubicBezTo>
                    <a:cubicBezTo>
                      <a:pt x="222" y="218"/>
                      <a:pt x="205" y="1"/>
                      <a:pt x="1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49"/>
              <p:cNvSpPr/>
              <p:nvPr/>
            </p:nvSpPr>
            <p:spPr>
              <a:xfrm>
                <a:off x="-1201951" y="2743649"/>
                <a:ext cx="22874" cy="19966"/>
              </a:xfrm>
              <a:custGeom>
                <a:rect b="b" l="l" r="r" t="t"/>
                <a:pathLst>
                  <a:path extrusionOk="0" h="151" w="173">
                    <a:moveTo>
                      <a:pt x="70" y="1"/>
                    </a:moveTo>
                    <a:cubicBezTo>
                      <a:pt x="65" y="1"/>
                      <a:pt x="60" y="2"/>
                      <a:pt x="55" y="4"/>
                    </a:cubicBezTo>
                    <a:cubicBezTo>
                      <a:pt x="0" y="29"/>
                      <a:pt x="45" y="151"/>
                      <a:pt x="110" y="151"/>
                    </a:cubicBezTo>
                    <a:cubicBezTo>
                      <a:pt x="115" y="151"/>
                      <a:pt x="120" y="150"/>
                      <a:pt x="125" y="148"/>
                    </a:cubicBezTo>
                    <a:cubicBezTo>
                      <a:pt x="173" y="134"/>
                      <a:pt x="124" y="1"/>
                      <a:pt x="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49"/>
              <p:cNvSpPr/>
              <p:nvPr/>
            </p:nvSpPr>
            <p:spPr>
              <a:xfrm>
                <a:off x="-1063514" y="2721435"/>
                <a:ext cx="13883" cy="17586"/>
              </a:xfrm>
              <a:custGeom>
                <a:rect b="b" l="l" r="r" t="t"/>
                <a:pathLst>
                  <a:path extrusionOk="0" h="133" w="105">
                    <a:moveTo>
                      <a:pt x="63" y="1"/>
                    </a:moveTo>
                    <a:cubicBezTo>
                      <a:pt x="62" y="1"/>
                      <a:pt x="61" y="1"/>
                      <a:pt x="60" y="1"/>
                    </a:cubicBezTo>
                    <a:cubicBezTo>
                      <a:pt x="15" y="8"/>
                      <a:pt x="1" y="130"/>
                      <a:pt x="44" y="133"/>
                    </a:cubicBezTo>
                    <a:cubicBezTo>
                      <a:pt x="45" y="133"/>
                      <a:pt x="45" y="133"/>
                      <a:pt x="46" y="133"/>
                    </a:cubicBezTo>
                    <a:cubicBezTo>
                      <a:pt x="104" y="133"/>
                      <a:pt x="105" y="1"/>
                      <a:pt x="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49"/>
              <p:cNvSpPr/>
              <p:nvPr/>
            </p:nvSpPr>
            <p:spPr>
              <a:xfrm>
                <a:off x="-1133327" y="2866485"/>
                <a:ext cx="28428" cy="65980"/>
              </a:xfrm>
              <a:custGeom>
                <a:rect b="b" l="l" r="r" t="t"/>
                <a:pathLst>
                  <a:path extrusionOk="0" h="499" w="215">
                    <a:moveTo>
                      <a:pt x="56" y="0"/>
                    </a:moveTo>
                    <a:cubicBezTo>
                      <a:pt x="52" y="0"/>
                      <a:pt x="48" y="3"/>
                      <a:pt x="47" y="8"/>
                    </a:cubicBezTo>
                    <a:cubicBezTo>
                      <a:pt x="46" y="24"/>
                      <a:pt x="1" y="399"/>
                      <a:pt x="7" y="491"/>
                    </a:cubicBezTo>
                    <a:cubicBezTo>
                      <a:pt x="7" y="493"/>
                      <a:pt x="8" y="495"/>
                      <a:pt x="10" y="497"/>
                    </a:cubicBezTo>
                    <a:cubicBezTo>
                      <a:pt x="11" y="498"/>
                      <a:pt x="14" y="498"/>
                      <a:pt x="15" y="498"/>
                    </a:cubicBezTo>
                    <a:lnTo>
                      <a:pt x="17" y="498"/>
                    </a:lnTo>
                    <a:cubicBezTo>
                      <a:pt x="21" y="498"/>
                      <a:pt x="135" y="481"/>
                      <a:pt x="208" y="403"/>
                    </a:cubicBezTo>
                    <a:cubicBezTo>
                      <a:pt x="214" y="396"/>
                      <a:pt x="209" y="388"/>
                      <a:pt x="202" y="388"/>
                    </a:cubicBezTo>
                    <a:cubicBezTo>
                      <a:pt x="200" y="388"/>
                      <a:pt x="198" y="389"/>
                      <a:pt x="196" y="391"/>
                    </a:cubicBezTo>
                    <a:cubicBezTo>
                      <a:pt x="140" y="451"/>
                      <a:pt x="53" y="474"/>
                      <a:pt x="24" y="480"/>
                    </a:cubicBezTo>
                    <a:cubicBezTo>
                      <a:pt x="23" y="374"/>
                      <a:pt x="66" y="14"/>
                      <a:pt x="66" y="11"/>
                    </a:cubicBezTo>
                    <a:cubicBezTo>
                      <a:pt x="67" y="4"/>
                      <a:pt x="62" y="0"/>
                      <a:pt x="5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49"/>
              <p:cNvSpPr/>
              <p:nvPr/>
            </p:nvSpPr>
            <p:spPr>
              <a:xfrm>
                <a:off x="-1114287" y="2943307"/>
                <a:ext cx="41253" cy="17057"/>
              </a:xfrm>
              <a:custGeom>
                <a:rect b="b" l="l" r="r" t="t"/>
                <a:pathLst>
                  <a:path extrusionOk="0" h="129" w="312">
                    <a:moveTo>
                      <a:pt x="300" y="1"/>
                    </a:moveTo>
                    <a:cubicBezTo>
                      <a:pt x="298" y="1"/>
                      <a:pt x="295" y="2"/>
                      <a:pt x="294" y="4"/>
                    </a:cubicBezTo>
                    <a:cubicBezTo>
                      <a:pt x="219" y="96"/>
                      <a:pt x="112" y="109"/>
                      <a:pt x="55" y="109"/>
                    </a:cubicBezTo>
                    <a:cubicBezTo>
                      <a:pt x="30" y="109"/>
                      <a:pt x="15" y="107"/>
                      <a:pt x="15" y="107"/>
                    </a:cubicBezTo>
                    <a:cubicBezTo>
                      <a:pt x="14" y="107"/>
                      <a:pt x="14" y="107"/>
                      <a:pt x="13" y="107"/>
                    </a:cubicBezTo>
                    <a:cubicBezTo>
                      <a:pt x="3" y="107"/>
                      <a:pt x="1" y="123"/>
                      <a:pt x="12" y="126"/>
                    </a:cubicBezTo>
                    <a:cubicBezTo>
                      <a:pt x="26" y="127"/>
                      <a:pt x="39" y="129"/>
                      <a:pt x="54" y="129"/>
                    </a:cubicBezTo>
                    <a:cubicBezTo>
                      <a:pt x="114" y="129"/>
                      <a:pt x="229" y="114"/>
                      <a:pt x="307" y="14"/>
                    </a:cubicBezTo>
                    <a:cubicBezTo>
                      <a:pt x="311" y="11"/>
                      <a:pt x="310" y="6"/>
                      <a:pt x="307" y="3"/>
                    </a:cubicBezTo>
                    <a:cubicBezTo>
                      <a:pt x="305" y="1"/>
                      <a:pt x="303" y="1"/>
                      <a:pt x="30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49"/>
              <p:cNvSpPr/>
              <p:nvPr/>
            </p:nvSpPr>
            <p:spPr>
              <a:xfrm>
                <a:off x="-1212132" y="3165576"/>
                <a:ext cx="71665" cy="325802"/>
              </a:xfrm>
              <a:custGeom>
                <a:rect b="b" l="l" r="r" t="t"/>
                <a:pathLst>
                  <a:path extrusionOk="0" h="2464" w="542">
                    <a:moveTo>
                      <a:pt x="201" y="1"/>
                    </a:moveTo>
                    <a:cubicBezTo>
                      <a:pt x="199" y="1"/>
                      <a:pt x="197" y="2"/>
                      <a:pt x="195" y="4"/>
                    </a:cubicBezTo>
                    <a:cubicBezTo>
                      <a:pt x="88" y="142"/>
                      <a:pt x="1" y="460"/>
                      <a:pt x="40" y="713"/>
                    </a:cubicBezTo>
                    <a:cubicBezTo>
                      <a:pt x="79" y="972"/>
                      <a:pt x="280" y="1258"/>
                      <a:pt x="281" y="1261"/>
                    </a:cubicBezTo>
                    <a:cubicBezTo>
                      <a:pt x="283" y="1263"/>
                      <a:pt x="283" y="1263"/>
                      <a:pt x="284" y="1264"/>
                    </a:cubicBezTo>
                    <a:cubicBezTo>
                      <a:pt x="289" y="1269"/>
                      <a:pt x="319" y="1309"/>
                      <a:pt x="386" y="1632"/>
                    </a:cubicBezTo>
                    <a:cubicBezTo>
                      <a:pt x="458" y="1983"/>
                      <a:pt x="524" y="2328"/>
                      <a:pt x="522" y="2453"/>
                    </a:cubicBezTo>
                    <a:cubicBezTo>
                      <a:pt x="522" y="2459"/>
                      <a:pt x="526" y="2464"/>
                      <a:pt x="530" y="2464"/>
                    </a:cubicBezTo>
                    <a:cubicBezTo>
                      <a:pt x="535" y="2464"/>
                      <a:pt x="539" y="2459"/>
                      <a:pt x="539" y="2455"/>
                    </a:cubicBezTo>
                    <a:cubicBezTo>
                      <a:pt x="542" y="2333"/>
                      <a:pt x="487" y="2035"/>
                      <a:pt x="403" y="1627"/>
                    </a:cubicBezTo>
                    <a:cubicBezTo>
                      <a:pt x="375" y="1496"/>
                      <a:pt x="326" y="1279"/>
                      <a:pt x="296" y="1250"/>
                    </a:cubicBezTo>
                    <a:cubicBezTo>
                      <a:pt x="286" y="1235"/>
                      <a:pt x="95" y="960"/>
                      <a:pt x="57" y="710"/>
                    </a:cubicBezTo>
                    <a:cubicBezTo>
                      <a:pt x="20" y="461"/>
                      <a:pt x="105" y="149"/>
                      <a:pt x="209" y="14"/>
                    </a:cubicBezTo>
                    <a:cubicBezTo>
                      <a:pt x="212" y="8"/>
                      <a:pt x="207" y="1"/>
                      <a:pt x="201"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49"/>
              <p:cNvSpPr/>
              <p:nvPr/>
            </p:nvSpPr>
            <p:spPr>
              <a:xfrm>
                <a:off x="-451193" y="3303221"/>
                <a:ext cx="10710" cy="61352"/>
              </a:xfrm>
              <a:custGeom>
                <a:rect b="b" l="l" r="r" t="t"/>
                <a:pathLst>
                  <a:path extrusionOk="0" h="464" w="81">
                    <a:moveTo>
                      <a:pt x="60" y="0"/>
                    </a:moveTo>
                    <a:cubicBezTo>
                      <a:pt x="56" y="2"/>
                      <a:pt x="53" y="5"/>
                      <a:pt x="53" y="11"/>
                    </a:cubicBezTo>
                    <a:cubicBezTo>
                      <a:pt x="56" y="37"/>
                      <a:pt x="59" y="63"/>
                      <a:pt x="59" y="89"/>
                    </a:cubicBezTo>
                    <a:lnTo>
                      <a:pt x="59" y="95"/>
                    </a:lnTo>
                    <a:cubicBezTo>
                      <a:pt x="61" y="206"/>
                      <a:pt x="44" y="342"/>
                      <a:pt x="1" y="436"/>
                    </a:cubicBezTo>
                    <a:cubicBezTo>
                      <a:pt x="8" y="424"/>
                      <a:pt x="14" y="413"/>
                      <a:pt x="20" y="401"/>
                    </a:cubicBezTo>
                    <a:lnTo>
                      <a:pt x="20" y="401"/>
                    </a:lnTo>
                    <a:cubicBezTo>
                      <a:pt x="14" y="421"/>
                      <a:pt x="8" y="442"/>
                      <a:pt x="7" y="463"/>
                    </a:cubicBezTo>
                    <a:cubicBezTo>
                      <a:pt x="60" y="365"/>
                      <a:pt x="80" y="210"/>
                      <a:pt x="77" y="87"/>
                    </a:cubicBezTo>
                    <a:cubicBezTo>
                      <a:pt x="76" y="58"/>
                      <a:pt x="74" y="32"/>
                      <a:pt x="72" y="8"/>
                    </a:cubicBezTo>
                    <a:cubicBezTo>
                      <a:pt x="70" y="3"/>
                      <a:pt x="66" y="0"/>
                      <a:pt x="61"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49"/>
              <p:cNvSpPr/>
              <p:nvPr/>
            </p:nvSpPr>
            <p:spPr>
              <a:xfrm>
                <a:off x="-449871" y="3323583"/>
                <a:ext cx="22610" cy="48394"/>
              </a:xfrm>
              <a:custGeom>
                <a:rect b="b" l="l" r="r" t="t"/>
                <a:pathLst>
                  <a:path extrusionOk="0" h="366" w="171">
                    <a:moveTo>
                      <a:pt x="159" y="1"/>
                    </a:moveTo>
                    <a:cubicBezTo>
                      <a:pt x="156" y="1"/>
                      <a:pt x="152" y="4"/>
                      <a:pt x="151" y="9"/>
                    </a:cubicBezTo>
                    <a:cubicBezTo>
                      <a:pt x="151" y="10"/>
                      <a:pt x="148" y="23"/>
                      <a:pt x="143" y="46"/>
                    </a:cubicBezTo>
                    <a:cubicBezTo>
                      <a:pt x="127" y="116"/>
                      <a:pt x="83" y="263"/>
                      <a:pt x="1" y="351"/>
                    </a:cubicBezTo>
                    <a:cubicBezTo>
                      <a:pt x="2" y="357"/>
                      <a:pt x="7" y="363"/>
                      <a:pt x="11" y="366"/>
                    </a:cubicBezTo>
                    <a:cubicBezTo>
                      <a:pt x="88" y="288"/>
                      <a:pt x="131" y="165"/>
                      <a:pt x="151" y="85"/>
                    </a:cubicBezTo>
                    <a:cubicBezTo>
                      <a:pt x="163" y="45"/>
                      <a:pt x="169" y="16"/>
                      <a:pt x="169" y="13"/>
                    </a:cubicBezTo>
                    <a:cubicBezTo>
                      <a:pt x="170" y="7"/>
                      <a:pt x="167" y="3"/>
                      <a:pt x="161" y="1"/>
                    </a:cubicBezTo>
                    <a:cubicBezTo>
                      <a:pt x="161" y="1"/>
                      <a:pt x="160" y="1"/>
                      <a:pt x="159"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49"/>
              <p:cNvSpPr/>
              <p:nvPr/>
            </p:nvSpPr>
            <p:spPr>
              <a:xfrm>
                <a:off x="-1528275" y="3580362"/>
                <a:ext cx="14016" cy="75897"/>
              </a:xfrm>
              <a:custGeom>
                <a:rect b="b" l="l" r="r" t="t"/>
                <a:pathLst>
                  <a:path extrusionOk="0" h="574" w="106">
                    <a:moveTo>
                      <a:pt x="95" y="0"/>
                    </a:moveTo>
                    <a:cubicBezTo>
                      <a:pt x="92" y="0"/>
                      <a:pt x="88" y="2"/>
                      <a:pt x="87" y="5"/>
                    </a:cubicBezTo>
                    <a:cubicBezTo>
                      <a:pt x="32" y="127"/>
                      <a:pt x="0" y="215"/>
                      <a:pt x="6" y="310"/>
                    </a:cubicBezTo>
                    <a:cubicBezTo>
                      <a:pt x="9" y="364"/>
                      <a:pt x="45" y="469"/>
                      <a:pt x="74" y="550"/>
                    </a:cubicBezTo>
                    <a:cubicBezTo>
                      <a:pt x="80" y="561"/>
                      <a:pt x="90" y="568"/>
                      <a:pt x="100" y="574"/>
                    </a:cubicBezTo>
                    <a:cubicBezTo>
                      <a:pt x="71" y="491"/>
                      <a:pt x="28" y="367"/>
                      <a:pt x="24" y="309"/>
                    </a:cubicBezTo>
                    <a:cubicBezTo>
                      <a:pt x="18" y="218"/>
                      <a:pt x="50" y="131"/>
                      <a:pt x="103" y="14"/>
                    </a:cubicBezTo>
                    <a:cubicBezTo>
                      <a:pt x="106" y="8"/>
                      <a:pt x="103" y="4"/>
                      <a:pt x="99" y="1"/>
                    </a:cubicBezTo>
                    <a:cubicBezTo>
                      <a:pt x="98" y="0"/>
                      <a:pt x="97" y="0"/>
                      <a:pt x="95"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49"/>
              <p:cNvSpPr/>
              <p:nvPr/>
            </p:nvSpPr>
            <p:spPr>
              <a:xfrm>
                <a:off x="-1153425" y="2867675"/>
                <a:ext cx="11503" cy="30015"/>
              </a:xfrm>
              <a:custGeom>
                <a:rect b="b" l="l" r="r" t="t"/>
                <a:pathLst>
                  <a:path extrusionOk="0" h="227" w="87">
                    <a:moveTo>
                      <a:pt x="43" y="0"/>
                    </a:moveTo>
                    <a:cubicBezTo>
                      <a:pt x="20" y="0"/>
                      <a:pt x="1" y="51"/>
                      <a:pt x="1" y="113"/>
                    </a:cubicBezTo>
                    <a:cubicBezTo>
                      <a:pt x="1" y="175"/>
                      <a:pt x="20" y="226"/>
                      <a:pt x="43" y="226"/>
                    </a:cubicBezTo>
                    <a:cubicBezTo>
                      <a:pt x="67" y="226"/>
                      <a:pt x="86" y="175"/>
                      <a:pt x="86" y="113"/>
                    </a:cubicBezTo>
                    <a:cubicBezTo>
                      <a:pt x="86" y="51"/>
                      <a:pt x="67" y="0"/>
                      <a:pt x="4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49"/>
              <p:cNvSpPr/>
              <p:nvPr/>
            </p:nvSpPr>
            <p:spPr>
              <a:xfrm>
                <a:off x="-1088504" y="2860403"/>
                <a:ext cx="11636" cy="30015"/>
              </a:xfrm>
              <a:custGeom>
                <a:rect b="b" l="l" r="r" t="t"/>
                <a:pathLst>
                  <a:path extrusionOk="0" h="227" w="88">
                    <a:moveTo>
                      <a:pt x="44" y="0"/>
                    </a:moveTo>
                    <a:cubicBezTo>
                      <a:pt x="21" y="0"/>
                      <a:pt x="0" y="51"/>
                      <a:pt x="0" y="113"/>
                    </a:cubicBezTo>
                    <a:cubicBezTo>
                      <a:pt x="0" y="175"/>
                      <a:pt x="19" y="226"/>
                      <a:pt x="44" y="226"/>
                    </a:cubicBezTo>
                    <a:cubicBezTo>
                      <a:pt x="67" y="226"/>
                      <a:pt x="87" y="175"/>
                      <a:pt x="87" y="113"/>
                    </a:cubicBezTo>
                    <a:cubicBezTo>
                      <a:pt x="87" y="51"/>
                      <a:pt x="67" y="0"/>
                      <a:pt x="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49"/>
              <p:cNvSpPr/>
              <p:nvPr/>
            </p:nvSpPr>
            <p:spPr>
              <a:xfrm>
                <a:off x="-850768" y="3107662"/>
                <a:ext cx="16924" cy="14545"/>
              </a:xfrm>
              <a:custGeom>
                <a:rect b="b" l="l" r="r" t="t"/>
                <a:pathLst>
                  <a:path extrusionOk="0" h="110" w="128">
                    <a:moveTo>
                      <a:pt x="74" y="1"/>
                    </a:moveTo>
                    <a:cubicBezTo>
                      <a:pt x="25" y="1"/>
                      <a:pt x="1" y="60"/>
                      <a:pt x="35" y="94"/>
                    </a:cubicBezTo>
                    <a:cubicBezTo>
                      <a:pt x="47" y="105"/>
                      <a:pt x="60" y="110"/>
                      <a:pt x="74" y="110"/>
                    </a:cubicBezTo>
                    <a:cubicBezTo>
                      <a:pt x="102" y="110"/>
                      <a:pt x="128" y="88"/>
                      <a:pt x="128" y="56"/>
                    </a:cubicBezTo>
                    <a:cubicBezTo>
                      <a:pt x="128" y="26"/>
                      <a:pt x="103" y="1"/>
                      <a:pt x="74"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49"/>
              <p:cNvSpPr/>
              <p:nvPr/>
            </p:nvSpPr>
            <p:spPr>
              <a:xfrm>
                <a:off x="-1240427" y="4367095"/>
                <a:ext cx="661" cy="10181"/>
              </a:xfrm>
              <a:custGeom>
                <a:rect b="b" l="l" r="r" t="t"/>
                <a:pathLst>
                  <a:path extrusionOk="0" h="77" w="5">
                    <a:moveTo>
                      <a:pt x="5" y="1"/>
                    </a:moveTo>
                    <a:lnTo>
                      <a:pt x="5" y="1"/>
                    </a:lnTo>
                    <a:cubicBezTo>
                      <a:pt x="2" y="26"/>
                      <a:pt x="1" y="50"/>
                      <a:pt x="2" y="76"/>
                    </a:cubicBezTo>
                    <a:cubicBezTo>
                      <a:pt x="4" y="50"/>
                      <a:pt x="5" y="26"/>
                      <a:pt x="5" y="1"/>
                    </a:cubicBezTo>
                    <a:close/>
                  </a:path>
                </a:pathLst>
              </a:custGeom>
              <a:solidFill>
                <a:srgbClr val="6877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49"/>
              <p:cNvSpPr/>
              <p:nvPr/>
            </p:nvSpPr>
            <p:spPr>
              <a:xfrm>
                <a:off x="-1331793" y="4377144"/>
                <a:ext cx="207589" cy="193049"/>
              </a:xfrm>
              <a:custGeom>
                <a:rect b="b" l="l" r="r" t="t"/>
                <a:pathLst>
                  <a:path extrusionOk="0" h="1460" w="1570">
                    <a:moveTo>
                      <a:pt x="693" y="0"/>
                    </a:moveTo>
                    <a:cubicBezTo>
                      <a:pt x="651" y="621"/>
                      <a:pt x="240" y="1198"/>
                      <a:pt x="0" y="1460"/>
                    </a:cubicBezTo>
                    <a:cubicBezTo>
                      <a:pt x="198" y="1451"/>
                      <a:pt x="395" y="1432"/>
                      <a:pt x="589" y="1403"/>
                    </a:cubicBezTo>
                    <a:cubicBezTo>
                      <a:pt x="728" y="1382"/>
                      <a:pt x="856" y="1373"/>
                      <a:pt x="977" y="1373"/>
                    </a:cubicBezTo>
                    <a:cubicBezTo>
                      <a:pt x="1185" y="1373"/>
                      <a:pt x="1375" y="1399"/>
                      <a:pt x="1570" y="1431"/>
                    </a:cubicBezTo>
                    <a:cubicBezTo>
                      <a:pt x="1359" y="1239"/>
                      <a:pt x="1169" y="1024"/>
                      <a:pt x="1006" y="792"/>
                    </a:cubicBezTo>
                    <a:cubicBezTo>
                      <a:pt x="739" y="407"/>
                      <a:pt x="696" y="126"/>
                      <a:pt x="693"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08" name="Google Shape;1708;p49"/>
          <p:cNvGrpSpPr/>
          <p:nvPr/>
        </p:nvGrpSpPr>
        <p:grpSpPr>
          <a:xfrm flipH="1">
            <a:off x="180821" y="219510"/>
            <a:ext cx="1082694" cy="878970"/>
            <a:chOff x="5763575" y="631400"/>
            <a:chExt cx="2027138" cy="1645703"/>
          </a:xfrm>
        </p:grpSpPr>
        <p:sp>
          <p:nvSpPr>
            <p:cNvPr id="1709" name="Google Shape;1709;p49"/>
            <p:cNvSpPr/>
            <p:nvPr/>
          </p:nvSpPr>
          <p:spPr>
            <a:xfrm>
              <a:off x="6470361" y="1229000"/>
              <a:ext cx="30084" cy="41728"/>
            </a:xfrm>
            <a:custGeom>
              <a:rect b="b" l="l" r="r" t="t"/>
              <a:pathLst>
                <a:path extrusionOk="0" h="1007" w="726">
                  <a:moveTo>
                    <a:pt x="0" y="1"/>
                  </a:moveTo>
                  <a:lnTo>
                    <a:pt x="0" y="1"/>
                  </a:lnTo>
                  <a:cubicBezTo>
                    <a:pt x="229" y="626"/>
                    <a:pt x="598" y="1007"/>
                    <a:pt x="666" y="1007"/>
                  </a:cubicBezTo>
                  <a:cubicBezTo>
                    <a:pt x="667" y="1007"/>
                    <a:pt x="668" y="1007"/>
                    <a:pt x="669" y="1006"/>
                  </a:cubicBezTo>
                  <a:cubicBezTo>
                    <a:pt x="725" y="992"/>
                    <a:pt x="562" y="102"/>
                    <a:pt x="562" y="102"/>
                  </a:cubicBezTo>
                  <a:lnTo>
                    <a:pt x="0" y="1"/>
                  </a:ln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49"/>
            <p:cNvSpPr/>
            <p:nvPr/>
          </p:nvSpPr>
          <p:spPr>
            <a:xfrm>
              <a:off x="6486728" y="1219967"/>
              <a:ext cx="30084" cy="41645"/>
            </a:xfrm>
            <a:custGeom>
              <a:rect b="b" l="l" r="r" t="t"/>
              <a:pathLst>
                <a:path extrusionOk="0" h="1005" w="726">
                  <a:moveTo>
                    <a:pt x="0" y="0"/>
                  </a:moveTo>
                  <a:lnTo>
                    <a:pt x="0" y="0"/>
                  </a:lnTo>
                  <a:cubicBezTo>
                    <a:pt x="229" y="624"/>
                    <a:pt x="597" y="1005"/>
                    <a:pt x="664" y="1005"/>
                  </a:cubicBezTo>
                  <a:cubicBezTo>
                    <a:pt x="665" y="1005"/>
                    <a:pt x="666" y="1005"/>
                    <a:pt x="667" y="1004"/>
                  </a:cubicBezTo>
                  <a:cubicBezTo>
                    <a:pt x="725" y="991"/>
                    <a:pt x="562" y="100"/>
                    <a:pt x="562" y="100"/>
                  </a:cubicBezTo>
                  <a:lnTo>
                    <a:pt x="0" y="0"/>
                  </a:ln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49"/>
            <p:cNvSpPr/>
            <p:nvPr/>
          </p:nvSpPr>
          <p:spPr>
            <a:xfrm>
              <a:off x="6502599" y="1211887"/>
              <a:ext cx="29255" cy="43799"/>
            </a:xfrm>
            <a:custGeom>
              <a:rect b="b" l="l" r="r" t="t"/>
              <a:pathLst>
                <a:path extrusionOk="0" h="1057" w="706">
                  <a:moveTo>
                    <a:pt x="1" y="0"/>
                  </a:moveTo>
                  <a:lnTo>
                    <a:pt x="1" y="0"/>
                  </a:lnTo>
                  <a:cubicBezTo>
                    <a:pt x="208" y="697"/>
                    <a:pt x="575" y="1057"/>
                    <a:pt x="644" y="1057"/>
                  </a:cubicBezTo>
                  <a:cubicBezTo>
                    <a:pt x="645" y="1057"/>
                    <a:pt x="646" y="1057"/>
                    <a:pt x="647" y="1056"/>
                  </a:cubicBezTo>
                  <a:cubicBezTo>
                    <a:pt x="705" y="1042"/>
                    <a:pt x="556" y="123"/>
                    <a:pt x="556" y="123"/>
                  </a:cubicBezTo>
                  <a:lnTo>
                    <a:pt x="1" y="0"/>
                  </a:ln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49"/>
            <p:cNvSpPr/>
            <p:nvPr/>
          </p:nvSpPr>
          <p:spPr>
            <a:xfrm>
              <a:off x="7473378" y="2104392"/>
              <a:ext cx="114533" cy="172712"/>
            </a:xfrm>
            <a:custGeom>
              <a:rect b="b" l="l" r="r" t="t"/>
              <a:pathLst>
                <a:path extrusionOk="0" h="4168" w="2764">
                  <a:moveTo>
                    <a:pt x="1850" y="0"/>
                  </a:moveTo>
                  <a:cubicBezTo>
                    <a:pt x="1492" y="0"/>
                    <a:pt x="984" y="76"/>
                    <a:pt x="984" y="76"/>
                  </a:cubicBezTo>
                  <a:cubicBezTo>
                    <a:pt x="984" y="76"/>
                    <a:pt x="0" y="808"/>
                    <a:pt x="143" y="1006"/>
                  </a:cubicBezTo>
                  <a:cubicBezTo>
                    <a:pt x="287" y="1205"/>
                    <a:pt x="1534" y="3107"/>
                    <a:pt x="2763" y="4167"/>
                  </a:cubicBezTo>
                  <a:cubicBezTo>
                    <a:pt x="2763" y="4167"/>
                    <a:pt x="2272" y="386"/>
                    <a:pt x="2196" y="82"/>
                  </a:cubicBezTo>
                  <a:cubicBezTo>
                    <a:pt x="2181" y="20"/>
                    <a:pt x="2036" y="0"/>
                    <a:pt x="1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49"/>
            <p:cNvSpPr/>
            <p:nvPr/>
          </p:nvSpPr>
          <p:spPr>
            <a:xfrm>
              <a:off x="6619367" y="650295"/>
              <a:ext cx="649409" cy="708457"/>
            </a:xfrm>
            <a:custGeom>
              <a:rect b="b" l="l" r="r" t="t"/>
              <a:pathLst>
                <a:path extrusionOk="0" h="17097" w="15672">
                  <a:moveTo>
                    <a:pt x="1343" y="1"/>
                  </a:moveTo>
                  <a:cubicBezTo>
                    <a:pt x="562" y="69"/>
                    <a:pt x="1" y="2733"/>
                    <a:pt x="1076" y="4271"/>
                  </a:cubicBezTo>
                  <a:cubicBezTo>
                    <a:pt x="2028" y="5631"/>
                    <a:pt x="12658" y="12180"/>
                    <a:pt x="15671" y="17096"/>
                  </a:cubicBezTo>
                  <a:cubicBezTo>
                    <a:pt x="15671" y="17096"/>
                    <a:pt x="13205" y="7641"/>
                    <a:pt x="10822" y="5181"/>
                  </a:cubicBezTo>
                  <a:lnTo>
                    <a:pt x="134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49"/>
            <p:cNvSpPr/>
            <p:nvPr/>
          </p:nvSpPr>
          <p:spPr>
            <a:xfrm>
              <a:off x="6674934" y="650088"/>
              <a:ext cx="392869" cy="387109"/>
            </a:xfrm>
            <a:custGeom>
              <a:rect b="b" l="l" r="r" t="t"/>
              <a:pathLst>
                <a:path extrusionOk="0" h="9342" w="9481">
                  <a:moveTo>
                    <a:pt x="118" y="1"/>
                  </a:moveTo>
                  <a:cubicBezTo>
                    <a:pt x="41" y="1"/>
                    <a:pt x="1" y="3"/>
                    <a:pt x="1" y="3"/>
                  </a:cubicBezTo>
                  <a:cubicBezTo>
                    <a:pt x="808" y="218"/>
                    <a:pt x="2026" y="4336"/>
                    <a:pt x="2467" y="8851"/>
                  </a:cubicBezTo>
                  <a:lnTo>
                    <a:pt x="2833" y="9341"/>
                  </a:lnTo>
                  <a:cubicBezTo>
                    <a:pt x="3725" y="6083"/>
                    <a:pt x="6114" y="4676"/>
                    <a:pt x="7901" y="4676"/>
                  </a:cubicBezTo>
                  <a:cubicBezTo>
                    <a:pt x="8535" y="4676"/>
                    <a:pt x="9092" y="4852"/>
                    <a:pt x="9481" y="5186"/>
                  </a:cubicBezTo>
                  <a:cubicBezTo>
                    <a:pt x="5525" y="221"/>
                    <a:pt x="905" y="1"/>
                    <a:pt x="1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49"/>
            <p:cNvSpPr/>
            <p:nvPr/>
          </p:nvSpPr>
          <p:spPr>
            <a:xfrm>
              <a:off x="6749520" y="658168"/>
              <a:ext cx="318281" cy="324041"/>
            </a:xfrm>
            <a:custGeom>
              <a:rect b="b" l="l" r="r" t="t"/>
              <a:pathLst>
                <a:path extrusionOk="0" h="7820" w="7681">
                  <a:moveTo>
                    <a:pt x="1" y="0"/>
                  </a:moveTo>
                  <a:lnTo>
                    <a:pt x="1" y="0"/>
                  </a:lnTo>
                  <a:cubicBezTo>
                    <a:pt x="569" y="1143"/>
                    <a:pt x="1044" y="2668"/>
                    <a:pt x="1316" y="4378"/>
                  </a:cubicBezTo>
                  <a:cubicBezTo>
                    <a:pt x="1511" y="5610"/>
                    <a:pt x="1573" y="6785"/>
                    <a:pt x="1524" y="7819"/>
                  </a:cubicBezTo>
                  <a:cubicBezTo>
                    <a:pt x="2622" y="5503"/>
                    <a:pt x="4580" y="4481"/>
                    <a:pt x="6102" y="4481"/>
                  </a:cubicBezTo>
                  <a:cubicBezTo>
                    <a:pt x="6735" y="4481"/>
                    <a:pt x="7292" y="4657"/>
                    <a:pt x="7681" y="4991"/>
                  </a:cubicBezTo>
                  <a:cubicBezTo>
                    <a:pt x="4942" y="1551"/>
                    <a:pt x="1884" y="389"/>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49"/>
            <p:cNvSpPr/>
            <p:nvPr/>
          </p:nvSpPr>
          <p:spPr>
            <a:xfrm>
              <a:off x="6625253" y="655097"/>
              <a:ext cx="649409" cy="708457"/>
            </a:xfrm>
            <a:custGeom>
              <a:rect b="b" l="l" r="r" t="t"/>
              <a:pathLst>
                <a:path extrusionOk="0" h="17097" w="15672">
                  <a:moveTo>
                    <a:pt x="1343" y="1"/>
                  </a:moveTo>
                  <a:cubicBezTo>
                    <a:pt x="562" y="69"/>
                    <a:pt x="1" y="2733"/>
                    <a:pt x="1076" y="4271"/>
                  </a:cubicBezTo>
                  <a:cubicBezTo>
                    <a:pt x="2028" y="5631"/>
                    <a:pt x="12658" y="12180"/>
                    <a:pt x="15671" y="17096"/>
                  </a:cubicBezTo>
                  <a:cubicBezTo>
                    <a:pt x="15671" y="17096"/>
                    <a:pt x="13205" y="7641"/>
                    <a:pt x="10822" y="5181"/>
                  </a:cubicBezTo>
                  <a:lnTo>
                    <a:pt x="1343" y="1"/>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49"/>
            <p:cNvSpPr/>
            <p:nvPr/>
          </p:nvSpPr>
          <p:spPr>
            <a:xfrm>
              <a:off x="6800280" y="646359"/>
              <a:ext cx="770033" cy="725944"/>
            </a:xfrm>
            <a:custGeom>
              <a:rect b="b" l="l" r="r" t="t"/>
              <a:pathLst>
                <a:path extrusionOk="0" h="17519" w="18583">
                  <a:moveTo>
                    <a:pt x="6938" y="1"/>
                  </a:moveTo>
                  <a:cubicBezTo>
                    <a:pt x="2509" y="1"/>
                    <a:pt x="1" y="8530"/>
                    <a:pt x="1" y="8530"/>
                  </a:cubicBezTo>
                  <a:lnTo>
                    <a:pt x="268" y="8721"/>
                  </a:lnTo>
                  <a:cubicBezTo>
                    <a:pt x="2169" y="7840"/>
                    <a:pt x="4028" y="7449"/>
                    <a:pt x="5795" y="7449"/>
                  </a:cubicBezTo>
                  <a:cubicBezTo>
                    <a:pt x="11960" y="7449"/>
                    <a:pt x="16983" y="12211"/>
                    <a:pt x="18582" y="17518"/>
                  </a:cubicBezTo>
                  <a:cubicBezTo>
                    <a:pt x="18582" y="17518"/>
                    <a:pt x="18193" y="5730"/>
                    <a:pt x="8943" y="567"/>
                  </a:cubicBezTo>
                  <a:cubicBezTo>
                    <a:pt x="8237" y="173"/>
                    <a:pt x="7568" y="1"/>
                    <a:pt x="69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49"/>
            <p:cNvSpPr/>
            <p:nvPr/>
          </p:nvSpPr>
          <p:spPr>
            <a:xfrm>
              <a:off x="6801441" y="645198"/>
              <a:ext cx="770033" cy="725944"/>
            </a:xfrm>
            <a:custGeom>
              <a:rect b="b" l="l" r="r" t="t"/>
              <a:pathLst>
                <a:path extrusionOk="0" h="17519" w="18583">
                  <a:moveTo>
                    <a:pt x="6938" y="1"/>
                  </a:moveTo>
                  <a:cubicBezTo>
                    <a:pt x="2509" y="1"/>
                    <a:pt x="1" y="8530"/>
                    <a:pt x="1" y="8530"/>
                  </a:cubicBezTo>
                  <a:lnTo>
                    <a:pt x="268" y="8721"/>
                  </a:lnTo>
                  <a:cubicBezTo>
                    <a:pt x="2169" y="7840"/>
                    <a:pt x="4028" y="7449"/>
                    <a:pt x="5795" y="7449"/>
                  </a:cubicBezTo>
                  <a:cubicBezTo>
                    <a:pt x="11960" y="7449"/>
                    <a:pt x="16983" y="12211"/>
                    <a:pt x="18582" y="17518"/>
                  </a:cubicBezTo>
                  <a:cubicBezTo>
                    <a:pt x="18582" y="17518"/>
                    <a:pt x="18193" y="5730"/>
                    <a:pt x="8943" y="567"/>
                  </a:cubicBezTo>
                  <a:cubicBezTo>
                    <a:pt x="8237" y="173"/>
                    <a:pt x="7568" y="1"/>
                    <a:pt x="6938"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49"/>
            <p:cNvSpPr/>
            <p:nvPr/>
          </p:nvSpPr>
          <p:spPr>
            <a:xfrm>
              <a:off x="7118307" y="649342"/>
              <a:ext cx="672406" cy="1068052"/>
            </a:xfrm>
            <a:custGeom>
              <a:rect b="b" l="l" r="r" t="t"/>
              <a:pathLst>
                <a:path extrusionOk="0" h="25775" w="16227">
                  <a:moveTo>
                    <a:pt x="1" y="0"/>
                  </a:moveTo>
                  <a:lnTo>
                    <a:pt x="1" y="0"/>
                  </a:lnTo>
                  <a:cubicBezTo>
                    <a:pt x="3082" y="1447"/>
                    <a:pt x="3964" y="6535"/>
                    <a:pt x="4160" y="9473"/>
                  </a:cubicBezTo>
                  <a:cubicBezTo>
                    <a:pt x="4354" y="12413"/>
                    <a:pt x="10647" y="20949"/>
                    <a:pt x="16227" y="25775"/>
                  </a:cubicBezTo>
                  <a:cubicBezTo>
                    <a:pt x="13083" y="20211"/>
                    <a:pt x="15428" y="18771"/>
                    <a:pt x="11824" y="9944"/>
                  </a:cubicBezTo>
                  <a:cubicBezTo>
                    <a:pt x="8199" y="1064"/>
                    <a:pt x="1" y="1"/>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49"/>
            <p:cNvSpPr/>
            <p:nvPr/>
          </p:nvSpPr>
          <p:spPr>
            <a:xfrm>
              <a:off x="7118307" y="649342"/>
              <a:ext cx="262009" cy="559696"/>
            </a:xfrm>
            <a:custGeom>
              <a:rect b="b" l="l" r="r" t="t"/>
              <a:pathLst>
                <a:path extrusionOk="0" h="13507" w="6323">
                  <a:moveTo>
                    <a:pt x="1" y="0"/>
                  </a:moveTo>
                  <a:lnTo>
                    <a:pt x="1" y="0"/>
                  </a:lnTo>
                  <a:cubicBezTo>
                    <a:pt x="3082" y="1447"/>
                    <a:pt x="3964" y="6535"/>
                    <a:pt x="4160" y="9473"/>
                  </a:cubicBezTo>
                  <a:cubicBezTo>
                    <a:pt x="4219" y="10378"/>
                    <a:pt x="4857" y="11813"/>
                    <a:pt x="5874" y="13507"/>
                  </a:cubicBezTo>
                  <a:cubicBezTo>
                    <a:pt x="6323" y="11565"/>
                    <a:pt x="6030" y="8838"/>
                    <a:pt x="4927" y="6069"/>
                  </a:cubicBezTo>
                  <a:cubicBezTo>
                    <a:pt x="3856" y="3387"/>
                    <a:pt x="2260" y="1258"/>
                    <a:pt x="652" y="128"/>
                  </a:cubicBezTo>
                  <a:cubicBezTo>
                    <a:pt x="238" y="32"/>
                    <a:pt x="1" y="0"/>
                    <a:pt x="1"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49"/>
            <p:cNvSpPr/>
            <p:nvPr/>
          </p:nvSpPr>
          <p:spPr>
            <a:xfrm>
              <a:off x="6483703" y="1144138"/>
              <a:ext cx="240918" cy="102599"/>
            </a:xfrm>
            <a:custGeom>
              <a:rect b="b" l="l" r="r" t="t"/>
              <a:pathLst>
                <a:path extrusionOk="0" h="2476" w="5814">
                  <a:moveTo>
                    <a:pt x="1449" y="0"/>
                  </a:moveTo>
                  <a:cubicBezTo>
                    <a:pt x="762" y="0"/>
                    <a:pt x="203" y="153"/>
                    <a:pt x="1" y="478"/>
                  </a:cubicBezTo>
                  <a:cubicBezTo>
                    <a:pt x="607" y="902"/>
                    <a:pt x="2779" y="2476"/>
                    <a:pt x="4153" y="2476"/>
                  </a:cubicBezTo>
                  <a:cubicBezTo>
                    <a:pt x="4404" y="2476"/>
                    <a:pt x="4629" y="2423"/>
                    <a:pt x="4813" y="2301"/>
                  </a:cubicBezTo>
                  <a:cubicBezTo>
                    <a:pt x="5814" y="1634"/>
                    <a:pt x="4238" y="666"/>
                    <a:pt x="3626" y="424"/>
                  </a:cubicBezTo>
                  <a:cubicBezTo>
                    <a:pt x="2924" y="148"/>
                    <a:pt x="2125" y="0"/>
                    <a:pt x="14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49"/>
            <p:cNvSpPr/>
            <p:nvPr/>
          </p:nvSpPr>
          <p:spPr>
            <a:xfrm>
              <a:off x="6468786" y="1152839"/>
              <a:ext cx="61825" cy="85776"/>
            </a:xfrm>
            <a:custGeom>
              <a:rect b="b" l="l" r="r" t="t"/>
              <a:pathLst>
                <a:path extrusionOk="0" h="2070" w="1492">
                  <a:moveTo>
                    <a:pt x="842" y="0"/>
                  </a:moveTo>
                  <a:cubicBezTo>
                    <a:pt x="491" y="0"/>
                    <a:pt x="84" y="288"/>
                    <a:pt x="14" y="1638"/>
                  </a:cubicBezTo>
                  <a:cubicBezTo>
                    <a:pt x="1" y="1877"/>
                    <a:pt x="98" y="2047"/>
                    <a:pt x="251" y="2066"/>
                  </a:cubicBezTo>
                  <a:cubicBezTo>
                    <a:pt x="266" y="2068"/>
                    <a:pt x="304" y="2069"/>
                    <a:pt x="356" y="2069"/>
                  </a:cubicBezTo>
                  <a:cubicBezTo>
                    <a:pt x="663" y="2069"/>
                    <a:pt x="1492" y="2030"/>
                    <a:pt x="1491" y="1877"/>
                  </a:cubicBezTo>
                  <a:cubicBezTo>
                    <a:pt x="1482" y="926"/>
                    <a:pt x="1264" y="33"/>
                    <a:pt x="901" y="3"/>
                  </a:cubicBezTo>
                  <a:cubicBezTo>
                    <a:pt x="881" y="1"/>
                    <a:pt x="861" y="0"/>
                    <a:pt x="8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49"/>
            <p:cNvSpPr/>
            <p:nvPr/>
          </p:nvSpPr>
          <p:spPr>
            <a:xfrm>
              <a:off x="6784783" y="1759141"/>
              <a:ext cx="41438" cy="36755"/>
            </a:xfrm>
            <a:custGeom>
              <a:rect b="b" l="l" r="r" t="t"/>
              <a:pathLst>
                <a:path extrusionOk="0" h="887" w="1000">
                  <a:moveTo>
                    <a:pt x="937" y="1"/>
                  </a:moveTo>
                  <a:cubicBezTo>
                    <a:pt x="757" y="1"/>
                    <a:pt x="0" y="318"/>
                    <a:pt x="0" y="318"/>
                  </a:cubicBezTo>
                  <a:lnTo>
                    <a:pt x="347" y="887"/>
                  </a:lnTo>
                  <a:cubicBezTo>
                    <a:pt x="881" y="315"/>
                    <a:pt x="1000" y="124"/>
                    <a:pt x="975" y="16"/>
                  </a:cubicBezTo>
                  <a:cubicBezTo>
                    <a:pt x="973" y="5"/>
                    <a:pt x="959" y="1"/>
                    <a:pt x="937"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49"/>
            <p:cNvSpPr/>
            <p:nvPr/>
          </p:nvSpPr>
          <p:spPr>
            <a:xfrm>
              <a:off x="6795183" y="1769459"/>
              <a:ext cx="51134" cy="40609"/>
            </a:xfrm>
            <a:custGeom>
              <a:rect b="b" l="l" r="r" t="t"/>
              <a:pathLst>
                <a:path extrusionOk="0" h="980" w="1234">
                  <a:moveTo>
                    <a:pt x="1148" y="0"/>
                  </a:moveTo>
                  <a:cubicBezTo>
                    <a:pt x="869" y="0"/>
                    <a:pt x="1" y="275"/>
                    <a:pt x="1" y="275"/>
                  </a:cubicBezTo>
                  <a:lnTo>
                    <a:pt x="405" y="979"/>
                  </a:lnTo>
                  <a:cubicBezTo>
                    <a:pt x="1037" y="428"/>
                    <a:pt x="1233" y="188"/>
                    <a:pt x="1233" y="35"/>
                  </a:cubicBezTo>
                  <a:cubicBezTo>
                    <a:pt x="1234" y="10"/>
                    <a:pt x="1202" y="0"/>
                    <a:pt x="1148"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49"/>
            <p:cNvSpPr/>
            <p:nvPr/>
          </p:nvSpPr>
          <p:spPr>
            <a:xfrm>
              <a:off x="6657986" y="1372868"/>
              <a:ext cx="186966" cy="448354"/>
            </a:xfrm>
            <a:custGeom>
              <a:rect b="b" l="l" r="r" t="t"/>
              <a:pathLst>
                <a:path extrusionOk="0" h="10820" w="4512">
                  <a:moveTo>
                    <a:pt x="2140" y="0"/>
                  </a:moveTo>
                  <a:cubicBezTo>
                    <a:pt x="1222" y="0"/>
                    <a:pt x="1" y="572"/>
                    <a:pt x="15" y="1769"/>
                  </a:cubicBezTo>
                  <a:cubicBezTo>
                    <a:pt x="39" y="3825"/>
                    <a:pt x="1968" y="5989"/>
                    <a:pt x="2535" y="6337"/>
                  </a:cubicBezTo>
                  <a:cubicBezTo>
                    <a:pt x="2535" y="6337"/>
                    <a:pt x="1556" y="7327"/>
                    <a:pt x="1226" y="8185"/>
                  </a:cubicBezTo>
                  <a:cubicBezTo>
                    <a:pt x="1152" y="8377"/>
                    <a:pt x="1774" y="9286"/>
                    <a:pt x="1828" y="10367"/>
                  </a:cubicBezTo>
                  <a:cubicBezTo>
                    <a:pt x="1842" y="10663"/>
                    <a:pt x="2305" y="10819"/>
                    <a:pt x="2782" y="10819"/>
                  </a:cubicBezTo>
                  <a:cubicBezTo>
                    <a:pt x="3170" y="10819"/>
                    <a:pt x="3568" y="10716"/>
                    <a:pt x="3742" y="10500"/>
                  </a:cubicBezTo>
                  <a:cubicBezTo>
                    <a:pt x="3836" y="10382"/>
                    <a:pt x="3396" y="10014"/>
                    <a:pt x="3235" y="9545"/>
                  </a:cubicBezTo>
                  <a:cubicBezTo>
                    <a:pt x="3548" y="9192"/>
                    <a:pt x="2950" y="8464"/>
                    <a:pt x="2988" y="8253"/>
                  </a:cubicBezTo>
                  <a:cubicBezTo>
                    <a:pt x="3632" y="8081"/>
                    <a:pt x="4494" y="7404"/>
                    <a:pt x="4466" y="7090"/>
                  </a:cubicBezTo>
                  <a:cubicBezTo>
                    <a:pt x="4426" y="6628"/>
                    <a:pt x="3786" y="6050"/>
                    <a:pt x="4170" y="3451"/>
                  </a:cubicBezTo>
                  <a:cubicBezTo>
                    <a:pt x="4511" y="1137"/>
                    <a:pt x="3357" y="347"/>
                    <a:pt x="2727" y="98"/>
                  </a:cubicBezTo>
                  <a:cubicBezTo>
                    <a:pt x="2563" y="33"/>
                    <a:pt x="2360" y="0"/>
                    <a:pt x="21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49"/>
            <p:cNvSpPr/>
            <p:nvPr/>
          </p:nvSpPr>
          <p:spPr>
            <a:xfrm>
              <a:off x="6994867" y="1709334"/>
              <a:ext cx="115735" cy="96881"/>
            </a:xfrm>
            <a:custGeom>
              <a:rect b="b" l="l" r="r" t="t"/>
              <a:pathLst>
                <a:path extrusionOk="0" h="2338" w="2793">
                  <a:moveTo>
                    <a:pt x="1783" y="1"/>
                  </a:moveTo>
                  <a:cubicBezTo>
                    <a:pt x="1682" y="1"/>
                    <a:pt x="846" y="350"/>
                    <a:pt x="413" y="761"/>
                  </a:cubicBezTo>
                  <a:cubicBezTo>
                    <a:pt x="1" y="1151"/>
                    <a:pt x="919" y="2338"/>
                    <a:pt x="1476" y="2338"/>
                  </a:cubicBezTo>
                  <a:cubicBezTo>
                    <a:pt x="1529" y="2338"/>
                    <a:pt x="1578" y="2327"/>
                    <a:pt x="1623" y="2304"/>
                  </a:cubicBezTo>
                  <a:cubicBezTo>
                    <a:pt x="2353" y="1931"/>
                    <a:pt x="2776" y="1034"/>
                    <a:pt x="2791" y="966"/>
                  </a:cubicBezTo>
                  <a:cubicBezTo>
                    <a:pt x="2793" y="961"/>
                    <a:pt x="2789" y="959"/>
                    <a:pt x="2781" y="959"/>
                  </a:cubicBezTo>
                  <a:cubicBezTo>
                    <a:pt x="2684" y="959"/>
                    <a:pt x="1965" y="1298"/>
                    <a:pt x="1878" y="1298"/>
                  </a:cubicBezTo>
                  <a:cubicBezTo>
                    <a:pt x="1877" y="1298"/>
                    <a:pt x="1875" y="1298"/>
                    <a:pt x="1874" y="1297"/>
                  </a:cubicBezTo>
                  <a:cubicBezTo>
                    <a:pt x="1805" y="1282"/>
                    <a:pt x="2567" y="454"/>
                    <a:pt x="2518" y="321"/>
                  </a:cubicBezTo>
                  <a:cubicBezTo>
                    <a:pt x="2513" y="308"/>
                    <a:pt x="2499" y="302"/>
                    <a:pt x="2477" y="302"/>
                  </a:cubicBezTo>
                  <a:cubicBezTo>
                    <a:pt x="2270" y="302"/>
                    <a:pt x="1380" y="807"/>
                    <a:pt x="1341" y="807"/>
                  </a:cubicBezTo>
                  <a:cubicBezTo>
                    <a:pt x="1341" y="807"/>
                    <a:pt x="1341" y="807"/>
                    <a:pt x="1340" y="807"/>
                  </a:cubicBezTo>
                  <a:cubicBezTo>
                    <a:pt x="1301" y="804"/>
                    <a:pt x="1829" y="36"/>
                    <a:pt x="1792" y="3"/>
                  </a:cubicBezTo>
                  <a:cubicBezTo>
                    <a:pt x="1790" y="1"/>
                    <a:pt x="1787" y="1"/>
                    <a:pt x="1783"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49"/>
            <p:cNvSpPr/>
            <p:nvPr/>
          </p:nvSpPr>
          <p:spPr>
            <a:xfrm>
              <a:off x="6452916" y="809412"/>
              <a:ext cx="1128343" cy="1384137"/>
            </a:xfrm>
            <a:custGeom>
              <a:rect b="b" l="l" r="r" t="t"/>
              <a:pathLst>
                <a:path extrusionOk="0" h="33403" w="27230">
                  <a:moveTo>
                    <a:pt x="201" y="0"/>
                  </a:moveTo>
                  <a:lnTo>
                    <a:pt x="0" y="2480"/>
                  </a:lnTo>
                  <a:cubicBezTo>
                    <a:pt x="2923" y="4055"/>
                    <a:pt x="2506" y="6486"/>
                    <a:pt x="2701" y="9211"/>
                  </a:cubicBezTo>
                  <a:cubicBezTo>
                    <a:pt x="2882" y="11741"/>
                    <a:pt x="4012" y="17612"/>
                    <a:pt x="8254" y="18978"/>
                  </a:cubicBezTo>
                  <a:cubicBezTo>
                    <a:pt x="8924" y="19194"/>
                    <a:pt x="9597" y="19278"/>
                    <a:pt x="10275" y="19278"/>
                  </a:cubicBezTo>
                  <a:cubicBezTo>
                    <a:pt x="12587" y="19278"/>
                    <a:pt x="14949" y="18303"/>
                    <a:pt x="17440" y="18303"/>
                  </a:cubicBezTo>
                  <a:cubicBezTo>
                    <a:pt x="18832" y="18303"/>
                    <a:pt x="20265" y="18607"/>
                    <a:pt x="21751" y="19556"/>
                  </a:cubicBezTo>
                  <a:cubicBezTo>
                    <a:pt x="26700" y="22716"/>
                    <a:pt x="23727" y="28044"/>
                    <a:pt x="26268" y="33403"/>
                  </a:cubicBezTo>
                  <a:lnTo>
                    <a:pt x="26401" y="33323"/>
                  </a:lnTo>
                  <a:cubicBezTo>
                    <a:pt x="24552" y="28034"/>
                    <a:pt x="27230" y="25883"/>
                    <a:pt x="25926" y="21708"/>
                  </a:cubicBezTo>
                  <a:cubicBezTo>
                    <a:pt x="23843" y="15040"/>
                    <a:pt x="15131" y="14055"/>
                    <a:pt x="14202" y="12045"/>
                  </a:cubicBezTo>
                  <a:cubicBezTo>
                    <a:pt x="9666" y="2231"/>
                    <a:pt x="201" y="0"/>
                    <a:pt x="2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49"/>
            <p:cNvSpPr/>
            <p:nvPr/>
          </p:nvSpPr>
          <p:spPr>
            <a:xfrm>
              <a:off x="6716951" y="1060767"/>
              <a:ext cx="212077" cy="200226"/>
            </a:xfrm>
            <a:custGeom>
              <a:rect b="b" l="l" r="r" t="t"/>
              <a:pathLst>
                <a:path extrusionOk="0" h="4832" w="5118">
                  <a:moveTo>
                    <a:pt x="1792" y="0"/>
                  </a:moveTo>
                  <a:lnTo>
                    <a:pt x="1792" y="0"/>
                  </a:lnTo>
                  <a:cubicBezTo>
                    <a:pt x="2424" y="1107"/>
                    <a:pt x="1" y="2966"/>
                    <a:pt x="1" y="2966"/>
                  </a:cubicBezTo>
                  <a:cubicBezTo>
                    <a:pt x="662" y="3582"/>
                    <a:pt x="2965" y="4831"/>
                    <a:pt x="4345" y="4831"/>
                  </a:cubicBezTo>
                  <a:cubicBezTo>
                    <a:pt x="4661" y="4831"/>
                    <a:pt x="4930" y="4765"/>
                    <a:pt x="5118" y="4611"/>
                  </a:cubicBezTo>
                  <a:lnTo>
                    <a:pt x="1792" y="0"/>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49"/>
            <p:cNvSpPr/>
            <p:nvPr/>
          </p:nvSpPr>
          <p:spPr>
            <a:xfrm>
              <a:off x="6455503" y="809384"/>
              <a:ext cx="1123163" cy="1384178"/>
            </a:xfrm>
            <a:custGeom>
              <a:rect b="b" l="l" r="r" t="t"/>
              <a:pathLst>
                <a:path extrusionOk="0" h="33404" w="27105">
                  <a:moveTo>
                    <a:pt x="75" y="1"/>
                  </a:moveTo>
                  <a:lnTo>
                    <a:pt x="1" y="925"/>
                  </a:lnTo>
                  <a:cubicBezTo>
                    <a:pt x="129" y="885"/>
                    <a:pt x="288" y="864"/>
                    <a:pt x="472" y="864"/>
                  </a:cubicBezTo>
                  <a:cubicBezTo>
                    <a:pt x="3113" y="864"/>
                    <a:pt x="11069" y="5035"/>
                    <a:pt x="12928" y="13557"/>
                  </a:cubicBezTo>
                  <a:cubicBezTo>
                    <a:pt x="13358" y="15529"/>
                    <a:pt x="9837" y="16352"/>
                    <a:pt x="8600" y="16739"/>
                  </a:cubicBezTo>
                  <a:cubicBezTo>
                    <a:pt x="8358" y="16815"/>
                    <a:pt x="8110" y="16852"/>
                    <a:pt x="7860" y="16852"/>
                  </a:cubicBezTo>
                  <a:cubicBezTo>
                    <a:pt x="6223" y="16852"/>
                    <a:pt x="4471" y="15248"/>
                    <a:pt x="3344" y="12323"/>
                  </a:cubicBezTo>
                  <a:lnTo>
                    <a:pt x="3344" y="12323"/>
                  </a:lnTo>
                  <a:cubicBezTo>
                    <a:pt x="3963" y="14855"/>
                    <a:pt x="5393" y="17738"/>
                    <a:pt x="8311" y="18679"/>
                  </a:cubicBezTo>
                  <a:cubicBezTo>
                    <a:pt x="9037" y="18913"/>
                    <a:pt x="9760" y="19000"/>
                    <a:pt x="10485" y="19000"/>
                  </a:cubicBezTo>
                  <a:cubicBezTo>
                    <a:pt x="12631" y="19000"/>
                    <a:pt x="14790" y="18234"/>
                    <a:pt x="17078" y="18234"/>
                  </a:cubicBezTo>
                  <a:cubicBezTo>
                    <a:pt x="18533" y="18234"/>
                    <a:pt x="20039" y="18544"/>
                    <a:pt x="21626" y="19557"/>
                  </a:cubicBezTo>
                  <a:cubicBezTo>
                    <a:pt x="26575" y="22715"/>
                    <a:pt x="23602" y="28045"/>
                    <a:pt x="26143" y="33403"/>
                  </a:cubicBezTo>
                  <a:lnTo>
                    <a:pt x="26238" y="33389"/>
                  </a:lnTo>
                  <a:cubicBezTo>
                    <a:pt x="24389" y="28100"/>
                    <a:pt x="27105" y="25882"/>
                    <a:pt x="25801" y="21708"/>
                  </a:cubicBezTo>
                  <a:cubicBezTo>
                    <a:pt x="23718" y="15040"/>
                    <a:pt x="15006" y="14055"/>
                    <a:pt x="14077" y="12046"/>
                  </a:cubicBezTo>
                  <a:cubicBezTo>
                    <a:pt x="9540" y="2231"/>
                    <a:pt x="75" y="1"/>
                    <a:pt x="75"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49"/>
            <p:cNvSpPr/>
            <p:nvPr/>
          </p:nvSpPr>
          <p:spPr>
            <a:xfrm>
              <a:off x="6647503" y="955228"/>
              <a:ext cx="380686" cy="362661"/>
            </a:xfrm>
            <a:custGeom>
              <a:rect b="b" l="l" r="r" t="t"/>
              <a:pathLst>
                <a:path extrusionOk="0" h="8752" w="9187">
                  <a:moveTo>
                    <a:pt x="1303" y="1"/>
                  </a:moveTo>
                  <a:cubicBezTo>
                    <a:pt x="1138" y="1"/>
                    <a:pt x="994" y="38"/>
                    <a:pt x="878" y="118"/>
                  </a:cubicBezTo>
                  <a:cubicBezTo>
                    <a:pt x="0" y="726"/>
                    <a:pt x="1266" y="3641"/>
                    <a:pt x="2250" y="5061"/>
                  </a:cubicBezTo>
                  <a:cubicBezTo>
                    <a:pt x="3139" y="6345"/>
                    <a:pt x="6656" y="8752"/>
                    <a:pt x="7971" y="8752"/>
                  </a:cubicBezTo>
                  <a:cubicBezTo>
                    <a:pt x="8110" y="8752"/>
                    <a:pt x="8224" y="8725"/>
                    <a:pt x="8309" y="8667"/>
                  </a:cubicBezTo>
                  <a:cubicBezTo>
                    <a:pt x="9187" y="8059"/>
                    <a:pt x="6189" y="4240"/>
                    <a:pt x="5207" y="2821"/>
                  </a:cubicBezTo>
                  <a:cubicBezTo>
                    <a:pt x="4353" y="1588"/>
                    <a:pt x="2383" y="1"/>
                    <a:pt x="13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49"/>
            <p:cNvSpPr/>
            <p:nvPr/>
          </p:nvSpPr>
          <p:spPr>
            <a:xfrm>
              <a:off x="6653950" y="1165825"/>
              <a:ext cx="418698" cy="371694"/>
            </a:xfrm>
            <a:custGeom>
              <a:rect b="b" l="l" r="r" t="t"/>
              <a:pathLst>
                <a:path extrusionOk="0" h="8970" w="11343">
                  <a:moveTo>
                    <a:pt x="2093" y="1"/>
                  </a:moveTo>
                  <a:cubicBezTo>
                    <a:pt x="1620" y="1"/>
                    <a:pt x="1242" y="112"/>
                    <a:pt x="1016" y="369"/>
                  </a:cubicBezTo>
                  <a:cubicBezTo>
                    <a:pt x="0" y="1524"/>
                    <a:pt x="2782" y="5162"/>
                    <a:pt x="4650" y="6807"/>
                  </a:cubicBezTo>
                  <a:cubicBezTo>
                    <a:pt x="6005" y="8000"/>
                    <a:pt x="7848" y="8970"/>
                    <a:pt x="9145" y="8970"/>
                  </a:cubicBezTo>
                  <a:cubicBezTo>
                    <a:pt x="9635" y="8970"/>
                    <a:pt x="10047" y="8832"/>
                    <a:pt x="10325" y="8515"/>
                  </a:cubicBezTo>
                  <a:cubicBezTo>
                    <a:pt x="11342" y="7361"/>
                    <a:pt x="9874" y="4292"/>
                    <a:pt x="8006" y="2648"/>
                  </a:cubicBezTo>
                  <a:cubicBezTo>
                    <a:pt x="6554" y="1367"/>
                    <a:pt x="3747" y="1"/>
                    <a:pt x="2093"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49"/>
            <p:cNvSpPr/>
            <p:nvPr/>
          </p:nvSpPr>
          <p:spPr>
            <a:xfrm>
              <a:off x="6900391" y="1425327"/>
              <a:ext cx="657572" cy="782381"/>
            </a:xfrm>
            <a:custGeom>
              <a:rect b="b" l="l" r="r" t="t"/>
              <a:pathLst>
                <a:path extrusionOk="0" h="18881" w="15869">
                  <a:moveTo>
                    <a:pt x="4201" y="1"/>
                  </a:moveTo>
                  <a:cubicBezTo>
                    <a:pt x="3304" y="1"/>
                    <a:pt x="2448" y="146"/>
                    <a:pt x="1680" y="452"/>
                  </a:cubicBezTo>
                  <a:cubicBezTo>
                    <a:pt x="480" y="931"/>
                    <a:pt x="798" y="2893"/>
                    <a:pt x="1" y="3892"/>
                  </a:cubicBezTo>
                  <a:cubicBezTo>
                    <a:pt x="2074" y="3843"/>
                    <a:pt x="4163" y="3128"/>
                    <a:pt x="6372" y="3128"/>
                  </a:cubicBezTo>
                  <a:cubicBezTo>
                    <a:pt x="7826" y="3128"/>
                    <a:pt x="9332" y="3438"/>
                    <a:pt x="10919" y="4451"/>
                  </a:cubicBezTo>
                  <a:cubicBezTo>
                    <a:pt x="15868" y="7610"/>
                    <a:pt x="12920" y="13228"/>
                    <a:pt x="15462" y="18588"/>
                  </a:cubicBezTo>
                  <a:lnTo>
                    <a:pt x="15674" y="18880"/>
                  </a:lnTo>
                  <a:lnTo>
                    <a:pt x="15624" y="18482"/>
                  </a:lnTo>
                  <a:cubicBezTo>
                    <a:pt x="14087" y="14087"/>
                    <a:pt x="15770" y="11313"/>
                    <a:pt x="15065" y="8368"/>
                  </a:cubicBezTo>
                  <a:cubicBezTo>
                    <a:pt x="13879" y="3405"/>
                    <a:pt x="8547" y="1"/>
                    <a:pt x="4201" y="1"/>
                  </a:cubicBezTo>
                  <a:close/>
                  <a:moveTo>
                    <a:pt x="15674" y="18880"/>
                  </a:moveTo>
                  <a:lnTo>
                    <a:pt x="15674" y="18880"/>
                  </a:lnTo>
                  <a:lnTo>
                    <a:pt x="15674" y="18880"/>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49"/>
            <p:cNvSpPr/>
            <p:nvPr/>
          </p:nvSpPr>
          <p:spPr>
            <a:xfrm>
              <a:off x="6451550" y="816750"/>
              <a:ext cx="185297" cy="448352"/>
            </a:xfrm>
            <a:custGeom>
              <a:rect b="b" l="l" r="r" t="t"/>
              <a:pathLst>
                <a:path extrusionOk="0" h="11239" w="4472">
                  <a:moveTo>
                    <a:pt x="201" y="1"/>
                  </a:moveTo>
                  <a:lnTo>
                    <a:pt x="0" y="2480"/>
                  </a:lnTo>
                  <a:cubicBezTo>
                    <a:pt x="2921" y="4056"/>
                    <a:pt x="3029" y="6774"/>
                    <a:pt x="3063" y="9309"/>
                  </a:cubicBezTo>
                  <a:cubicBezTo>
                    <a:pt x="3070" y="9844"/>
                    <a:pt x="3125" y="10509"/>
                    <a:pt x="3246" y="11238"/>
                  </a:cubicBezTo>
                  <a:cubicBezTo>
                    <a:pt x="3189" y="5417"/>
                    <a:pt x="4472" y="4497"/>
                    <a:pt x="2950" y="999"/>
                  </a:cubicBezTo>
                  <a:cubicBezTo>
                    <a:pt x="1309" y="262"/>
                    <a:pt x="201" y="1"/>
                    <a:pt x="2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49"/>
            <p:cNvSpPr/>
            <p:nvPr/>
          </p:nvSpPr>
          <p:spPr>
            <a:xfrm>
              <a:off x="6546356" y="988874"/>
              <a:ext cx="521781" cy="600968"/>
            </a:xfrm>
            <a:custGeom>
              <a:rect b="b" l="l" r="r" t="t"/>
              <a:pathLst>
                <a:path extrusionOk="0" h="14503" w="12592">
                  <a:moveTo>
                    <a:pt x="1225" y="0"/>
                  </a:moveTo>
                  <a:cubicBezTo>
                    <a:pt x="639" y="0"/>
                    <a:pt x="314" y="450"/>
                    <a:pt x="481" y="1505"/>
                  </a:cubicBezTo>
                  <a:cubicBezTo>
                    <a:pt x="523" y="2078"/>
                    <a:pt x="1" y="12254"/>
                    <a:pt x="6207" y="14255"/>
                  </a:cubicBezTo>
                  <a:cubicBezTo>
                    <a:pt x="6761" y="14433"/>
                    <a:pt x="7370" y="14502"/>
                    <a:pt x="8003" y="14502"/>
                  </a:cubicBezTo>
                  <a:cubicBezTo>
                    <a:pt x="9516" y="14502"/>
                    <a:pt x="11164" y="14109"/>
                    <a:pt x="12513" y="13874"/>
                  </a:cubicBezTo>
                  <a:cubicBezTo>
                    <a:pt x="12591" y="13462"/>
                    <a:pt x="12447" y="12987"/>
                    <a:pt x="11881" y="12685"/>
                  </a:cubicBezTo>
                  <a:cubicBezTo>
                    <a:pt x="11486" y="12579"/>
                    <a:pt x="11103" y="12438"/>
                    <a:pt x="10734" y="12261"/>
                  </a:cubicBezTo>
                  <a:cubicBezTo>
                    <a:pt x="6988" y="10480"/>
                    <a:pt x="3325" y="4045"/>
                    <a:pt x="2626" y="523"/>
                  </a:cubicBezTo>
                  <a:cubicBezTo>
                    <a:pt x="2092" y="188"/>
                    <a:pt x="1604" y="0"/>
                    <a:pt x="1225" y="0"/>
                  </a:cubicBezTo>
                  <a:close/>
                </a:path>
              </a:pathLst>
            </a:custGeom>
            <a:solidFill>
              <a:srgbClr val="E3C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49"/>
            <p:cNvSpPr/>
            <p:nvPr/>
          </p:nvSpPr>
          <p:spPr>
            <a:xfrm>
              <a:off x="6863139" y="1308600"/>
              <a:ext cx="243901" cy="503507"/>
            </a:xfrm>
            <a:custGeom>
              <a:rect b="b" l="l" r="r" t="t"/>
              <a:pathLst>
                <a:path extrusionOk="0" h="12151" w="5886">
                  <a:moveTo>
                    <a:pt x="2388" y="0"/>
                  </a:moveTo>
                  <a:cubicBezTo>
                    <a:pt x="1397" y="0"/>
                    <a:pt x="0" y="698"/>
                    <a:pt x="108" y="2037"/>
                  </a:cubicBezTo>
                  <a:cubicBezTo>
                    <a:pt x="285" y="4214"/>
                    <a:pt x="2338" y="6200"/>
                    <a:pt x="2964" y="6529"/>
                  </a:cubicBezTo>
                  <a:cubicBezTo>
                    <a:pt x="2964" y="6529"/>
                    <a:pt x="2636" y="7916"/>
                    <a:pt x="2103" y="8579"/>
                  </a:cubicBezTo>
                  <a:cubicBezTo>
                    <a:pt x="1965" y="8751"/>
                    <a:pt x="2451" y="10398"/>
                    <a:pt x="2585" y="11543"/>
                  </a:cubicBezTo>
                  <a:cubicBezTo>
                    <a:pt x="2630" y="11923"/>
                    <a:pt x="3364" y="12150"/>
                    <a:pt x="4008" y="12150"/>
                  </a:cubicBezTo>
                  <a:cubicBezTo>
                    <a:pt x="4325" y="12150"/>
                    <a:pt x="4620" y="12096"/>
                    <a:pt x="4802" y="11977"/>
                  </a:cubicBezTo>
                  <a:cubicBezTo>
                    <a:pt x="5082" y="11792"/>
                    <a:pt x="4550" y="9727"/>
                    <a:pt x="4590" y="9334"/>
                  </a:cubicBezTo>
                  <a:cubicBezTo>
                    <a:pt x="4719" y="8074"/>
                    <a:pt x="5885" y="7287"/>
                    <a:pt x="5662" y="6712"/>
                  </a:cubicBezTo>
                  <a:cubicBezTo>
                    <a:pt x="5493" y="6280"/>
                    <a:pt x="4532" y="6005"/>
                    <a:pt x="4638" y="3519"/>
                  </a:cubicBezTo>
                  <a:cubicBezTo>
                    <a:pt x="4745" y="1034"/>
                    <a:pt x="3549" y="285"/>
                    <a:pt x="2866" y="66"/>
                  </a:cubicBezTo>
                  <a:cubicBezTo>
                    <a:pt x="2726" y="22"/>
                    <a:pt x="2564" y="0"/>
                    <a:pt x="23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49"/>
            <p:cNvSpPr/>
            <p:nvPr/>
          </p:nvSpPr>
          <p:spPr>
            <a:xfrm>
              <a:off x="6639920" y="952369"/>
              <a:ext cx="223887" cy="257576"/>
            </a:xfrm>
            <a:custGeom>
              <a:rect b="b" l="l" r="r" t="t"/>
              <a:pathLst>
                <a:path extrusionOk="0" h="6216" w="5403">
                  <a:moveTo>
                    <a:pt x="1198" y="1"/>
                  </a:moveTo>
                  <a:cubicBezTo>
                    <a:pt x="0" y="1"/>
                    <a:pt x="126" y="1542"/>
                    <a:pt x="698" y="1975"/>
                  </a:cubicBezTo>
                  <a:cubicBezTo>
                    <a:pt x="1427" y="2529"/>
                    <a:pt x="2735" y="3250"/>
                    <a:pt x="2462" y="4602"/>
                  </a:cubicBezTo>
                  <a:cubicBezTo>
                    <a:pt x="2256" y="5617"/>
                    <a:pt x="3547" y="6215"/>
                    <a:pt x="4284" y="6215"/>
                  </a:cubicBezTo>
                  <a:cubicBezTo>
                    <a:pt x="4529" y="6215"/>
                    <a:pt x="4712" y="6149"/>
                    <a:pt x="4761" y="6011"/>
                  </a:cubicBezTo>
                  <a:cubicBezTo>
                    <a:pt x="5403" y="4161"/>
                    <a:pt x="4609" y="1515"/>
                    <a:pt x="2510" y="408"/>
                  </a:cubicBezTo>
                  <a:cubicBezTo>
                    <a:pt x="1959" y="118"/>
                    <a:pt x="1528" y="1"/>
                    <a:pt x="11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49"/>
            <p:cNvSpPr/>
            <p:nvPr/>
          </p:nvSpPr>
          <p:spPr>
            <a:xfrm>
              <a:off x="6734773" y="964346"/>
              <a:ext cx="127545" cy="244481"/>
            </a:xfrm>
            <a:custGeom>
              <a:rect b="b" l="l" r="r" t="t"/>
              <a:pathLst>
                <a:path extrusionOk="0" h="5900" w="3078">
                  <a:moveTo>
                    <a:pt x="1" y="1"/>
                  </a:moveTo>
                  <a:lnTo>
                    <a:pt x="1" y="1"/>
                  </a:lnTo>
                  <a:cubicBezTo>
                    <a:pt x="1372" y="1299"/>
                    <a:pt x="1831" y="3382"/>
                    <a:pt x="1297" y="4918"/>
                  </a:cubicBezTo>
                  <a:cubicBezTo>
                    <a:pt x="1249" y="5057"/>
                    <a:pt x="1066" y="5122"/>
                    <a:pt x="822" y="5122"/>
                  </a:cubicBezTo>
                  <a:cubicBezTo>
                    <a:pt x="659" y="5122"/>
                    <a:pt x="467" y="5092"/>
                    <a:pt x="271" y="5035"/>
                  </a:cubicBezTo>
                  <a:lnTo>
                    <a:pt x="271" y="5035"/>
                  </a:lnTo>
                  <a:cubicBezTo>
                    <a:pt x="610" y="5589"/>
                    <a:pt x="1429" y="5900"/>
                    <a:pt x="1960" y="5900"/>
                  </a:cubicBezTo>
                  <a:cubicBezTo>
                    <a:pt x="2204" y="5900"/>
                    <a:pt x="2387" y="5834"/>
                    <a:pt x="2436" y="5696"/>
                  </a:cubicBezTo>
                  <a:cubicBezTo>
                    <a:pt x="3078" y="3845"/>
                    <a:pt x="2282" y="1200"/>
                    <a:pt x="185" y="93"/>
                  </a:cubicBezTo>
                  <a:cubicBezTo>
                    <a:pt x="121" y="60"/>
                    <a:pt x="60" y="31"/>
                    <a:pt x="1"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49"/>
            <p:cNvSpPr/>
            <p:nvPr/>
          </p:nvSpPr>
          <p:spPr>
            <a:xfrm>
              <a:off x="6630224" y="1110201"/>
              <a:ext cx="238017" cy="105417"/>
            </a:xfrm>
            <a:custGeom>
              <a:rect b="b" l="l" r="r" t="t"/>
              <a:pathLst>
                <a:path extrusionOk="0" h="2544" w="5744">
                  <a:moveTo>
                    <a:pt x="1364" y="1"/>
                  </a:moveTo>
                  <a:cubicBezTo>
                    <a:pt x="714" y="1"/>
                    <a:pt x="190" y="149"/>
                    <a:pt x="1" y="466"/>
                  </a:cubicBezTo>
                  <a:cubicBezTo>
                    <a:pt x="606" y="905"/>
                    <a:pt x="2788" y="2543"/>
                    <a:pt x="4141" y="2543"/>
                  </a:cubicBezTo>
                  <a:cubicBezTo>
                    <a:pt x="4379" y="2543"/>
                    <a:pt x="4592" y="2492"/>
                    <a:pt x="4766" y="2375"/>
                  </a:cubicBezTo>
                  <a:cubicBezTo>
                    <a:pt x="5744" y="1712"/>
                    <a:pt x="4179" y="711"/>
                    <a:pt x="3572" y="459"/>
                  </a:cubicBezTo>
                  <a:cubicBezTo>
                    <a:pt x="2856" y="162"/>
                    <a:pt x="2042" y="1"/>
                    <a:pt x="13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49"/>
            <p:cNvSpPr/>
            <p:nvPr/>
          </p:nvSpPr>
          <p:spPr>
            <a:xfrm>
              <a:off x="6630224" y="1110201"/>
              <a:ext cx="176399" cy="38785"/>
            </a:xfrm>
            <a:custGeom>
              <a:rect b="b" l="l" r="r" t="t"/>
              <a:pathLst>
                <a:path extrusionOk="0" h="936" w="4257">
                  <a:moveTo>
                    <a:pt x="1363" y="1"/>
                  </a:moveTo>
                  <a:cubicBezTo>
                    <a:pt x="713" y="1"/>
                    <a:pt x="190" y="148"/>
                    <a:pt x="1" y="465"/>
                  </a:cubicBezTo>
                  <a:cubicBezTo>
                    <a:pt x="142" y="569"/>
                    <a:pt x="371" y="738"/>
                    <a:pt x="655" y="935"/>
                  </a:cubicBezTo>
                  <a:cubicBezTo>
                    <a:pt x="883" y="614"/>
                    <a:pt x="1474" y="459"/>
                    <a:pt x="2185" y="459"/>
                  </a:cubicBezTo>
                  <a:cubicBezTo>
                    <a:pt x="2811" y="459"/>
                    <a:pt x="3531" y="579"/>
                    <a:pt x="4179" y="811"/>
                  </a:cubicBezTo>
                  <a:cubicBezTo>
                    <a:pt x="4205" y="819"/>
                    <a:pt x="4229" y="830"/>
                    <a:pt x="4257" y="841"/>
                  </a:cubicBezTo>
                  <a:cubicBezTo>
                    <a:pt x="4005" y="668"/>
                    <a:pt x="3748" y="532"/>
                    <a:pt x="3572" y="459"/>
                  </a:cubicBezTo>
                  <a:cubicBezTo>
                    <a:pt x="2856" y="162"/>
                    <a:pt x="2041" y="1"/>
                    <a:pt x="1363"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49"/>
            <p:cNvSpPr/>
            <p:nvPr/>
          </p:nvSpPr>
          <p:spPr>
            <a:xfrm>
              <a:off x="6626826" y="1201486"/>
              <a:ext cx="39573" cy="38537"/>
            </a:xfrm>
            <a:custGeom>
              <a:rect b="b" l="l" r="r" t="t"/>
              <a:pathLst>
                <a:path extrusionOk="0" h="930" w="955">
                  <a:moveTo>
                    <a:pt x="0" y="1"/>
                  </a:moveTo>
                  <a:cubicBezTo>
                    <a:pt x="313" y="594"/>
                    <a:pt x="785" y="929"/>
                    <a:pt x="877" y="929"/>
                  </a:cubicBezTo>
                  <a:cubicBezTo>
                    <a:pt x="879" y="929"/>
                    <a:pt x="882" y="929"/>
                    <a:pt x="884" y="928"/>
                  </a:cubicBezTo>
                  <a:cubicBezTo>
                    <a:pt x="955" y="905"/>
                    <a:pt x="708" y="24"/>
                    <a:pt x="708" y="24"/>
                  </a:cubicBezTo>
                  <a:lnTo>
                    <a:pt x="0" y="1"/>
                  </a:ln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49"/>
            <p:cNvSpPr/>
            <p:nvPr/>
          </p:nvSpPr>
          <p:spPr>
            <a:xfrm>
              <a:off x="6646840" y="1190008"/>
              <a:ext cx="39614" cy="38454"/>
            </a:xfrm>
            <a:custGeom>
              <a:rect b="b" l="l" r="r" t="t"/>
              <a:pathLst>
                <a:path extrusionOk="0" h="928" w="956">
                  <a:moveTo>
                    <a:pt x="0" y="0"/>
                  </a:moveTo>
                  <a:cubicBezTo>
                    <a:pt x="312" y="593"/>
                    <a:pt x="784" y="927"/>
                    <a:pt x="877" y="927"/>
                  </a:cubicBezTo>
                  <a:cubicBezTo>
                    <a:pt x="880" y="927"/>
                    <a:pt x="882" y="927"/>
                    <a:pt x="884" y="926"/>
                  </a:cubicBezTo>
                  <a:cubicBezTo>
                    <a:pt x="955" y="904"/>
                    <a:pt x="706" y="22"/>
                    <a:pt x="706" y="22"/>
                  </a:cubicBezTo>
                  <a:lnTo>
                    <a:pt x="0" y="0"/>
                  </a:ln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49"/>
            <p:cNvSpPr/>
            <p:nvPr/>
          </p:nvSpPr>
          <p:spPr>
            <a:xfrm>
              <a:off x="6666274" y="1179483"/>
              <a:ext cx="40070" cy="35678"/>
            </a:xfrm>
            <a:custGeom>
              <a:rect b="b" l="l" r="r" t="t"/>
              <a:pathLst>
                <a:path extrusionOk="0" h="861" w="967">
                  <a:moveTo>
                    <a:pt x="0" y="1"/>
                  </a:moveTo>
                  <a:lnTo>
                    <a:pt x="0" y="1"/>
                  </a:lnTo>
                  <a:cubicBezTo>
                    <a:pt x="309" y="590"/>
                    <a:pt x="787" y="860"/>
                    <a:pt x="886" y="860"/>
                  </a:cubicBezTo>
                  <a:cubicBezTo>
                    <a:pt x="890" y="860"/>
                    <a:pt x="893" y="860"/>
                    <a:pt x="896" y="859"/>
                  </a:cubicBezTo>
                  <a:cubicBezTo>
                    <a:pt x="966" y="837"/>
                    <a:pt x="706" y="24"/>
                    <a:pt x="706" y="24"/>
                  </a:cubicBezTo>
                  <a:lnTo>
                    <a:pt x="0" y="1"/>
                  </a:ln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49"/>
            <p:cNvSpPr/>
            <p:nvPr/>
          </p:nvSpPr>
          <p:spPr>
            <a:xfrm>
              <a:off x="6612323" y="1114179"/>
              <a:ext cx="87557" cy="94850"/>
            </a:xfrm>
            <a:custGeom>
              <a:rect b="b" l="l" r="r" t="t"/>
              <a:pathLst>
                <a:path extrusionOk="0" h="2289" w="2113">
                  <a:moveTo>
                    <a:pt x="996" y="1"/>
                  </a:moveTo>
                  <a:cubicBezTo>
                    <a:pt x="971" y="1"/>
                    <a:pt x="947" y="3"/>
                    <a:pt x="923" y="9"/>
                  </a:cubicBezTo>
                  <a:cubicBezTo>
                    <a:pt x="482" y="106"/>
                    <a:pt x="0" y="502"/>
                    <a:pt x="246" y="1942"/>
                  </a:cubicBezTo>
                  <a:cubicBezTo>
                    <a:pt x="284" y="2157"/>
                    <a:pt x="412" y="2288"/>
                    <a:pt x="573" y="2288"/>
                  </a:cubicBezTo>
                  <a:cubicBezTo>
                    <a:pt x="592" y="2288"/>
                    <a:pt x="611" y="2287"/>
                    <a:pt x="631" y="2283"/>
                  </a:cubicBezTo>
                  <a:cubicBezTo>
                    <a:pt x="761" y="2258"/>
                    <a:pt x="2112" y="1834"/>
                    <a:pt x="2069" y="1655"/>
                  </a:cubicBezTo>
                  <a:cubicBezTo>
                    <a:pt x="1847" y="770"/>
                    <a:pt x="1414" y="1"/>
                    <a:pt x="9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49"/>
            <p:cNvSpPr/>
            <p:nvPr/>
          </p:nvSpPr>
          <p:spPr>
            <a:xfrm>
              <a:off x="6364076" y="834025"/>
              <a:ext cx="147642" cy="220945"/>
            </a:xfrm>
            <a:custGeom>
              <a:rect b="b" l="l" r="r" t="t"/>
              <a:pathLst>
                <a:path extrusionOk="0" h="5332" w="3563">
                  <a:moveTo>
                    <a:pt x="2972" y="1"/>
                  </a:moveTo>
                  <a:lnTo>
                    <a:pt x="1265" y="132"/>
                  </a:lnTo>
                  <a:cubicBezTo>
                    <a:pt x="1265" y="132"/>
                    <a:pt x="1265" y="132"/>
                    <a:pt x="1264" y="132"/>
                  </a:cubicBezTo>
                  <a:cubicBezTo>
                    <a:pt x="1240" y="132"/>
                    <a:pt x="1" y="3378"/>
                    <a:pt x="1247" y="4944"/>
                  </a:cubicBezTo>
                  <a:cubicBezTo>
                    <a:pt x="1464" y="5216"/>
                    <a:pt x="1721" y="5331"/>
                    <a:pt x="1991" y="5331"/>
                  </a:cubicBezTo>
                  <a:cubicBezTo>
                    <a:pt x="2363" y="5331"/>
                    <a:pt x="2758" y="5111"/>
                    <a:pt x="3098" y="4782"/>
                  </a:cubicBezTo>
                  <a:cubicBezTo>
                    <a:pt x="3562" y="4331"/>
                    <a:pt x="2617" y="549"/>
                    <a:pt x="29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49"/>
            <p:cNvSpPr/>
            <p:nvPr/>
          </p:nvSpPr>
          <p:spPr>
            <a:xfrm>
              <a:off x="6363920" y="833832"/>
              <a:ext cx="147642" cy="220945"/>
            </a:xfrm>
            <a:custGeom>
              <a:rect b="b" l="l" r="r" t="t"/>
              <a:pathLst>
                <a:path extrusionOk="0" h="5332" w="3563">
                  <a:moveTo>
                    <a:pt x="2972" y="1"/>
                  </a:moveTo>
                  <a:lnTo>
                    <a:pt x="1265" y="132"/>
                  </a:lnTo>
                  <a:cubicBezTo>
                    <a:pt x="1265" y="132"/>
                    <a:pt x="1265" y="132"/>
                    <a:pt x="1264" y="132"/>
                  </a:cubicBezTo>
                  <a:cubicBezTo>
                    <a:pt x="1240" y="132"/>
                    <a:pt x="1" y="3378"/>
                    <a:pt x="1247" y="4944"/>
                  </a:cubicBezTo>
                  <a:cubicBezTo>
                    <a:pt x="1464" y="5216"/>
                    <a:pt x="1721" y="5331"/>
                    <a:pt x="1991" y="5331"/>
                  </a:cubicBezTo>
                  <a:cubicBezTo>
                    <a:pt x="2363" y="5331"/>
                    <a:pt x="2758" y="5111"/>
                    <a:pt x="3098" y="4782"/>
                  </a:cubicBezTo>
                  <a:cubicBezTo>
                    <a:pt x="3562" y="4331"/>
                    <a:pt x="2617" y="549"/>
                    <a:pt x="2972"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49"/>
            <p:cNvSpPr/>
            <p:nvPr/>
          </p:nvSpPr>
          <p:spPr>
            <a:xfrm>
              <a:off x="6471282" y="746732"/>
              <a:ext cx="62819" cy="35429"/>
            </a:xfrm>
            <a:custGeom>
              <a:rect b="b" l="l" r="r" t="t"/>
              <a:pathLst>
                <a:path extrusionOk="0" h="855" w="1516">
                  <a:moveTo>
                    <a:pt x="1466" y="1"/>
                  </a:moveTo>
                  <a:cubicBezTo>
                    <a:pt x="1212" y="1"/>
                    <a:pt x="0" y="572"/>
                    <a:pt x="0" y="572"/>
                  </a:cubicBezTo>
                  <a:lnTo>
                    <a:pt x="711" y="854"/>
                  </a:lnTo>
                  <a:cubicBezTo>
                    <a:pt x="1350" y="495"/>
                    <a:pt x="1482" y="216"/>
                    <a:pt x="1512" y="31"/>
                  </a:cubicBezTo>
                  <a:cubicBezTo>
                    <a:pt x="1515" y="10"/>
                    <a:pt x="1499" y="1"/>
                    <a:pt x="1466"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49"/>
            <p:cNvSpPr/>
            <p:nvPr/>
          </p:nvSpPr>
          <p:spPr>
            <a:xfrm>
              <a:off x="6443105" y="718472"/>
              <a:ext cx="65886" cy="54615"/>
            </a:xfrm>
            <a:custGeom>
              <a:rect b="b" l="l" r="r" t="t"/>
              <a:pathLst>
                <a:path extrusionOk="0" h="1318" w="1590">
                  <a:moveTo>
                    <a:pt x="1549" y="1"/>
                  </a:moveTo>
                  <a:cubicBezTo>
                    <a:pt x="1315" y="1"/>
                    <a:pt x="0" y="1052"/>
                    <a:pt x="0" y="1052"/>
                  </a:cubicBezTo>
                  <a:lnTo>
                    <a:pt x="560" y="1318"/>
                  </a:lnTo>
                  <a:cubicBezTo>
                    <a:pt x="1307" y="801"/>
                    <a:pt x="1521" y="351"/>
                    <a:pt x="1583" y="49"/>
                  </a:cubicBezTo>
                  <a:cubicBezTo>
                    <a:pt x="1590" y="16"/>
                    <a:pt x="1577" y="1"/>
                    <a:pt x="1549"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49"/>
            <p:cNvSpPr/>
            <p:nvPr/>
          </p:nvSpPr>
          <p:spPr>
            <a:xfrm>
              <a:off x="6429265" y="679521"/>
              <a:ext cx="60374" cy="86977"/>
            </a:xfrm>
            <a:custGeom>
              <a:rect b="b" l="l" r="r" t="t"/>
              <a:pathLst>
                <a:path extrusionOk="0" h="2099" w="1457">
                  <a:moveTo>
                    <a:pt x="1419" y="0"/>
                  </a:moveTo>
                  <a:cubicBezTo>
                    <a:pt x="1207" y="0"/>
                    <a:pt x="0" y="1863"/>
                    <a:pt x="0" y="1863"/>
                  </a:cubicBezTo>
                  <a:lnTo>
                    <a:pt x="436" y="2099"/>
                  </a:lnTo>
                  <a:cubicBezTo>
                    <a:pt x="1142" y="1348"/>
                    <a:pt x="1383" y="606"/>
                    <a:pt x="1448" y="91"/>
                  </a:cubicBezTo>
                  <a:cubicBezTo>
                    <a:pt x="1456" y="28"/>
                    <a:pt x="1445" y="0"/>
                    <a:pt x="1419"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49"/>
            <p:cNvSpPr/>
            <p:nvPr/>
          </p:nvSpPr>
          <p:spPr>
            <a:xfrm>
              <a:off x="6362460" y="825945"/>
              <a:ext cx="116315" cy="198196"/>
            </a:xfrm>
            <a:custGeom>
              <a:rect b="b" l="l" r="r" t="t"/>
              <a:pathLst>
                <a:path extrusionOk="0" h="4783" w="2807">
                  <a:moveTo>
                    <a:pt x="1798" y="0"/>
                  </a:moveTo>
                  <a:lnTo>
                    <a:pt x="530" y="116"/>
                  </a:lnTo>
                  <a:cubicBezTo>
                    <a:pt x="530" y="116"/>
                    <a:pt x="530" y="116"/>
                    <a:pt x="530" y="116"/>
                  </a:cubicBezTo>
                  <a:lnTo>
                    <a:pt x="530" y="116"/>
                  </a:lnTo>
                  <a:cubicBezTo>
                    <a:pt x="511" y="116"/>
                    <a:pt x="0" y="3027"/>
                    <a:pt x="1145" y="4434"/>
                  </a:cubicBezTo>
                  <a:cubicBezTo>
                    <a:pt x="1343" y="4679"/>
                    <a:pt x="1552" y="4782"/>
                    <a:pt x="1756" y="4782"/>
                  </a:cubicBezTo>
                  <a:cubicBezTo>
                    <a:pt x="2036" y="4782"/>
                    <a:pt x="2305" y="4586"/>
                    <a:pt x="2516" y="4291"/>
                  </a:cubicBezTo>
                  <a:cubicBezTo>
                    <a:pt x="2807" y="3888"/>
                    <a:pt x="1603" y="492"/>
                    <a:pt x="17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49"/>
            <p:cNvSpPr/>
            <p:nvPr/>
          </p:nvSpPr>
          <p:spPr>
            <a:xfrm>
              <a:off x="6322598" y="675820"/>
              <a:ext cx="50678" cy="118884"/>
            </a:xfrm>
            <a:custGeom>
              <a:rect b="b" l="l" r="r" t="t"/>
              <a:pathLst>
                <a:path extrusionOk="0" h="2869" w="1223">
                  <a:moveTo>
                    <a:pt x="899" y="1"/>
                  </a:moveTo>
                  <a:cubicBezTo>
                    <a:pt x="899" y="1"/>
                    <a:pt x="391" y="880"/>
                    <a:pt x="0" y="2868"/>
                  </a:cubicBezTo>
                  <a:lnTo>
                    <a:pt x="1223" y="2424"/>
                  </a:lnTo>
                  <a:cubicBezTo>
                    <a:pt x="1186" y="516"/>
                    <a:pt x="899" y="1"/>
                    <a:pt x="89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49"/>
            <p:cNvSpPr/>
            <p:nvPr/>
          </p:nvSpPr>
          <p:spPr>
            <a:xfrm>
              <a:off x="6471438" y="746926"/>
              <a:ext cx="62819" cy="35429"/>
            </a:xfrm>
            <a:custGeom>
              <a:rect b="b" l="l" r="r" t="t"/>
              <a:pathLst>
                <a:path extrusionOk="0" h="855" w="1516">
                  <a:moveTo>
                    <a:pt x="1466" y="1"/>
                  </a:moveTo>
                  <a:cubicBezTo>
                    <a:pt x="1212" y="1"/>
                    <a:pt x="0" y="572"/>
                    <a:pt x="0" y="572"/>
                  </a:cubicBezTo>
                  <a:lnTo>
                    <a:pt x="711" y="854"/>
                  </a:lnTo>
                  <a:cubicBezTo>
                    <a:pt x="1350" y="495"/>
                    <a:pt x="1482" y="216"/>
                    <a:pt x="1512" y="31"/>
                  </a:cubicBezTo>
                  <a:cubicBezTo>
                    <a:pt x="1515" y="10"/>
                    <a:pt x="1499" y="1"/>
                    <a:pt x="14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49"/>
            <p:cNvSpPr/>
            <p:nvPr/>
          </p:nvSpPr>
          <p:spPr>
            <a:xfrm>
              <a:off x="6443261" y="718666"/>
              <a:ext cx="65886" cy="54615"/>
            </a:xfrm>
            <a:custGeom>
              <a:rect b="b" l="l" r="r" t="t"/>
              <a:pathLst>
                <a:path extrusionOk="0" h="1318" w="1590">
                  <a:moveTo>
                    <a:pt x="1549" y="1"/>
                  </a:moveTo>
                  <a:cubicBezTo>
                    <a:pt x="1315" y="1"/>
                    <a:pt x="0" y="1052"/>
                    <a:pt x="0" y="1052"/>
                  </a:cubicBezTo>
                  <a:lnTo>
                    <a:pt x="560" y="1318"/>
                  </a:lnTo>
                  <a:cubicBezTo>
                    <a:pt x="1307" y="801"/>
                    <a:pt x="1521" y="351"/>
                    <a:pt x="1583" y="49"/>
                  </a:cubicBezTo>
                  <a:cubicBezTo>
                    <a:pt x="1590" y="16"/>
                    <a:pt x="1577" y="1"/>
                    <a:pt x="15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49"/>
            <p:cNvSpPr/>
            <p:nvPr/>
          </p:nvSpPr>
          <p:spPr>
            <a:xfrm>
              <a:off x="6429421" y="679715"/>
              <a:ext cx="60374" cy="86977"/>
            </a:xfrm>
            <a:custGeom>
              <a:rect b="b" l="l" r="r" t="t"/>
              <a:pathLst>
                <a:path extrusionOk="0" h="2099" w="1457">
                  <a:moveTo>
                    <a:pt x="1419" y="0"/>
                  </a:moveTo>
                  <a:cubicBezTo>
                    <a:pt x="1207" y="0"/>
                    <a:pt x="0" y="1863"/>
                    <a:pt x="0" y="1863"/>
                  </a:cubicBezTo>
                  <a:lnTo>
                    <a:pt x="436" y="2099"/>
                  </a:lnTo>
                  <a:cubicBezTo>
                    <a:pt x="1142" y="1348"/>
                    <a:pt x="1383" y="606"/>
                    <a:pt x="1448" y="91"/>
                  </a:cubicBezTo>
                  <a:cubicBezTo>
                    <a:pt x="1456" y="28"/>
                    <a:pt x="1445" y="0"/>
                    <a:pt x="1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49"/>
            <p:cNvSpPr/>
            <p:nvPr/>
          </p:nvSpPr>
          <p:spPr>
            <a:xfrm>
              <a:off x="6374062" y="1023640"/>
              <a:ext cx="16658" cy="18813"/>
            </a:xfrm>
            <a:custGeom>
              <a:rect b="b" l="l" r="r" t="t"/>
              <a:pathLst>
                <a:path extrusionOk="0" h="454" w="402">
                  <a:moveTo>
                    <a:pt x="402" y="1"/>
                  </a:moveTo>
                  <a:cubicBezTo>
                    <a:pt x="209" y="83"/>
                    <a:pt x="83" y="254"/>
                    <a:pt x="1" y="453"/>
                  </a:cubicBezTo>
                  <a:lnTo>
                    <a:pt x="402" y="1"/>
                  </a:lnTo>
                  <a:close/>
                </a:path>
              </a:pathLst>
            </a:custGeom>
            <a:solidFill>
              <a:srgbClr val="E1A4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49"/>
            <p:cNvSpPr/>
            <p:nvPr/>
          </p:nvSpPr>
          <p:spPr>
            <a:xfrm>
              <a:off x="5877526" y="1042328"/>
              <a:ext cx="496587" cy="679616"/>
            </a:xfrm>
            <a:custGeom>
              <a:rect b="b" l="l" r="r" t="t"/>
              <a:pathLst>
                <a:path extrusionOk="0" h="16401" w="11984">
                  <a:moveTo>
                    <a:pt x="11984" y="1"/>
                  </a:moveTo>
                  <a:lnTo>
                    <a:pt x="10165" y="2048"/>
                  </a:lnTo>
                  <a:cubicBezTo>
                    <a:pt x="9708" y="2705"/>
                    <a:pt x="9161" y="3297"/>
                    <a:pt x="8544" y="3804"/>
                  </a:cubicBezTo>
                  <a:cubicBezTo>
                    <a:pt x="8552" y="3911"/>
                    <a:pt x="8562" y="4020"/>
                    <a:pt x="8573" y="4128"/>
                  </a:cubicBezTo>
                  <a:lnTo>
                    <a:pt x="5856" y="3893"/>
                  </a:lnTo>
                  <a:cubicBezTo>
                    <a:pt x="5620" y="3872"/>
                    <a:pt x="5299" y="3735"/>
                    <a:pt x="5378" y="3511"/>
                  </a:cubicBezTo>
                  <a:cubicBezTo>
                    <a:pt x="5401" y="3447"/>
                    <a:pt x="5456" y="3395"/>
                    <a:pt x="5468" y="3328"/>
                  </a:cubicBezTo>
                  <a:cubicBezTo>
                    <a:pt x="5493" y="3186"/>
                    <a:pt x="5328" y="3112"/>
                    <a:pt x="5175" y="3112"/>
                  </a:cubicBezTo>
                  <a:cubicBezTo>
                    <a:pt x="5144" y="3112"/>
                    <a:pt x="5113" y="3115"/>
                    <a:pt x="5085" y="3121"/>
                  </a:cubicBezTo>
                  <a:cubicBezTo>
                    <a:pt x="4855" y="3172"/>
                    <a:pt x="4643" y="3288"/>
                    <a:pt x="4480" y="3457"/>
                  </a:cubicBezTo>
                  <a:cubicBezTo>
                    <a:pt x="4395" y="3544"/>
                    <a:pt x="4319" y="3665"/>
                    <a:pt x="4357" y="3781"/>
                  </a:cubicBezTo>
                  <a:cubicBezTo>
                    <a:pt x="4361" y="3793"/>
                    <a:pt x="4367" y="3803"/>
                    <a:pt x="4376" y="3813"/>
                  </a:cubicBezTo>
                  <a:cubicBezTo>
                    <a:pt x="3648" y="3877"/>
                    <a:pt x="2959" y="4244"/>
                    <a:pt x="2411" y="4733"/>
                  </a:cubicBezTo>
                  <a:cubicBezTo>
                    <a:pt x="1802" y="5280"/>
                    <a:pt x="1342" y="5969"/>
                    <a:pt x="905" y="6662"/>
                  </a:cubicBezTo>
                  <a:cubicBezTo>
                    <a:pt x="639" y="7081"/>
                    <a:pt x="377" y="7511"/>
                    <a:pt x="227" y="7984"/>
                  </a:cubicBezTo>
                  <a:cubicBezTo>
                    <a:pt x="1" y="8688"/>
                    <a:pt x="33" y="9445"/>
                    <a:pt x="68" y="10184"/>
                  </a:cubicBezTo>
                  <a:cubicBezTo>
                    <a:pt x="82" y="10497"/>
                    <a:pt x="98" y="10815"/>
                    <a:pt x="212" y="11106"/>
                  </a:cubicBezTo>
                  <a:cubicBezTo>
                    <a:pt x="326" y="11398"/>
                    <a:pt x="561" y="11661"/>
                    <a:pt x="866" y="11725"/>
                  </a:cubicBezTo>
                  <a:cubicBezTo>
                    <a:pt x="813" y="12205"/>
                    <a:pt x="376" y="12548"/>
                    <a:pt x="206" y="12999"/>
                  </a:cubicBezTo>
                  <a:cubicBezTo>
                    <a:pt x="13" y="13514"/>
                    <a:pt x="196" y="14103"/>
                    <a:pt x="497" y="14565"/>
                  </a:cubicBezTo>
                  <a:cubicBezTo>
                    <a:pt x="1092" y="15478"/>
                    <a:pt x="2116" y="16055"/>
                    <a:pt x="3184" y="16276"/>
                  </a:cubicBezTo>
                  <a:cubicBezTo>
                    <a:pt x="3600" y="16363"/>
                    <a:pt x="4024" y="16401"/>
                    <a:pt x="4449" y="16401"/>
                  </a:cubicBezTo>
                  <a:cubicBezTo>
                    <a:pt x="5112" y="16401"/>
                    <a:pt x="5778" y="16310"/>
                    <a:pt x="6429" y="16175"/>
                  </a:cubicBezTo>
                  <a:cubicBezTo>
                    <a:pt x="6524" y="16156"/>
                    <a:pt x="6641" y="16046"/>
                    <a:pt x="6560" y="15991"/>
                  </a:cubicBezTo>
                  <a:lnTo>
                    <a:pt x="6560" y="15991"/>
                  </a:lnTo>
                  <a:cubicBezTo>
                    <a:pt x="6582" y="15992"/>
                    <a:pt x="6604" y="15992"/>
                    <a:pt x="6626" y="15992"/>
                  </a:cubicBezTo>
                  <a:cubicBezTo>
                    <a:pt x="6924" y="15992"/>
                    <a:pt x="7221" y="15955"/>
                    <a:pt x="7511" y="15883"/>
                  </a:cubicBezTo>
                  <a:cubicBezTo>
                    <a:pt x="7611" y="15858"/>
                    <a:pt x="7716" y="15825"/>
                    <a:pt x="7784" y="15745"/>
                  </a:cubicBezTo>
                  <a:cubicBezTo>
                    <a:pt x="7917" y="15586"/>
                    <a:pt x="7816" y="15324"/>
                    <a:pt x="7637" y="15219"/>
                  </a:cubicBezTo>
                  <a:cubicBezTo>
                    <a:pt x="7508" y="15144"/>
                    <a:pt x="7358" y="15126"/>
                    <a:pt x="7206" y="15126"/>
                  </a:cubicBezTo>
                  <a:cubicBezTo>
                    <a:pt x="7147" y="15126"/>
                    <a:pt x="7088" y="15129"/>
                    <a:pt x="7030" y="15132"/>
                  </a:cubicBezTo>
                  <a:cubicBezTo>
                    <a:pt x="7161" y="15016"/>
                    <a:pt x="7291" y="14899"/>
                    <a:pt x="7421" y="14783"/>
                  </a:cubicBezTo>
                  <a:cubicBezTo>
                    <a:pt x="7331" y="14765"/>
                    <a:pt x="7241" y="14756"/>
                    <a:pt x="7150" y="14756"/>
                  </a:cubicBezTo>
                  <a:cubicBezTo>
                    <a:pt x="6998" y="14756"/>
                    <a:pt x="6845" y="14782"/>
                    <a:pt x="6700" y="14831"/>
                  </a:cubicBezTo>
                  <a:lnTo>
                    <a:pt x="6700" y="14831"/>
                  </a:lnTo>
                  <a:cubicBezTo>
                    <a:pt x="7749" y="14453"/>
                    <a:pt x="8634" y="13726"/>
                    <a:pt x="9471" y="12986"/>
                  </a:cubicBezTo>
                  <a:cubicBezTo>
                    <a:pt x="9892" y="12616"/>
                    <a:pt x="10320" y="12218"/>
                    <a:pt x="10520" y="11695"/>
                  </a:cubicBezTo>
                  <a:cubicBezTo>
                    <a:pt x="10721" y="11169"/>
                    <a:pt x="10614" y="10485"/>
                    <a:pt x="10136" y="10191"/>
                  </a:cubicBezTo>
                  <a:lnTo>
                    <a:pt x="10301" y="9124"/>
                  </a:lnTo>
                  <a:lnTo>
                    <a:pt x="10301" y="9124"/>
                  </a:lnTo>
                  <a:cubicBezTo>
                    <a:pt x="9956" y="9367"/>
                    <a:pt x="9610" y="9608"/>
                    <a:pt x="9263" y="9851"/>
                  </a:cubicBezTo>
                  <a:cubicBezTo>
                    <a:pt x="9180" y="9809"/>
                    <a:pt x="9125" y="9728"/>
                    <a:pt x="9114" y="9637"/>
                  </a:cubicBezTo>
                  <a:lnTo>
                    <a:pt x="9371" y="9412"/>
                  </a:lnTo>
                  <a:cubicBezTo>
                    <a:pt x="9334" y="9371"/>
                    <a:pt x="9319" y="9313"/>
                    <a:pt x="9332" y="9260"/>
                  </a:cubicBezTo>
                  <a:lnTo>
                    <a:pt x="9332" y="9260"/>
                  </a:lnTo>
                  <a:cubicBezTo>
                    <a:pt x="9210" y="9332"/>
                    <a:pt x="9065" y="9368"/>
                    <a:pt x="8917" y="9368"/>
                  </a:cubicBezTo>
                  <a:cubicBezTo>
                    <a:pt x="8760" y="9368"/>
                    <a:pt x="8600" y="9327"/>
                    <a:pt x="8464" y="9250"/>
                  </a:cubicBezTo>
                  <a:cubicBezTo>
                    <a:pt x="8124" y="9056"/>
                    <a:pt x="7919" y="8684"/>
                    <a:pt x="7816" y="8305"/>
                  </a:cubicBezTo>
                  <a:cubicBezTo>
                    <a:pt x="7437" y="6907"/>
                    <a:pt x="8299" y="5403"/>
                    <a:pt x="9516" y="4617"/>
                  </a:cubicBezTo>
                  <a:cubicBezTo>
                    <a:pt x="9940" y="4344"/>
                    <a:pt x="10410" y="4133"/>
                    <a:pt x="10782" y="3791"/>
                  </a:cubicBezTo>
                  <a:cubicBezTo>
                    <a:pt x="11154" y="3451"/>
                    <a:pt x="11420" y="2929"/>
                    <a:pt x="11276" y="2444"/>
                  </a:cubicBezTo>
                  <a:cubicBezTo>
                    <a:pt x="11236" y="2313"/>
                    <a:pt x="11168" y="2185"/>
                    <a:pt x="11168" y="2047"/>
                  </a:cubicBezTo>
                  <a:cubicBezTo>
                    <a:pt x="11168" y="1757"/>
                    <a:pt x="11454" y="1563"/>
                    <a:pt x="11615" y="1322"/>
                  </a:cubicBezTo>
                  <a:cubicBezTo>
                    <a:pt x="11800" y="1044"/>
                    <a:pt x="11819" y="692"/>
                    <a:pt x="11878" y="364"/>
                  </a:cubicBezTo>
                  <a:cubicBezTo>
                    <a:pt x="11901" y="240"/>
                    <a:pt x="11936" y="118"/>
                    <a:pt x="1198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49"/>
            <p:cNvSpPr/>
            <p:nvPr/>
          </p:nvSpPr>
          <p:spPr>
            <a:xfrm>
              <a:off x="6379822" y="939855"/>
              <a:ext cx="51382" cy="35595"/>
            </a:xfrm>
            <a:custGeom>
              <a:rect b="b" l="l" r="r" t="t"/>
              <a:pathLst>
                <a:path extrusionOk="0" h="859" w="1240">
                  <a:moveTo>
                    <a:pt x="254" y="0"/>
                  </a:moveTo>
                  <a:lnTo>
                    <a:pt x="1" y="389"/>
                  </a:lnTo>
                  <a:cubicBezTo>
                    <a:pt x="589" y="792"/>
                    <a:pt x="945" y="858"/>
                    <a:pt x="1116" y="858"/>
                  </a:cubicBezTo>
                  <a:cubicBezTo>
                    <a:pt x="1200" y="858"/>
                    <a:pt x="1239" y="842"/>
                    <a:pt x="1239" y="842"/>
                  </a:cubicBezTo>
                  <a:cubicBezTo>
                    <a:pt x="1157" y="705"/>
                    <a:pt x="849" y="307"/>
                    <a:pt x="2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49"/>
            <p:cNvSpPr/>
            <p:nvPr/>
          </p:nvSpPr>
          <p:spPr>
            <a:xfrm>
              <a:off x="6364076" y="970352"/>
              <a:ext cx="42183" cy="29213"/>
            </a:xfrm>
            <a:custGeom>
              <a:rect b="b" l="l" r="r" t="t"/>
              <a:pathLst>
                <a:path extrusionOk="0" h="705" w="1018">
                  <a:moveTo>
                    <a:pt x="209" y="0"/>
                  </a:moveTo>
                  <a:lnTo>
                    <a:pt x="0" y="320"/>
                  </a:lnTo>
                  <a:cubicBezTo>
                    <a:pt x="484" y="651"/>
                    <a:pt x="777" y="705"/>
                    <a:pt x="917" y="705"/>
                  </a:cubicBezTo>
                  <a:cubicBezTo>
                    <a:pt x="985" y="705"/>
                    <a:pt x="1017" y="692"/>
                    <a:pt x="1017" y="692"/>
                  </a:cubicBezTo>
                  <a:cubicBezTo>
                    <a:pt x="949" y="579"/>
                    <a:pt x="696" y="252"/>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49"/>
            <p:cNvSpPr/>
            <p:nvPr/>
          </p:nvSpPr>
          <p:spPr>
            <a:xfrm>
              <a:off x="6343813" y="993557"/>
              <a:ext cx="42100" cy="29213"/>
            </a:xfrm>
            <a:custGeom>
              <a:rect b="b" l="l" r="r" t="t"/>
              <a:pathLst>
                <a:path extrusionOk="0" h="705" w="1016">
                  <a:moveTo>
                    <a:pt x="209" y="0"/>
                  </a:moveTo>
                  <a:lnTo>
                    <a:pt x="0" y="320"/>
                  </a:lnTo>
                  <a:cubicBezTo>
                    <a:pt x="483" y="651"/>
                    <a:pt x="776" y="705"/>
                    <a:pt x="916" y="705"/>
                  </a:cubicBezTo>
                  <a:cubicBezTo>
                    <a:pt x="984" y="705"/>
                    <a:pt x="1016" y="692"/>
                    <a:pt x="1016" y="692"/>
                  </a:cubicBezTo>
                  <a:cubicBezTo>
                    <a:pt x="948" y="579"/>
                    <a:pt x="695" y="252"/>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49"/>
            <p:cNvSpPr/>
            <p:nvPr/>
          </p:nvSpPr>
          <p:spPr>
            <a:xfrm>
              <a:off x="6442225" y="971968"/>
              <a:ext cx="30995" cy="27266"/>
            </a:xfrm>
            <a:custGeom>
              <a:rect b="b" l="l" r="r" t="t"/>
              <a:pathLst>
                <a:path extrusionOk="0" h="658" w="748">
                  <a:moveTo>
                    <a:pt x="39" y="1"/>
                  </a:moveTo>
                  <a:cubicBezTo>
                    <a:pt x="15" y="1"/>
                    <a:pt x="1" y="2"/>
                    <a:pt x="1" y="2"/>
                  </a:cubicBezTo>
                  <a:cubicBezTo>
                    <a:pt x="46" y="116"/>
                    <a:pt x="305" y="394"/>
                    <a:pt x="630" y="657"/>
                  </a:cubicBezTo>
                  <a:cubicBezTo>
                    <a:pt x="747" y="566"/>
                    <a:pt x="740" y="452"/>
                    <a:pt x="607" y="196"/>
                  </a:cubicBezTo>
                  <a:cubicBezTo>
                    <a:pt x="403" y="19"/>
                    <a:pt x="137" y="1"/>
                    <a:pt x="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49"/>
            <p:cNvSpPr/>
            <p:nvPr/>
          </p:nvSpPr>
          <p:spPr>
            <a:xfrm>
              <a:off x="6444877" y="942548"/>
              <a:ext cx="23164" cy="21796"/>
            </a:xfrm>
            <a:custGeom>
              <a:rect b="b" l="l" r="r" t="t"/>
              <a:pathLst>
                <a:path extrusionOk="0" h="526" w="559">
                  <a:moveTo>
                    <a:pt x="32" y="1"/>
                  </a:moveTo>
                  <a:cubicBezTo>
                    <a:pt x="12" y="1"/>
                    <a:pt x="0" y="2"/>
                    <a:pt x="0" y="2"/>
                  </a:cubicBezTo>
                  <a:cubicBezTo>
                    <a:pt x="34" y="91"/>
                    <a:pt x="228" y="316"/>
                    <a:pt x="471" y="525"/>
                  </a:cubicBezTo>
                  <a:cubicBezTo>
                    <a:pt x="559" y="453"/>
                    <a:pt x="553" y="360"/>
                    <a:pt x="455" y="155"/>
                  </a:cubicBezTo>
                  <a:cubicBezTo>
                    <a:pt x="303" y="15"/>
                    <a:pt x="107" y="1"/>
                    <a:pt x="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49"/>
            <p:cNvSpPr/>
            <p:nvPr/>
          </p:nvSpPr>
          <p:spPr>
            <a:xfrm>
              <a:off x="6438289" y="912051"/>
              <a:ext cx="23164" cy="21755"/>
            </a:xfrm>
            <a:custGeom>
              <a:rect b="b" l="l" r="r" t="t"/>
              <a:pathLst>
                <a:path extrusionOk="0" h="525" w="559">
                  <a:moveTo>
                    <a:pt x="31" y="0"/>
                  </a:moveTo>
                  <a:cubicBezTo>
                    <a:pt x="12" y="0"/>
                    <a:pt x="0" y="1"/>
                    <a:pt x="0" y="1"/>
                  </a:cubicBezTo>
                  <a:cubicBezTo>
                    <a:pt x="34" y="91"/>
                    <a:pt x="227" y="315"/>
                    <a:pt x="470" y="525"/>
                  </a:cubicBezTo>
                  <a:cubicBezTo>
                    <a:pt x="559" y="453"/>
                    <a:pt x="554" y="360"/>
                    <a:pt x="455" y="155"/>
                  </a:cubicBezTo>
                  <a:cubicBezTo>
                    <a:pt x="303" y="15"/>
                    <a:pt x="107" y="0"/>
                    <a:pt x="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49"/>
            <p:cNvSpPr/>
            <p:nvPr/>
          </p:nvSpPr>
          <p:spPr>
            <a:xfrm>
              <a:off x="6427060" y="871526"/>
              <a:ext cx="23205" cy="21838"/>
            </a:xfrm>
            <a:custGeom>
              <a:rect b="b" l="l" r="r" t="t"/>
              <a:pathLst>
                <a:path extrusionOk="0" h="527" w="560">
                  <a:moveTo>
                    <a:pt x="31" y="0"/>
                  </a:moveTo>
                  <a:cubicBezTo>
                    <a:pt x="12" y="0"/>
                    <a:pt x="1" y="1"/>
                    <a:pt x="1" y="1"/>
                  </a:cubicBezTo>
                  <a:cubicBezTo>
                    <a:pt x="33" y="92"/>
                    <a:pt x="228" y="315"/>
                    <a:pt x="471" y="526"/>
                  </a:cubicBezTo>
                  <a:cubicBezTo>
                    <a:pt x="559" y="453"/>
                    <a:pt x="553" y="360"/>
                    <a:pt x="455" y="156"/>
                  </a:cubicBezTo>
                  <a:cubicBezTo>
                    <a:pt x="304" y="15"/>
                    <a:pt x="106" y="0"/>
                    <a:pt x="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49"/>
            <p:cNvSpPr/>
            <p:nvPr/>
          </p:nvSpPr>
          <p:spPr>
            <a:xfrm>
              <a:off x="6410651" y="872935"/>
              <a:ext cx="29586" cy="30332"/>
            </a:xfrm>
            <a:custGeom>
              <a:rect b="b" l="l" r="r" t="t"/>
              <a:pathLst>
                <a:path extrusionOk="0" h="732" w="714">
                  <a:moveTo>
                    <a:pt x="89" y="1"/>
                  </a:moveTo>
                  <a:lnTo>
                    <a:pt x="0" y="333"/>
                  </a:lnTo>
                  <a:cubicBezTo>
                    <a:pt x="429" y="685"/>
                    <a:pt x="613" y="731"/>
                    <a:pt x="680" y="731"/>
                  </a:cubicBezTo>
                  <a:cubicBezTo>
                    <a:pt x="704" y="731"/>
                    <a:pt x="714" y="725"/>
                    <a:pt x="714" y="725"/>
                  </a:cubicBezTo>
                  <a:cubicBezTo>
                    <a:pt x="670" y="633"/>
                    <a:pt x="494" y="326"/>
                    <a:pt x="8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49"/>
            <p:cNvSpPr/>
            <p:nvPr/>
          </p:nvSpPr>
          <p:spPr>
            <a:xfrm>
              <a:off x="6402239" y="900946"/>
              <a:ext cx="38495" cy="39449"/>
            </a:xfrm>
            <a:custGeom>
              <a:rect b="b" l="l" r="r" t="t"/>
              <a:pathLst>
                <a:path extrusionOk="0" h="952" w="929">
                  <a:moveTo>
                    <a:pt x="115" y="0"/>
                  </a:moveTo>
                  <a:lnTo>
                    <a:pt x="1" y="433"/>
                  </a:lnTo>
                  <a:cubicBezTo>
                    <a:pt x="558" y="891"/>
                    <a:pt x="797" y="951"/>
                    <a:pt x="885" y="951"/>
                  </a:cubicBezTo>
                  <a:cubicBezTo>
                    <a:pt x="916" y="951"/>
                    <a:pt x="928" y="943"/>
                    <a:pt x="928" y="943"/>
                  </a:cubicBezTo>
                  <a:cubicBezTo>
                    <a:pt x="873" y="823"/>
                    <a:pt x="643" y="424"/>
                    <a:pt x="11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49"/>
            <p:cNvSpPr/>
            <p:nvPr/>
          </p:nvSpPr>
          <p:spPr>
            <a:xfrm>
              <a:off x="6242666" y="907451"/>
              <a:ext cx="43385" cy="63151"/>
            </a:xfrm>
            <a:custGeom>
              <a:rect b="b" l="l" r="r" t="t"/>
              <a:pathLst>
                <a:path extrusionOk="0" h="1524" w="1047">
                  <a:moveTo>
                    <a:pt x="1047" y="1"/>
                  </a:moveTo>
                  <a:lnTo>
                    <a:pt x="1047" y="1"/>
                  </a:lnTo>
                  <a:cubicBezTo>
                    <a:pt x="1047" y="1"/>
                    <a:pt x="247" y="351"/>
                    <a:pt x="176" y="459"/>
                  </a:cubicBezTo>
                  <a:cubicBezTo>
                    <a:pt x="113" y="556"/>
                    <a:pt x="1" y="1524"/>
                    <a:pt x="220" y="1524"/>
                  </a:cubicBezTo>
                  <a:cubicBezTo>
                    <a:pt x="251" y="1524"/>
                    <a:pt x="290" y="1504"/>
                    <a:pt x="336" y="1458"/>
                  </a:cubicBezTo>
                  <a:cubicBezTo>
                    <a:pt x="713" y="1087"/>
                    <a:pt x="1047" y="1"/>
                    <a:pt x="10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49"/>
            <p:cNvSpPr/>
            <p:nvPr/>
          </p:nvSpPr>
          <p:spPr>
            <a:xfrm>
              <a:off x="6390098" y="631400"/>
              <a:ext cx="64601" cy="139064"/>
            </a:xfrm>
            <a:custGeom>
              <a:rect b="b" l="l" r="r" t="t"/>
              <a:pathLst>
                <a:path extrusionOk="0" h="3356" w="1559">
                  <a:moveTo>
                    <a:pt x="1062" y="1"/>
                  </a:moveTo>
                  <a:cubicBezTo>
                    <a:pt x="1062" y="1"/>
                    <a:pt x="246" y="1092"/>
                    <a:pt x="0" y="2841"/>
                  </a:cubicBezTo>
                  <a:lnTo>
                    <a:pt x="1516" y="3356"/>
                  </a:lnTo>
                  <a:cubicBezTo>
                    <a:pt x="1377" y="1654"/>
                    <a:pt x="1558" y="646"/>
                    <a:pt x="10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49"/>
            <p:cNvSpPr/>
            <p:nvPr/>
          </p:nvSpPr>
          <p:spPr>
            <a:xfrm>
              <a:off x="6241423" y="736566"/>
              <a:ext cx="316210" cy="326652"/>
            </a:xfrm>
            <a:custGeom>
              <a:rect b="b" l="l" r="r" t="t"/>
              <a:pathLst>
                <a:path extrusionOk="0" h="7883" w="7631">
                  <a:moveTo>
                    <a:pt x="7630" y="1692"/>
                  </a:moveTo>
                  <a:lnTo>
                    <a:pt x="7630" y="1692"/>
                  </a:lnTo>
                  <a:cubicBezTo>
                    <a:pt x="7630" y="1692"/>
                    <a:pt x="7630" y="1692"/>
                    <a:pt x="7630" y="1692"/>
                  </a:cubicBezTo>
                  <a:cubicBezTo>
                    <a:pt x="7630" y="1692"/>
                    <a:pt x="7630" y="1692"/>
                    <a:pt x="7630" y="1692"/>
                  </a:cubicBezTo>
                  <a:close/>
                  <a:moveTo>
                    <a:pt x="4001" y="0"/>
                  </a:moveTo>
                  <a:cubicBezTo>
                    <a:pt x="3501" y="0"/>
                    <a:pt x="2693" y="860"/>
                    <a:pt x="2693" y="860"/>
                  </a:cubicBezTo>
                  <a:cubicBezTo>
                    <a:pt x="2693" y="860"/>
                    <a:pt x="1692" y="1315"/>
                    <a:pt x="1634" y="1493"/>
                  </a:cubicBezTo>
                  <a:cubicBezTo>
                    <a:pt x="1577" y="1673"/>
                    <a:pt x="1622" y="2915"/>
                    <a:pt x="1622" y="2915"/>
                  </a:cubicBezTo>
                  <a:cubicBezTo>
                    <a:pt x="1622" y="2915"/>
                    <a:pt x="28" y="5864"/>
                    <a:pt x="15" y="5954"/>
                  </a:cubicBezTo>
                  <a:cubicBezTo>
                    <a:pt x="1" y="6041"/>
                    <a:pt x="589" y="7882"/>
                    <a:pt x="831" y="7882"/>
                  </a:cubicBezTo>
                  <a:cubicBezTo>
                    <a:pt x="833" y="7882"/>
                    <a:pt x="835" y="7882"/>
                    <a:pt x="837" y="7882"/>
                  </a:cubicBezTo>
                  <a:cubicBezTo>
                    <a:pt x="3551" y="7510"/>
                    <a:pt x="4093" y="4189"/>
                    <a:pt x="4461" y="2749"/>
                  </a:cubicBezTo>
                  <a:cubicBezTo>
                    <a:pt x="4466" y="2749"/>
                    <a:pt x="4472" y="2749"/>
                    <a:pt x="4477" y="2749"/>
                  </a:cubicBezTo>
                  <a:cubicBezTo>
                    <a:pt x="6522" y="2749"/>
                    <a:pt x="7629" y="1692"/>
                    <a:pt x="7630" y="1692"/>
                  </a:cubicBezTo>
                  <a:cubicBezTo>
                    <a:pt x="7630" y="1692"/>
                    <a:pt x="7630" y="1692"/>
                    <a:pt x="7630" y="1692"/>
                  </a:cubicBezTo>
                  <a:lnTo>
                    <a:pt x="7630" y="1692"/>
                  </a:lnTo>
                  <a:cubicBezTo>
                    <a:pt x="7056" y="701"/>
                    <a:pt x="5758" y="589"/>
                    <a:pt x="4884" y="570"/>
                  </a:cubicBezTo>
                  <a:cubicBezTo>
                    <a:pt x="4790" y="142"/>
                    <a:pt x="4380" y="13"/>
                    <a:pt x="4015" y="0"/>
                  </a:cubicBezTo>
                  <a:cubicBezTo>
                    <a:pt x="4010" y="0"/>
                    <a:pt x="4006" y="0"/>
                    <a:pt x="40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49"/>
            <p:cNvSpPr/>
            <p:nvPr/>
          </p:nvSpPr>
          <p:spPr>
            <a:xfrm>
              <a:off x="6241465" y="742243"/>
              <a:ext cx="265614" cy="307964"/>
            </a:xfrm>
            <a:custGeom>
              <a:rect b="b" l="l" r="r" t="t"/>
              <a:pathLst>
                <a:path extrusionOk="0" h="7432" w="6410">
                  <a:moveTo>
                    <a:pt x="4416" y="0"/>
                  </a:moveTo>
                  <a:cubicBezTo>
                    <a:pt x="4103" y="0"/>
                    <a:pt x="3754" y="256"/>
                    <a:pt x="3684" y="300"/>
                  </a:cubicBezTo>
                  <a:cubicBezTo>
                    <a:pt x="3087" y="682"/>
                    <a:pt x="2586" y="2078"/>
                    <a:pt x="2586" y="2078"/>
                  </a:cubicBezTo>
                  <a:cubicBezTo>
                    <a:pt x="2586" y="2078"/>
                    <a:pt x="2278" y="2382"/>
                    <a:pt x="1969" y="2382"/>
                  </a:cubicBezTo>
                  <a:cubicBezTo>
                    <a:pt x="1932" y="2382"/>
                    <a:pt x="1895" y="2377"/>
                    <a:pt x="1858" y="2368"/>
                  </a:cubicBezTo>
                  <a:cubicBezTo>
                    <a:pt x="1844" y="1550"/>
                    <a:pt x="1739" y="1314"/>
                    <a:pt x="1675" y="1314"/>
                  </a:cubicBezTo>
                  <a:cubicBezTo>
                    <a:pt x="1658" y="1314"/>
                    <a:pt x="1644" y="1331"/>
                    <a:pt x="1636" y="1358"/>
                  </a:cubicBezTo>
                  <a:cubicBezTo>
                    <a:pt x="1578" y="1536"/>
                    <a:pt x="1623" y="2778"/>
                    <a:pt x="1623" y="2778"/>
                  </a:cubicBezTo>
                  <a:lnTo>
                    <a:pt x="1605" y="2809"/>
                  </a:lnTo>
                  <a:cubicBezTo>
                    <a:pt x="1912" y="2677"/>
                    <a:pt x="2170" y="2609"/>
                    <a:pt x="2380" y="2609"/>
                  </a:cubicBezTo>
                  <a:cubicBezTo>
                    <a:pt x="2847" y="2609"/>
                    <a:pt x="3080" y="2944"/>
                    <a:pt x="3098" y="3671"/>
                  </a:cubicBezTo>
                  <a:cubicBezTo>
                    <a:pt x="3126" y="4824"/>
                    <a:pt x="2434" y="6006"/>
                    <a:pt x="1435" y="6551"/>
                  </a:cubicBezTo>
                  <a:cubicBezTo>
                    <a:pt x="1249" y="6652"/>
                    <a:pt x="1082" y="6696"/>
                    <a:pt x="934" y="6696"/>
                  </a:cubicBezTo>
                  <a:cubicBezTo>
                    <a:pt x="448" y="6696"/>
                    <a:pt x="164" y="6220"/>
                    <a:pt x="60" y="5714"/>
                  </a:cubicBezTo>
                  <a:cubicBezTo>
                    <a:pt x="43" y="5747"/>
                    <a:pt x="27" y="5782"/>
                    <a:pt x="15" y="5817"/>
                  </a:cubicBezTo>
                  <a:cubicBezTo>
                    <a:pt x="1" y="5904"/>
                    <a:pt x="594" y="7432"/>
                    <a:pt x="835" y="7432"/>
                  </a:cubicBezTo>
                  <a:cubicBezTo>
                    <a:pt x="838" y="7432"/>
                    <a:pt x="840" y="7431"/>
                    <a:pt x="843" y="7431"/>
                  </a:cubicBezTo>
                  <a:cubicBezTo>
                    <a:pt x="3557" y="7061"/>
                    <a:pt x="4094" y="4052"/>
                    <a:pt x="4461" y="2612"/>
                  </a:cubicBezTo>
                  <a:cubicBezTo>
                    <a:pt x="4875" y="1262"/>
                    <a:pt x="5403" y="864"/>
                    <a:pt x="6410" y="629"/>
                  </a:cubicBezTo>
                  <a:cubicBezTo>
                    <a:pt x="5890" y="457"/>
                    <a:pt x="5329" y="415"/>
                    <a:pt x="4879" y="404"/>
                  </a:cubicBezTo>
                  <a:cubicBezTo>
                    <a:pt x="4789" y="98"/>
                    <a:pt x="4609" y="0"/>
                    <a:pt x="4416"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49"/>
            <p:cNvSpPr/>
            <p:nvPr/>
          </p:nvSpPr>
          <p:spPr>
            <a:xfrm>
              <a:off x="6301796" y="917396"/>
              <a:ext cx="29959" cy="38827"/>
            </a:xfrm>
            <a:custGeom>
              <a:rect b="b" l="l" r="r" t="t"/>
              <a:pathLst>
                <a:path extrusionOk="0" h="937" w="723">
                  <a:moveTo>
                    <a:pt x="509" y="0"/>
                  </a:moveTo>
                  <a:cubicBezTo>
                    <a:pt x="338" y="0"/>
                    <a:pt x="99" y="41"/>
                    <a:pt x="64" y="115"/>
                  </a:cubicBezTo>
                  <a:cubicBezTo>
                    <a:pt x="1" y="252"/>
                    <a:pt x="174" y="937"/>
                    <a:pt x="247" y="937"/>
                  </a:cubicBezTo>
                  <a:cubicBezTo>
                    <a:pt x="251" y="937"/>
                    <a:pt x="255" y="935"/>
                    <a:pt x="258" y="931"/>
                  </a:cubicBezTo>
                  <a:cubicBezTo>
                    <a:pt x="323" y="853"/>
                    <a:pt x="722" y="97"/>
                    <a:pt x="680" y="33"/>
                  </a:cubicBezTo>
                  <a:cubicBezTo>
                    <a:pt x="665" y="11"/>
                    <a:pt x="596" y="0"/>
                    <a:pt x="509"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49"/>
            <p:cNvSpPr/>
            <p:nvPr/>
          </p:nvSpPr>
          <p:spPr>
            <a:xfrm>
              <a:off x="6304158" y="920172"/>
              <a:ext cx="19476" cy="25194"/>
            </a:xfrm>
            <a:custGeom>
              <a:rect b="b" l="l" r="r" t="t"/>
              <a:pathLst>
                <a:path extrusionOk="0" h="608" w="470">
                  <a:moveTo>
                    <a:pt x="332" y="0"/>
                  </a:moveTo>
                  <a:cubicBezTo>
                    <a:pt x="221" y="0"/>
                    <a:pt x="65" y="26"/>
                    <a:pt x="42" y="74"/>
                  </a:cubicBezTo>
                  <a:cubicBezTo>
                    <a:pt x="0" y="164"/>
                    <a:pt x="113" y="608"/>
                    <a:pt x="162" y="608"/>
                  </a:cubicBezTo>
                  <a:cubicBezTo>
                    <a:pt x="164" y="608"/>
                    <a:pt x="167" y="606"/>
                    <a:pt x="169" y="604"/>
                  </a:cubicBezTo>
                  <a:cubicBezTo>
                    <a:pt x="211" y="555"/>
                    <a:pt x="470" y="61"/>
                    <a:pt x="442" y="21"/>
                  </a:cubicBezTo>
                  <a:cubicBezTo>
                    <a:pt x="433" y="7"/>
                    <a:pt x="388" y="0"/>
                    <a:pt x="332"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49"/>
            <p:cNvSpPr/>
            <p:nvPr/>
          </p:nvSpPr>
          <p:spPr>
            <a:xfrm>
              <a:off x="6363164" y="800047"/>
              <a:ext cx="43012" cy="46990"/>
            </a:xfrm>
            <a:custGeom>
              <a:rect b="b" l="l" r="r" t="t"/>
              <a:pathLst>
                <a:path extrusionOk="0" h="1134" w="1038">
                  <a:moveTo>
                    <a:pt x="661" y="0"/>
                  </a:moveTo>
                  <a:cubicBezTo>
                    <a:pt x="556" y="0"/>
                    <a:pt x="456" y="46"/>
                    <a:pt x="381" y="105"/>
                  </a:cubicBezTo>
                  <a:cubicBezTo>
                    <a:pt x="102" y="320"/>
                    <a:pt x="1" y="880"/>
                    <a:pt x="8" y="1133"/>
                  </a:cubicBezTo>
                  <a:lnTo>
                    <a:pt x="1038" y="275"/>
                  </a:lnTo>
                  <a:cubicBezTo>
                    <a:pt x="930" y="71"/>
                    <a:pt x="792" y="0"/>
                    <a:pt x="661"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49"/>
            <p:cNvSpPr/>
            <p:nvPr/>
          </p:nvSpPr>
          <p:spPr>
            <a:xfrm>
              <a:off x="6378827" y="811815"/>
              <a:ext cx="12929" cy="16451"/>
            </a:xfrm>
            <a:custGeom>
              <a:rect b="b" l="l" r="r" t="t"/>
              <a:pathLst>
                <a:path extrusionOk="0" h="397" w="312">
                  <a:moveTo>
                    <a:pt x="126" y="0"/>
                  </a:moveTo>
                  <a:cubicBezTo>
                    <a:pt x="110" y="0"/>
                    <a:pt x="95" y="4"/>
                    <a:pt x="84" y="13"/>
                  </a:cubicBezTo>
                  <a:cubicBezTo>
                    <a:pt x="0" y="78"/>
                    <a:pt x="2" y="321"/>
                    <a:pt x="3" y="396"/>
                  </a:cubicBezTo>
                  <a:lnTo>
                    <a:pt x="311" y="139"/>
                  </a:lnTo>
                  <a:cubicBezTo>
                    <a:pt x="266" y="52"/>
                    <a:pt x="184" y="0"/>
                    <a:pt x="1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49"/>
            <p:cNvSpPr/>
            <p:nvPr/>
          </p:nvSpPr>
          <p:spPr>
            <a:xfrm>
              <a:off x="6246230" y="962314"/>
              <a:ext cx="99533" cy="56852"/>
            </a:xfrm>
            <a:custGeom>
              <a:rect b="b" l="l" r="r" t="t"/>
              <a:pathLst>
                <a:path extrusionOk="0" h="1372" w="2402">
                  <a:moveTo>
                    <a:pt x="1139" y="0"/>
                  </a:moveTo>
                  <a:cubicBezTo>
                    <a:pt x="876" y="0"/>
                    <a:pt x="0" y="1303"/>
                    <a:pt x="728" y="1365"/>
                  </a:cubicBezTo>
                  <a:cubicBezTo>
                    <a:pt x="778" y="1369"/>
                    <a:pt x="827" y="1371"/>
                    <a:pt x="875" y="1371"/>
                  </a:cubicBezTo>
                  <a:cubicBezTo>
                    <a:pt x="1897" y="1371"/>
                    <a:pt x="2402" y="438"/>
                    <a:pt x="2371" y="231"/>
                  </a:cubicBezTo>
                  <a:cubicBezTo>
                    <a:pt x="2365" y="186"/>
                    <a:pt x="2314" y="171"/>
                    <a:pt x="2238" y="171"/>
                  </a:cubicBezTo>
                  <a:cubicBezTo>
                    <a:pt x="2069" y="171"/>
                    <a:pt x="1772" y="246"/>
                    <a:pt x="1539" y="246"/>
                  </a:cubicBezTo>
                  <a:cubicBezTo>
                    <a:pt x="1369" y="246"/>
                    <a:pt x="1233" y="206"/>
                    <a:pt x="1205" y="67"/>
                  </a:cubicBezTo>
                  <a:cubicBezTo>
                    <a:pt x="1196" y="21"/>
                    <a:pt x="1172" y="0"/>
                    <a:pt x="11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49"/>
            <p:cNvSpPr/>
            <p:nvPr/>
          </p:nvSpPr>
          <p:spPr>
            <a:xfrm>
              <a:off x="6867449" y="1385341"/>
              <a:ext cx="239592" cy="350810"/>
            </a:xfrm>
            <a:custGeom>
              <a:rect b="b" l="l" r="r" t="t"/>
              <a:pathLst>
                <a:path extrusionOk="0" h="8466" w="5782">
                  <a:moveTo>
                    <a:pt x="4369" y="1"/>
                  </a:moveTo>
                  <a:cubicBezTo>
                    <a:pt x="4577" y="1505"/>
                    <a:pt x="4329" y="3001"/>
                    <a:pt x="3783" y="3642"/>
                  </a:cubicBezTo>
                  <a:cubicBezTo>
                    <a:pt x="3562" y="3902"/>
                    <a:pt x="3292" y="4024"/>
                    <a:pt x="2997" y="4024"/>
                  </a:cubicBezTo>
                  <a:cubicBezTo>
                    <a:pt x="2234" y="4024"/>
                    <a:pt x="1304" y="3203"/>
                    <a:pt x="615" y="1798"/>
                  </a:cubicBezTo>
                  <a:cubicBezTo>
                    <a:pt x="346" y="1248"/>
                    <a:pt x="140" y="668"/>
                    <a:pt x="0" y="72"/>
                  </a:cubicBezTo>
                  <a:lnTo>
                    <a:pt x="0" y="72"/>
                  </a:lnTo>
                  <a:cubicBezTo>
                    <a:pt x="0" y="108"/>
                    <a:pt x="2" y="146"/>
                    <a:pt x="4" y="183"/>
                  </a:cubicBezTo>
                  <a:cubicBezTo>
                    <a:pt x="181" y="2360"/>
                    <a:pt x="2234" y="4347"/>
                    <a:pt x="2860" y="4675"/>
                  </a:cubicBezTo>
                  <a:cubicBezTo>
                    <a:pt x="2860" y="4675"/>
                    <a:pt x="2601" y="5775"/>
                    <a:pt x="2167" y="6484"/>
                  </a:cubicBezTo>
                  <a:cubicBezTo>
                    <a:pt x="2229" y="6472"/>
                    <a:pt x="2293" y="6466"/>
                    <a:pt x="2357" y="6466"/>
                  </a:cubicBezTo>
                  <a:cubicBezTo>
                    <a:pt x="3122" y="6466"/>
                    <a:pt x="4018" y="7260"/>
                    <a:pt x="4612" y="8465"/>
                  </a:cubicBezTo>
                  <a:cubicBezTo>
                    <a:pt x="4538" y="8026"/>
                    <a:pt x="4470" y="7632"/>
                    <a:pt x="4486" y="7482"/>
                  </a:cubicBezTo>
                  <a:cubicBezTo>
                    <a:pt x="4615" y="6222"/>
                    <a:pt x="5781" y="5435"/>
                    <a:pt x="5558" y="4860"/>
                  </a:cubicBezTo>
                  <a:cubicBezTo>
                    <a:pt x="5389" y="4426"/>
                    <a:pt x="4428" y="4153"/>
                    <a:pt x="4534" y="1667"/>
                  </a:cubicBezTo>
                  <a:cubicBezTo>
                    <a:pt x="4564" y="990"/>
                    <a:pt x="4495" y="444"/>
                    <a:pt x="4369"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49"/>
            <p:cNvSpPr/>
            <p:nvPr/>
          </p:nvSpPr>
          <p:spPr>
            <a:xfrm>
              <a:off x="6260525" y="1239732"/>
              <a:ext cx="5511" cy="11395"/>
            </a:xfrm>
            <a:custGeom>
              <a:rect b="b" l="l" r="r" t="t"/>
              <a:pathLst>
                <a:path extrusionOk="0" h="275" w="133">
                  <a:moveTo>
                    <a:pt x="133" y="1"/>
                  </a:moveTo>
                  <a:lnTo>
                    <a:pt x="133" y="1"/>
                  </a:lnTo>
                  <a:cubicBezTo>
                    <a:pt x="98" y="96"/>
                    <a:pt x="54" y="188"/>
                    <a:pt x="1" y="274"/>
                  </a:cubicBezTo>
                  <a:cubicBezTo>
                    <a:pt x="72" y="195"/>
                    <a:pt x="120" y="104"/>
                    <a:pt x="133" y="1"/>
                  </a:cubicBezTo>
                  <a:close/>
                </a:path>
              </a:pathLst>
            </a:custGeom>
            <a:solidFill>
              <a:srgbClr val="984D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49"/>
            <p:cNvSpPr/>
            <p:nvPr/>
          </p:nvSpPr>
          <p:spPr>
            <a:xfrm>
              <a:off x="6231105" y="1367482"/>
              <a:ext cx="12348" cy="27017"/>
            </a:xfrm>
            <a:custGeom>
              <a:rect b="b" l="l" r="r" t="t"/>
              <a:pathLst>
                <a:path extrusionOk="0" h="652" w="298">
                  <a:moveTo>
                    <a:pt x="278" y="1"/>
                  </a:moveTo>
                  <a:cubicBezTo>
                    <a:pt x="241" y="215"/>
                    <a:pt x="129" y="417"/>
                    <a:pt x="19" y="617"/>
                  </a:cubicBezTo>
                  <a:lnTo>
                    <a:pt x="1" y="652"/>
                  </a:lnTo>
                  <a:cubicBezTo>
                    <a:pt x="174" y="456"/>
                    <a:pt x="297" y="234"/>
                    <a:pt x="278" y="1"/>
                  </a:cubicBezTo>
                  <a:close/>
                </a:path>
              </a:pathLst>
            </a:custGeom>
            <a:solidFill>
              <a:srgbClr val="984D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49"/>
            <p:cNvSpPr/>
            <p:nvPr/>
          </p:nvSpPr>
          <p:spPr>
            <a:xfrm>
              <a:off x="6082389" y="1251086"/>
              <a:ext cx="178264" cy="211994"/>
            </a:xfrm>
            <a:custGeom>
              <a:rect b="b" l="l" r="r" t="t"/>
              <a:pathLst>
                <a:path extrusionOk="0" h="5116" w="4302">
                  <a:moveTo>
                    <a:pt x="4301" y="0"/>
                  </a:moveTo>
                  <a:cubicBezTo>
                    <a:pt x="4168" y="152"/>
                    <a:pt x="3957" y="264"/>
                    <a:pt x="3768" y="350"/>
                  </a:cubicBezTo>
                  <a:cubicBezTo>
                    <a:pt x="3309" y="559"/>
                    <a:pt x="2850" y="767"/>
                    <a:pt x="2376" y="922"/>
                  </a:cubicBezTo>
                  <a:cubicBezTo>
                    <a:pt x="1940" y="1064"/>
                    <a:pt x="1490" y="1159"/>
                    <a:pt x="1035" y="1207"/>
                  </a:cubicBezTo>
                  <a:cubicBezTo>
                    <a:pt x="959" y="1214"/>
                    <a:pt x="850" y="1279"/>
                    <a:pt x="894" y="1333"/>
                  </a:cubicBezTo>
                  <a:cubicBezTo>
                    <a:pt x="909" y="1347"/>
                    <a:pt x="928" y="1354"/>
                    <a:pt x="948" y="1356"/>
                  </a:cubicBezTo>
                  <a:lnTo>
                    <a:pt x="1156" y="1399"/>
                  </a:lnTo>
                  <a:cubicBezTo>
                    <a:pt x="1029" y="1493"/>
                    <a:pt x="913" y="1602"/>
                    <a:pt x="812" y="1723"/>
                  </a:cubicBezTo>
                  <a:lnTo>
                    <a:pt x="1051" y="1719"/>
                  </a:lnTo>
                  <a:lnTo>
                    <a:pt x="1051" y="1719"/>
                  </a:lnTo>
                  <a:cubicBezTo>
                    <a:pt x="692" y="1971"/>
                    <a:pt x="395" y="2302"/>
                    <a:pt x="187" y="2687"/>
                  </a:cubicBezTo>
                  <a:lnTo>
                    <a:pt x="379" y="2581"/>
                  </a:lnTo>
                  <a:lnTo>
                    <a:pt x="379" y="2581"/>
                  </a:lnTo>
                  <a:cubicBezTo>
                    <a:pt x="126" y="3047"/>
                    <a:pt x="0" y="3568"/>
                    <a:pt x="19" y="4066"/>
                  </a:cubicBezTo>
                  <a:cubicBezTo>
                    <a:pt x="23" y="4158"/>
                    <a:pt x="32" y="4255"/>
                    <a:pt x="91" y="4322"/>
                  </a:cubicBezTo>
                  <a:cubicBezTo>
                    <a:pt x="125" y="4359"/>
                    <a:pt x="179" y="4382"/>
                    <a:pt x="232" y="4382"/>
                  </a:cubicBezTo>
                  <a:cubicBezTo>
                    <a:pt x="273" y="4382"/>
                    <a:pt x="313" y="4369"/>
                    <a:pt x="345" y="4339"/>
                  </a:cubicBezTo>
                  <a:lnTo>
                    <a:pt x="345" y="4339"/>
                  </a:lnTo>
                  <a:cubicBezTo>
                    <a:pt x="256" y="4442"/>
                    <a:pt x="293" y="4589"/>
                    <a:pt x="362" y="4688"/>
                  </a:cubicBezTo>
                  <a:cubicBezTo>
                    <a:pt x="431" y="4786"/>
                    <a:pt x="531" y="4867"/>
                    <a:pt x="567" y="4984"/>
                  </a:cubicBezTo>
                  <a:cubicBezTo>
                    <a:pt x="551" y="4979"/>
                    <a:pt x="533" y="4977"/>
                    <a:pt x="516" y="4977"/>
                  </a:cubicBezTo>
                  <a:cubicBezTo>
                    <a:pt x="485" y="4977"/>
                    <a:pt x="455" y="4984"/>
                    <a:pt x="427" y="4997"/>
                  </a:cubicBezTo>
                  <a:cubicBezTo>
                    <a:pt x="442" y="5075"/>
                    <a:pt x="540" y="5098"/>
                    <a:pt x="622" y="5106"/>
                  </a:cubicBezTo>
                  <a:cubicBezTo>
                    <a:pt x="704" y="5112"/>
                    <a:pt x="786" y="5115"/>
                    <a:pt x="868" y="5115"/>
                  </a:cubicBezTo>
                  <a:cubicBezTo>
                    <a:pt x="1326" y="5115"/>
                    <a:pt x="1797" y="5017"/>
                    <a:pt x="2237" y="4832"/>
                  </a:cubicBezTo>
                  <a:cubicBezTo>
                    <a:pt x="2396" y="4782"/>
                    <a:pt x="2548" y="4708"/>
                    <a:pt x="2685" y="4612"/>
                  </a:cubicBezTo>
                  <a:cubicBezTo>
                    <a:pt x="3095" y="4327"/>
                    <a:pt x="3352" y="3886"/>
                    <a:pt x="3590" y="3458"/>
                  </a:cubicBezTo>
                  <a:lnTo>
                    <a:pt x="3590" y="3458"/>
                  </a:lnTo>
                  <a:cubicBezTo>
                    <a:pt x="3483" y="3577"/>
                    <a:pt x="3364" y="3682"/>
                    <a:pt x="3235" y="3778"/>
                  </a:cubicBezTo>
                  <a:cubicBezTo>
                    <a:pt x="3115" y="3869"/>
                    <a:pt x="2986" y="3956"/>
                    <a:pt x="2843" y="3998"/>
                  </a:cubicBezTo>
                  <a:cubicBezTo>
                    <a:pt x="2758" y="4023"/>
                    <a:pt x="2671" y="4030"/>
                    <a:pt x="2585" y="4030"/>
                  </a:cubicBezTo>
                  <a:cubicBezTo>
                    <a:pt x="2522" y="4030"/>
                    <a:pt x="2459" y="4026"/>
                    <a:pt x="2397" y="4022"/>
                  </a:cubicBezTo>
                  <a:cubicBezTo>
                    <a:pt x="2056" y="4000"/>
                    <a:pt x="1706" y="3976"/>
                    <a:pt x="1407" y="3841"/>
                  </a:cubicBezTo>
                  <a:lnTo>
                    <a:pt x="1624" y="3785"/>
                  </a:lnTo>
                  <a:cubicBezTo>
                    <a:pt x="1480" y="3741"/>
                    <a:pt x="1323" y="3685"/>
                    <a:pt x="1278" y="3546"/>
                  </a:cubicBezTo>
                  <a:lnTo>
                    <a:pt x="1278" y="3546"/>
                  </a:lnTo>
                  <a:cubicBezTo>
                    <a:pt x="1363" y="3552"/>
                    <a:pt x="1449" y="3554"/>
                    <a:pt x="1535" y="3554"/>
                  </a:cubicBezTo>
                  <a:cubicBezTo>
                    <a:pt x="1894" y="3554"/>
                    <a:pt x="2252" y="3505"/>
                    <a:pt x="2599" y="3407"/>
                  </a:cubicBezTo>
                  <a:lnTo>
                    <a:pt x="2463" y="3348"/>
                  </a:lnTo>
                  <a:lnTo>
                    <a:pt x="2463" y="3348"/>
                  </a:lnTo>
                  <a:cubicBezTo>
                    <a:pt x="2472" y="3348"/>
                    <a:pt x="2480" y="3349"/>
                    <a:pt x="2489" y="3349"/>
                  </a:cubicBezTo>
                  <a:cubicBezTo>
                    <a:pt x="2591" y="3349"/>
                    <a:pt x="2690" y="3318"/>
                    <a:pt x="2774" y="3260"/>
                  </a:cubicBezTo>
                  <a:cubicBezTo>
                    <a:pt x="2546" y="3148"/>
                    <a:pt x="2425" y="2901"/>
                    <a:pt x="2397" y="2648"/>
                  </a:cubicBezTo>
                  <a:cubicBezTo>
                    <a:pt x="2369" y="2395"/>
                    <a:pt x="2422" y="2130"/>
                    <a:pt x="2476" y="1871"/>
                  </a:cubicBezTo>
                  <a:cubicBezTo>
                    <a:pt x="2481" y="1825"/>
                    <a:pt x="2497" y="1781"/>
                    <a:pt x="2519" y="1741"/>
                  </a:cubicBezTo>
                  <a:cubicBezTo>
                    <a:pt x="2552" y="1689"/>
                    <a:pt x="2607" y="1652"/>
                    <a:pt x="2655" y="1610"/>
                  </a:cubicBezTo>
                  <a:cubicBezTo>
                    <a:pt x="2764" y="1514"/>
                    <a:pt x="2829" y="1380"/>
                    <a:pt x="2920" y="1269"/>
                  </a:cubicBezTo>
                  <a:cubicBezTo>
                    <a:pt x="3242" y="870"/>
                    <a:pt x="3850" y="761"/>
                    <a:pt x="4142" y="343"/>
                  </a:cubicBezTo>
                  <a:cubicBezTo>
                    <a:pt x="4169" y="304"/>
                    <a:pt x="4169" y="233"/>
                    <a:pt x="4134" y="233"/>
                  </a:cubicBezTo>
                  <a:cubicBezTo>
                    <a:pt x="4130" y="233"/>
                    <a:pt x="4126" y="234"/>
                    <a:pt x="4120" y="236"/>
                  </a:cubicBezTo>
                  <a:cubicBezTo>
                    <a:pt x="4188" y="164"/>
                    <a:pt x="4249" y="84"/>
                    <a:pt x="43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49"/>
            <p:cNvSpPr/>
            <p:nvPr/>
          </p:nvSpPr>
          <p:spPr>
            <a:xfrm>
              <a:off x="5981615" y="1486198"/>
              <a:ext cx="11893" cy="1948"/>
            </a:xfrm>
            <a:custGeom>
              <a:rect b="b" l="l" r="r" t="t"/>
              <a:pathLst>
                <a:path extrusionOk="0" h="47" w="287">
                  <a:moveTo>
                    <a:pt x="287" y="0"/>
                  </a:moveTo>
                  <a:lnTo>
                    <a:pt x="0" y="45"/>
                  </a:lnTo>
                  <a:cubicBezTo>
                    <a:pt x="16" y="46"/>
                    <a:pt x="31" y="47"/>
                    <a:pt x="47" y="47"/>
                  </a:cubicBezTo>
                  <a:cubicBezTo>
                    <a:pt x="129" y="47"/>
                    <a:pt x="210" y="31"/>
                    <a:pt x="287" y="0"/>
                  </a:cubicBezTo>
                  <a:close/>
                </a:path>
              </a:pathLst>
            </a:custGeom>
            <a:solidFill>
              <a:srgbClr val="E3C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49"/>
            <p:cNvSpPr/>
            <p:nvPr/>
          </p:nvSpPr>
          <p:spPr>
            <a:xfrm>
              <a:off x="5863479" y="1253945"/>
              <a:ext cx="444210" cy="445868"/>
            </a:xfrm>
            <a:custGeom>
              <a:rect b="b" l="l" r="r" t="t"/>
              <a:pathLst>
                <a:path extrusionOk="0" h="10760" w="10720">
                  <a:moveTo>
                    <a:pt x="6678" y="7037"/>
                  </a:moveTo>
                  <a:lnTo>
                    <a:pt x="6672" y="7037"/>
                  </a:lnTo>
                  <a:cubicBezTo>
                    <a:pt x="6674" y="7037"/>
                    <a:pt x="6676" y="7037"/>
                    <a:pt x="6678" y="7037"/>
                  </a:cubicBezTo>
                  <a:close/>
                  <a:moveTo>
                    <a:pt x="3570" y="1"/>
                  </a:moveTo>
                  <a:cubicBezTo>
                    <a:pt x="2334" y="287"/>
                    <a:pt x="1479" y="1416"/>
                    <a:pt x="904" y="2548"/>
                  </a:cubicBezTo>
                  <a:cubicBezTo>
                    <a:pt x="470" y="3405"/>
                    <a:pt x="127" y="4325"/>
                    <a:pt x="64" y="5283"/>
                  </a:cubicBezTo>
                  <a:cubicBezTo>
                    <a:pt x="0" y="6240"/>
                    <a:pt x="239" y="7243"/>
                    <a:pt x="858" y="7976"/>
                  </a:cubicBezTo>
                  <a:lnTo>
                    <a:pt x="600" y="8041"/>
                  </a:lnTo>
                  <a:cubicBezTo>
                    <a:pt x="812" y="8439"/>
                    <a:pt x="1095" y="8794"/>
                    <a:pt x="1434" y="9089"/>
                  </a:cubicBezTo>
                  <a:lnTo>
                    <a:pt x="992" y="8951"/>
                  </a:lnTo>
                  <a:lnTo>
                    <a:pt x="992" y="8951"/>
                  </a:lnTo>
                  <a:cubicBezTo>
                    <a:pt x="1188" y="9517"/>
                    <a:pt x="1698" y="9963"/>
                    <a:pt x="2286" y="10080"/>
                  </a:cubicBezTo>
                  <a:cubicBezTo>
                    <a:pt x="2629" y="10148"/>
                    <a:pt x="2996" y="10112"/>
                    <a:pt x="3319" y="10249"/>
                  </a:cubicBezTo>
                  <a:cubicBezTo>
                    <a:pt x="3491" y="10323"/>
                    <a:pt x="3638" y="10443"/>
                    <a:pt x="3803" y="10531"/>
                  </a:cubicBezTo>
                  <a:cubicBezTo>
                    <a:pt x="4134" y="10710"/>
                    <a:pt x="4509" y="10759"/>
                    <a:pt x="4889" y="10759"/>
                  </a:cubicBezTo>
                  <a:cubicBezTo>
                    <a:pt x="5102" y="10759"/>
                    <a:pt x="5316" y="10744"/>
                    <a:pt x="5525" y="10728"/>
                  </a:cubicBezTo>
                  <a:cubicBezTo>
                    <a:pt x="6928" y="10621"/>
                    <a:pt x="8394" y="10494"/>
                    <a:pt x="9584" y="9743"/>
                  </a:cubicBezTo>
                  <a:cubicBezTo>
                    <a:pt x="9565" y="9742"/>
                    <a:pt x="9545" y="9742"/>
                    <a:pt x="9525" y="9742"/>
                  </a:cubicBezTo>
                  <a:cubicBezTo>
                    <a:pt x="9130" y="9742"/>
                    <a:pt x="8735" y="9797"/>
                    <a:pt x="8355" y="9908"/>
                  </a:cubicBezTo>
                  <a:lnTo>
                    <a:pt x="8577" y="9783"/>
                  </a:lnTo>
                  <a:lnTo>
                    <a:pt x="8577" y="9783"/>
                  </a:lnTo>
                  <a:cubicBezTo>
                    <a:pt x="7828" y="9919"/>
                    <a:pt x="7076" y="10022"/>
                    <a:pt x="6321" y="10093"/>
                  </a:cubicBezTo>
                  <a:cubicBezTo>
                    <a:pt x="6258" y="10099"/>
                    <a:pt x="6194" y="10103"/>
                    <a:pt x="6129" y="10103"/>
                  </a:cubicBezTo>
                  <a:cubicBezTo>
                    <a:pt x="5931" y="10103"/>
                    <a:pt x="5735" y="10064"/>
                    <a:pt x="5626" y="9908"/>
                  </a:cubicBezTo>
                  <a:lnTo>
                    <a:pt x="5962" y="9818"/>
                  </a:lnTo>
                  <a:lnTo>
                    <a:pt x="5962" y="9818"/>
                  </a:lnTo>
                  <a:cubicBezTo>
                    <a:pt x="5917" y="9830"/>
                    <a:pt x="5867" y="9835"/>
                    <a:pt x="5815" y="9835"/>
                  </a:cubicBezTo>
                  <a:cubicBezTo>
                    <a:pt x="5516" y="9835"/>
                    <a:pt x="5171" y="9650"/>
                    <a:pt x="5600" y="9451"/>
                  </a:cubicBezTo>
                  <a:cubicBezTo>
                    <a:pt x="5649" y="9428"/>
                    <a:pt x="5736" y="9419"/>
                    <a:pt x="5843" y="9419"/>
                  </a:cubicBezTo>
                  <a:cubicBezTo>
                    <a:pt x="6119" y="9419"/>
                    <a:pt x="6529" y="9475"/>
                    <a:pt x="6771" y="9475"/>
                  </a:cubicBezTo>
                  <a:cubicBezTo>
                    <a:pt x="6807" y="9475"/>
                    <a:pt x="6839" y="9474"/>
                    <a:pt x="6866" y="9471"/>
                  </a:cubicBezTo>
                  <a:cubicBezTo>
                    <a:pt x="7696" y="9384"/>
                    <a:pt x="8541" y="9142"/>
                    <a:pt x="9163" y="8587"/>
                  </a:cubicBezTo>
                  <a:cubicBezTo>
                    <a:pt x="9742" y="8069"/>
                    <a:pt x="10079" y="7233"/>
                    <a:pt x="9877" y="6492"/>
                  </a:cubicBezTo>
                  <a:cubicBezTo>
                    <a:pt x="10720" y="5173"/>
                    <a:pt x="10642" y="3318"/>
                    <a:pt x="9668" y="2085"/>
                  </a:cubicBezTo>
                  <a:cubicBezTo>
                    <a:pt x="9600" y="2002"/>
                    <a:pt x="9529" y="1915"/>
                    <a:pt x="9502" y="1811"/>
                  </a:cubicBezTo>
                  <a:cubicBezTo>
                    <a:pt x="9259" y="2496"/>
                    <a:pt x="8952" y="3170"/>
                    <a:pt x="8946" y="3891"/>
                  </a:cubicBezTo>
                  <a:cubicBezTo>
                    <a:pt x="8945" y="4154"/>
                    <a:pt x="8983" y="4417"/>
                    <a:pt x="8955" y="4679"/>
                  </a:cubicBezTo>
                  <a:cubicBezTo>
                    <a:pt x="8928" y="4940"/>
                    <a:pt x="8818" y="5210"/>
                    <a:pt x="8595" y="5349"/>
                  </a:cubicBezTo>
                  <a:cubicBezTo>
                    <a:pt x="8527" y="5391"/>
                    <a:pt x="8447" y="5422"/>
                    <a:pt x="8392" y="5479"/>
                  </a:cubicBezTo>
                  <a:cubicBezTo>
                    <a:pt x="8331" y="5544"/>
                    <a:pt x="8308" y="5634"/>
                    <a:pt x="8281" y="5720"/>
                  </a:cubicBezTo>
                  <a:cubicBezTo>
                    <a:pt x="8056" y="6413"/>
                    <a:pt x="7403" y="6951"/>
                    <a:pt x="6678" y="7037"/>
                  </a:cubicBezTo>
                  <a:lnTo>
                    <a:pt x="6678" y="7037"/>
                  </a:lnTo>
                  <a:lnTo>
                    <a:pt x="6969" y="7003"/>
                  </a:lnTo>
                  <a:lnTo>
                    <a:pt x="6969" y="7003"/>
                  </a:lnTo>
                  <a:cubicBezTo>
                    <a:pt x="6391" y="7211"/>
                    <a:pt x="5786" y="7315"/>
                    <a:pt x="5181" y="7315"/>
                  </a:cubicBezTo>
                  <a:cubicBezTo>
                    <a:pt x="4580" y="7315"/>
                    <a:pt x="3979" y="7213"/>
                    <a:pt x="3404" y="7007"/>
                  </a:cubicBezTo>
                  <a:cubicBezTo>
                    <a:pt x="3706" y="6799"/>
                    <a:pt x="4064" y="6682"/>
                    <a:pt x="4431" y="6674"/>
                  </a:cubicBezTo>
                  <a:lnTo>
                    <a:pt x="3951" y="6573"/>
                  </a:lnTo>
                  <a:lnTo>
                    <a:pt x="4166" y="6443"/>
                  </a:lnTo>
                  <a:lnTo>
                    <a:pt x="4166" y="6443"/>
                  </a:lnTo>
                  <a:cubicBezTo>
                    <a:pt x="4074" y="6474"/>
                    <a:pt x="3978" y="6489"/>
                    <a:pt x="3882" y="6489"/>
                  </a:cubicBezTo>
                  <a:cubicBezTo>
                    <a:pt x="3406" y="6489"/>
                    <a:pt x="2929" y="6128"/>
                    <a:pt x="2851" y="5650"/>
                  </a:cubicBezTo>
                  <a:cubicBezTo>
                    <a:pt x="2663" y="5639"/>
                    <a:pt x="2474" y="5553"/>
                    <a:pt x="2326" y="5430"/>
                  </a:cubicBezTo>
                  <a:cubicBezTo>
                    <a:pt x="2104" y="5244"/>
                    <a:pt x="1956" y="4983"/>
                    <a:pt x="1814" y="4730"/>
                  </a:cubicBezTo>
                  <a:cubicBezTo>
                    <a:pt x="1571" y="4296"/>
                    <a:pt x="1335" y="3748"/>
                    <a:pt x="1503" y="3314"/>
                  </a:cubicBezTo>
                  <a:cubicBezTo>
                    <a:pt x="1503" y="2868"/>
                    <a:pt x="1636" y="2433"/>
                    <a:pt x="1885" y="2062"/>
                  </a:cubicBezTo>
                  <a:cubicBezTo>
                    <a:pt x="2193" y="1202"/>
                    <a:pt x="2788" y="474"/>
                    <a:pt x="35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49"/>
            <p:cNvSpPr/>
            <p:nvPr/>
          </p:nvSpPr>
          <p:spPr>
            <a:xfrm>
              <a:off x="5939847" y="1328448"/>
              <a:ext cx="10276" cy="16202"/>
            </a:xfrm>
            <a:custGeom>
              <a:rect b="b" l="l" r="r" t="t"/>
              <a:pathLst>
                <a:path extrusionOk="0" h="391" w="248">
                  <a:moveTo>
                    <a:pt x="247" y="1"/>
                  </a:moveTo>
                  <a:cubicBezTo>
                    <a:pt x="172" y="83"/>
                    <a:pt x="104" y="170"/>
                    <a:pt x="42" y="264"/>
                  </a:cubicBezTo>
                  <a:cubicBezTo>
                    <a:pt x="28" y="306"/>
                    <a:pt x="13" y="347"/>
                    <a:pt x="0" y="390"/>
                  </a:cubicBezTo>
                  <a:cubicBezTo>
                    <a:pt x="129" y="296"/>
                    <a:pt x="219" y="157"/>
                    <a:pt x="247" y="1"/>
                  </a:cubicBezTo>
                  <a:close/>
                </a:path>
              </a:pathLst>
            </a:custGeom>
            <a:solidFill>
              <a:srgbClr val="E3C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49"/>
            <p:cNvSpPr/>
            <p:nvPr/>
          </p:nvSpPr>
          <p:spPr>
            <a:xfrm>
              <a:off x="5925675" y="1383020"/>
              <a:ext cx="4724" cy="10691"/>
            </a:xfrm>
            <a:custGeom>
              <a:rect b="b" l="l" r="r" t="t"/>
              <a:pathLst>
                <a:path extrusionOk="0" h="258" w="114">
                  <a:moveTo>
                    <a:pt x="114" y="0"/>
                  </a:moveTo>
                  <a:lnTo>
                    <a:pt x="114" y="0"/>
                  </a:lnTo>
                  <a:cubicBezTo>
                    <a:pt x="66" y="60"/>
                    <a:pt x="28" y="126"/>
                    <a:pt x="2" y="197"/>
                  </a:cubicBezTo>
                  <a:cubicBezTo>
                    <a:pt x="2" y="217"/>
                    <a:pt x="1" y="238"/>
                    <a:pt x="1" y="258"/>
                  </a:cubicBezTo>
                  <a:cubicBezTo>
                    <a:pt x="38" y="173"/>
                    <a:pt x="76" y="86"/>
                    <a:pt x="114" y="0"/>
                  </a:cubicBezTo>
                  <a:close/>
                </a:path>
              </a:pathLst>
            </a:custGeom>
            <a:solidFill>
              <a:srgbClr val="E3C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49"/>
            <p:cNvSpPr/>
            <p:nvPr/>
          </p:nvSpPr>
          <p:spPr>
            <a:xfrm>
              <a:off x="6325415" y="1124290"/>
              <a:ext cx="456" cy="9572"/>
            </a:xfrm>
            <a:custGeom>
              <a:rect b="b" l="l" r="r" t="t"/>
              <a:pathLst>
                <a:path extrusionOk="0" h="231" w="11">
                  <a:moveTo>
                    <a:pt x="5" y="1"/>
                  </a:moveTo>
                  <a:cubicBezTo>
                    <a:pt x="0" y="76"/>
                    <a:pt x="0" y="154"/>
                    <a:pt x="5" y="231"/>
                  </a:cubicBezTo>
                  <a:cubicBezTo>
                    <a:pt x="10" y="154"/>
                    <a:pt x="10" y="76"/>
                    <a:pt x="5" y="1"/>
                  </a:cubicBezTo>
                  <a:close/>
                </a:path>
              </a:pathLst>
            </a:custGeom>
            <a:solidFill>
              <a:srgbClr val="E3C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49"/>
            <p:cNvSpPr/>
            <p:nvPr/>
          </p:nvSpPr>
          <p:spPr>
            <a:xfrm>
              <a:off x="6279918" y="1193779"/>
              <a:ext cx="15000" cy="10649"/>
            </a:xfrm>
            <a:custGeom>
              <a:rect b="b" l="l" r="r" t="t"/>
              <a:pathLst>
                <a:path extrusionOk="0" h="257" w="362">
                  <a:moveTo>
                    <a:pt x="362" y="0"/>
                  </a:moveTo>
                  <a:lnTo>
                    <a:pt x="0" y="256"/>
                  </a:lnTo>
                  <a:cubicBezTo>
                    <a:pt x="130" y="185"/>
                    <a:pt x="252" y="100"/>
                    <a:pt x="362" y="0"/>
                  </a:cubicBezTo>
                  <a:close/>
                </a:path>
              </a:pathLst>
            </a:custGeom>
            <a:solidFill>
              <a:srgbClr val="E3C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49"/>
            <p:cNvSpPr/>
            <p:nvPr/>
          </p:nvSpPr>
          <p:spPr>
            <a:xfrm>
              <a:off x="5993051" y="1129884"/>
              <a:ext cx="340326" cy="351059"/>
            </a:xfrm>
            <a:custGeom>
              <a:rect b="b" l="l" r="r" t="t"/>
              <a:pathLst>
                <a:path extrusionOk="0" h="8472" w="8213">
                  <a:moveTo>
                    <a:pt x="116" y="6798"/>
                  </a:moveTo>
                  <a:lnTo>
                    <a:pt x="119" y="6806"/>
                  </a:lnTo>
                  <a:lnTo>
                    <a:pt x="119" y="6806"/>
                  </a:lnTo>
                  <a:cubicBezTo>
                    <a:pt x="118" y="6803"/>
                    <a:pt x="117" y="6801"/>
                    <a:pt x="116" y="6798"/>
                  </a:cubicBezTo>
                  <a:close/>
                  <a:moveTo>
                    <a:pt x="7920" y="0"/>
                  </a:moveTo>
                  <a:cubicBezTo>
                    <a:pt x="7960" y="574"/>
                    <a:pt x="7710" y="1156"/>
                    <a:pt x="7283" y="1542"/>
                  </a:cubicBezTo>
                  <a:lnTo>
                    <a:pt x="7292" y="1535"/>
                  </a:lnTo>
                  <a:lnTo>
                    <a:pt x="7292" y="1535"/>
                  </a:lnTo>
                  <a:cubicBezTo>
                    <a:pt x="6978" y="2054"/>
                    <a:pt x="6408" y="2364"/>
                    <a:pt x="5835" y="2564"/>
                  </a:cubicBezTo>
                  <a:cubicBezTo>
                    <a:pt x="5261" y="2763"/>
                    <a:pt x="4658" y="2879"/>
                    <a:pt x="4108" y="3135"/>
                  </a:cubicBezTo>
                  <a:cubicBezTo>
                    <a:pt x="3525" y="3409"/>
                    <a:pt x="3026" y="3829"/>
                    <a:pt x="2537" y="4249"/>
                  </a:cubicBezTo>
                  <a:cubicBezTo>
                    <a:pt x="2130" y="4331"/>
                    <a:pt x="1760" y="4582"/>
                    <a:pt x="1489" y="4903"/>
                  </a:cubicBezTo>
                  <a:cubicBezTo>
                    <a:pt x="1378" y="5036"/>
                    <a:pt x="1278" y="5184"/>
                    <a:pt x="1226" y="5350"/>
                  </a:cubicBezTo>
                  <a:cubicBezTo>
                    <a:pt x="1181" y="5496"/>
                    <a:pt x="1173" y="5649"/>
                    <a:pt x="1186" y="5801"/>
                  </a:cubicBezTo>
                  <a:cubicBezTo>
                    <a:pt x="1105" y="6300"/>
                    <a:pt x="1213" y="6831"/>
                    <a:pt x="1500" y="7251"/>
                  </a:cubicBezTo>
                  <a:cubicBezTo>
                    <a:pt x="1624" y="7433"/>
                    <a:pt x="1803" y="7601"/>
                    <a:pt x="2010" y="7653"/>
                  </a:cubicBezTo>
                  <a:cubicBezTo>
                    <a:pt x="1732" y="7626"/>
                    <a:pt x="1456" y="7584"/>
                    <a:pt x="1206" y="7466"/>
                  </a:cubicBezTo>
                  <a:cubicBezTo>
                    <a:pt x="841" y="7296"/>
                    <a:pt x="562" y="6977"/>
                    <a:pt x="368" y="6624"/>
                  </a:cubicBezTo>
                  <a:cubicBezTo>
                    <a:pt x="208" y="6332"/>
                    <a:pt x="99" y="6014"/>
                    <a:pt x="1" y="5694"/>
                  </a:cubicBezTo>
                  <a:lnTo>
                    <a:pt x="1" y="5694"/>
                  </a:lnTo>
                  <a:cubicBezTo>
                    <a:pt x="119" y="6114"/>
                    <a:pt x="179" y="6548"/>
                    <a:pt x="176" y="6983"/>
                  </a:cubicBezTo>
                  <a:lnTo>
                    <a:pt x="119" y="6806"/>
                  </a:lnTo>
                  <a:lnTo>
                    <a:pt x="119" y="6806"/>
                  </a:lnTo>
                  <a:cubicBezTo>
                    <a:pt x="195" y="7047"/>
                    <a:pt x="131" y="7321"/>
                    <a:pt x="242" y="7547"/>
                  </a:cubicBezTo>
                  <a:cubicBezTo>
                    <a:pt x="380" y="7827"/>
                    <a:pt x="721" y="7925"/>
                    <a:pt x="1024" y="7996"/>
                  </a:cubicBezTo>
                  <a:lnTo>
                    <a:pt x="2423" y="8321"/>
                  </a:lnTo>
                  <a:cubicBezTo>
                    <a:pt x="2618" y="8371"/>
                    <a:pt x="2816" y="8410"/>
                    <a:pt x="3016" y="8437"/>
                  </a:cubicBezTo>
                  <a:cubicBezTo>
                    <a:pt x="3087" y="8460"/>
                    <a:pt x="3162" y="8471"/>
                    <a:pt x="3236" y="8471"/>
                  </a:cubicBezTo>
                  <a:cubicBezTo>
                    <a:pt x="3286" y="8471"/>
                    <a:pt x="3336" y="8466"/>
                    <a:pt x="3385" y="8456"/>
                  </a:cubicBezTo>
                  <a:cubicBezTo>
                    <a:pt x="3444" y="8453"/>
                    <a:pt x="3502" y="8449"/>
                    <a:pt x="3560" y="8440"/>
                  </a:cubicBezTo>
                  <a:cubicBezTo>
                    <a:pt x="3465" y="8357"/>
                    <a:pt x="3338" y="8314"/>
                    <a:pt x="3213" y="8314"/>
                  </a:cubicBezTo>
                  <a:cubicBezTo>
                    <a:pt x="3139" y="8314"/>
                    <a:pt x="3065" y="8329"/>
                    <a:pt x="2998" y="8359"/>
                  </a:cubicBezTo>
                  <a:cubicBezTo>
                    <a:pt x="2913" y="8313"/>
                    <a:pt x="2838" y="8252"/>
                    <a:pt x="2773" y="8181"/>
                  </a:cubicBezTo>
                  <a:cubicBezTo>
                    <a:pt x="2596" y="7984"/>
                    <a:pt x="2504" y="7730"/>
                    <a:pt x="2424" y="7478"/>
                  </a:cubicBezTo>
                  <a:cubicBezTo>
                    <a:pt x="2292" y="7063"/>
                    <a:pt x="2187" y="6604"/>
                    <a:pt x="2353" y="6202"/>
                  </a:cubicBezTo>
                  <a:lnTo>
                    <a:pt x="2353" y="6202"/>
                  </a:lnTo>
                  <a:cubicBezTo>
                    <a:pt x="2440" y="6256"/>
                    <a:pt x="2502" y="6340"/>
                    <a:pt x="2530" y="6436"/>
                  </a:cubicBezTo>
                  <a:cubicBezTo>
                    <a:pt x="2545" y="6078"/>
                    <a:pt x="2560" y="5719"/>
                    <a:pt x="2576" y="5360"/>
                  </a:cubicBezTo>
                  <a:cubicBezTo>
                    <a:pt x="2583" y="5188"/>
                    <a:pt x="2593" y="5009"/>
                    <a:pt x="2668" y="4854"/>
                  </a:cubicBezTo>
                  <a:cubicBezTo>
                    <a:pt x="2751" y="4689"/>
                    <a:pt x="2898" y="4569"/>
                    <a:pt x="3043" y="4453"/>
                  </a:cubicBezTo>
                  <a:cubicBezTo>
                    <a:pt x="3346" y="4211"/>
                    <a:pt x="3667" y="3963"/>
                    <a:pt x="4050" y="3897"/>
                  </a:cubicBezTo>
                  <a:cubicBezTo>
                    <a:pt x="4310" y="3854"/>
                    <a:pt x="4585" y="3899"/>
                    <a:pt x="4837" y="3815"/>
                  </a:cubicBezTo>
                  <a:lnTo>
                    <a:pt x="4837" y="3815"/>
                  </a:lnTo>
                  <a:lnTo>
                    <a:pt x="4633" y="4190"/>
                  </a:lnTo>
                  <a:cubicBezTo>
                    <a:pt x="4805" y="4143"/>
                    <a:pt x="4970" y="4074"/>
                    <a:pt x="5123" y="3981"/>
                  </a:cubicBezTo>
                  <a:lnTo>
                    <a:pt x="5123" y="3981"/>
                  </a:lnTo>
                  <a:cubicBezTo>
                    <a:pt x="4812" y="4294"/>
                    <a:pt x="4646" y="4719"/>
                    <a:pt x="4662" y="5159"/>
                  </a:cubicBezTo>
                  <a:cubicBezTo>
                    <a:pt x="4711" y="4820"/>
                    <a:pt x="4940" y="4535"/>
                    <a:pt x="5190" y="4304"/>
                  </a:cubicBezTo>
                  <a:cubicBezTo>
                    <a:pt x="5508" y="4010"/>
                    <a:pt x="5873" y="3772"/>
                    <a:pt x="6269" y="3598"/>
                  </a:cubicBezTo>
                  <a:cubicBezTo>
                    <a:pt x="6486" y="3503"/>
                    <a:pt x="6742" y="3400"/>
                    <a:pt x="6812" y="3171"/>
                  </a:cubicBezTo>
                  <a:cubicBezTo>
                    <a:pt x="6791" y="3166"/>
                    <a:pt x="6770" y="3163"/>
                    <a:pt x="6749" y="3163"/>
                  </a:cubicBezTo>
                  <a:cubicBezTo>
                    <a:pt x="6709" y="3163"/>
                    <a:pt x="6670" y="3173"/>
                    <a:pt x="6634" y="3192"/>
                  </a:cubicBezTo>
                  <a:lnTo>
                    <a:pt x="6634" y="3192"/>
                  </a:lnTo>
                  <a:cubicBezTo>
                    <a:pt x="7120" y="2895"/>
                    <a:pt x="7533" y="2495"/>
                    <a:pt x="7846" y="2020"/>
                  </a:cubicBezTo>
                  <a:cubicBezTo>
                    <a:pt x="7968" y="1833"/>
                    <a:pt x="8075" y="1633"/>
                    <a:pt x="8121" y="1415"/>
                  </a:cubicBezTo>
                  <a:cubicBezTo>
                    <a:pt x="8212" y="981"/>
                    <a:pt x="8053" y="538"/>
                    <a:pt x="8026" y="96"/>
                  </a:cubicBezTo>
                  <a:cubicBezTo>
                    <a:pt x="8020" y="200"/>
                    <a:pt x="8004" y="304"/>
                    <a:pt x="7978" y="405"/>
                  </a:cubicBezTo>
                  <a:lnTo>
                    <a:pt x="792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49"/>
            <p:cNvSpPr/>
            <p:nvPr/>
          </p:nvSpPr>
          <p:spPr>
            <a:xfrm>
              <a:off x="5990607" y="1357661"/>
              <a:ext cx="2486" cy="8205"/>
            </a:xfrm>
            <a:custGeom>
              <a:rect b="b" l="l" r="r" t="t"/>
              <a:pathLst>
                <a:path extrusionOk="0" h="198" w="60">
                  <a:moveTo>
                    <a:pt x="0" y="1"/>
                  </a:moveTo>
                  <a:cubicBezTo>
                    <a:pt x="21" y="66"/>
                    <a:pt x="40" y="132"/>
                    <a:pt x="60" y="197"/>
                  </a:cubicBezTo>
                  <a:cubicBezTo>
                    <a:pt x="41" y="132"/>
                    <a:pt x="22" y="66"/>
                    <a:pt x="0" y="1"/>
                  </a:cubicBezTo>
                  <a:close/>
                </a:path>
              </a:pathLst>
            </a:custGeom>
            <a:solidFill>
              <a:srgbClr val="E3C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49"/>
            <p:cNvSpPr/>
            <p:nvPr/>
          </p:nvSpPr>
          <p:spPr>
            <a:xfrm>
              <a:off x="6053673" y="1162619"/>
              <a:ext cx="23909" cy="6423"/>
            </a:xfrm>
            <a:custGeom>
              <a:rect b="b" l="l" r="r" t="t"/>
              <a:pathLst>
                <a:path extrusionOk="0" h="155" w="577">
                  <a:moveTo>
                    <a:pt x="424" y="0"/>
                  </a:moveTo>
                  <a:cubicBezTo>
                    <a:pt x="280" y="0"/>
                    <a:pt x="138" y="22"/>
                    <a:pt x="0" y="65"/>
                  </a:cubicBezTo>
                  <a:cubicBezTo>
                    <a:pt x="41" y="98"/>
                    <a:pt x="84" y="129"/>
                    <a:pt x="129" y="155"/>
                  </a:cubicBezTo>
                  <a:cubicBezTo>
                    <a:pt x="252" y="60"/>
                    <a:pt x="402" y="8"/>
                    <a:pt x="557" y="8"/>
                  </a:cubicBezTo>
                  <a:cubicBezTo>
                    <a:pt x="564" y="8"/>
                    <a:pt x="570" y="9"/>
                    <a:pt x="576" y="9"/>
                  </a:cubicBezTo>
                  <a:cubicBezTo>
                    <a:pt x="525" y="3"/>
                    <a:pt x="474" y="0"/>
                    <a:pt x="424" y="0"/>
                  </a:cubicBezTo>
                  <a:close/>
                </a:path>
              </a:pathLst>
            </a:custGeom>
            <a:solidFill>
              <a:srgbClr val="E3C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49"/>
            <p:cNvSpPr/>
            <p:nvPr/>
          </p:nvSpPr>
          <p:spPr>
            <a:xfrm>
              <a:off x="6178605" y="1176790"/>
              <a:ext cx="4061" cy="4019"/>
            </a:xfrm>
            <a:custGeom>
              <a:rect b="b" l="l" r="r" t="t"/>
              <a:pathLst>
                <a:path extrusionOk="0" h="97" w="98">
                  <a:moveTo>
                    <a:pt x="97" y="1"/>
                  </a:moveTo>
                  <a:lnTo>
                    <a:pt x="0" y="96"/>
                  </a:lnTo>
                  <a:cubicBezTo>
                    <a:pt x="26" y="73"/>
                    <a:pt x="52" y="50"/>
                    <a:pt x="80" y="28"/>
                  </a:cubicBezTo>
                  <a:cubicBezTo>
                    <a:pt x="86" y="18"/>
                    <a:pt x="91" y="11"/>
                    <a:pt x="97" y="1"/>
                  </a:cubicBezTo>
                  <a:close/>
                </a:path>
              </a:pathLst>
            </a:custGeom>
            <a:solidFill>
              <a:srgbClr val="E3C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49"/>
            <p:cNvSpPr/>
            <p:nvPr/>
          </p:nvSpPr>
          <p:spPr>
            <a:xfrm>
              <a:off x="6292307" y="1069925"/>
              <a:ext cx="59214" cy="62446"/>
            </a:xfrm>
            <a:custGeom>
              <a:rect b="b" l="l" r="r" t="t"/>
              <a:pathLst>
                <a:path extrusionOk="0" h="1507" w="1429">
                  <a:moveTo>
                    <a:pt x="1429" y="0"/>
                  </a:moveTo>
                  <a:lnTo>
                    <a:pt x="1429" y="0"/>
                  </a:lnTo>
                  <a:cubicBezTo>
                    <a:pt x="1178" y="199"/>
                    <a:pt x="941" y="413"/>
                    <a:pt x="721" y="644"/>
                  </a:cubicBezTo>
                  <a:cubicBezTo>
                    <a:pt x="429" y="876"/>
                    <a:pt x="205" y="1185"/>
                    <a:pt x="1" y="1506"/>
                  </a:cubicBezTo>
                  <a:cubicBezTo>
                    <a:pt x="82" y="1456"/>
                    <a:pt x="161" y="1404"/>
                    <a:pt x="239" y="1346"/>
                  </a:cubicBezTo>
                  <a:cubicBezTo>
                    <a:pt x="721" y="987"/>
                    <a:pt x="1078" y="489"/>
                    <a:pt x="14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49"/>
            <p:cNvSpPr/>
            <p:nvPr/>
          </p:nvSpPr>
          <p:spPr>
            <a:xfrm>
              <a:off x="6073439" y="1120892"/>
              <a:ext cx="14669" cy="5967"/>
            </a:xfrm>
            <a:custGeom>
              <a:rect b="b" l="l" r="r" t="t"/>
              <a:pathLst>
                <a:path extrusionOk="0" h="144" w="354">
                  <a:moveTo>
                    <a:pt x="354" y="0"/>
                  </a:moveTo>
                  <a:cubicBezTo>
                    <a:pt x="294" y="0"/>
                    <a:pt x="234" y="0"/>
                    <a:pt x="173" y="2"/>
                  </a:cubicBezTo>
                  <a:cubicBezTo>
                    <a:pt x="112" y="44"/>
                    <a:pt x="54" y="91"/>
                    <a:pt x="1" y="143"/>
                  </a:cubicBezTo>
                  <a:cubicBezTo>
                    <a:pt x="103" y="64"/>
                    <a:pt x="225" y="15"/>
                    <a:pt x="354" y="0"/>
                  </a:cubicBezTo>
                  <a:close/>
                </a:path>
              </a:pathLst>
            </a:custGeom>
            <a:solidFill>
              <a:srgbClr val="E3C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49"/>
            <p:cNvSpPr/>
            <p:nvPr/>
          </p:nvSpPr>
          <p:spPr>
            <a:xfrm>
              <a:off x="5949004" y="1099303"/>
              <a:ext cx="343310" cy="164424"/>
            </a:xfrm>
            <a:custGeom>
              <a:rect b="b" l="l" r="r" t="t"/>
              <a:pathLst>
                <a:path extrusionOk="0" h="3968" w="8285">
                  <a:moveTo>
                    <a:pt x="4229" y="0"/>
                  </a:moveTo>
                  <a:lnTo>
                    <a:pt x="4229" y="0"/>
                  </a:lnTo>
                  <a:cubicBezTo>
                    <a:pt x="3465" y="76"/>
                    <a:pt x="2690" y="154"/>
                    <a:pt x="1968" y="414"/>
                  </a:cubicBezTo>
                  <a:cubicBezTo>
                    <a:pt x="1246" y="676"/>
                    <a:pt x="568" y="1145"/>
                    <a:pt x="215" y="1827"/>
                  </a:cubicBezTo>
                  <a:cubicBezTo>
                    <a:pt x="74" y="2099"/>
                    <a:pt x="0" y="2461"/>
                    <a:pt x="200" y="2690"/>
                  </a:cubicBezTo>
                  <a:cubicBezTo>
                    <a:pt x="316" y="2823"/>
                    <a:pt x="497" y="2876"/>
                    <a:pt x="672" y="2899"/>
                  </a:cubicBezTo>
                  <a:cubicBezTo>
                    <a:pt x="763" y="2911"/>
                    <a:pt x="855" y="2915"/>
                    <a:pt x="947" y="2915"/>
                  </a:cubicBezTo>
                  <a:cubicBezTo>
                    <a:pt x="1096" y="2915"/>
                    <a:pt x="1246" y="2904"/>
                    <a:pt x="1395" y="2892"/>
                  </a:cubicBezTo>
                  <a:lnTo>
                    <a:pt x="2363" y="2816"/>
                  </a:lnTo>
                  <a:lnTo>
                    <a:pt x="2363" y="2816"/>
                  </a:lnTo>
                  <a:cubicBezTo>
                    <a:pt x="2087" y="3208"/>
                    <a:pt x="1767" y="3568"/>
                    <a:pt x="1410" y="3888"/>
                  </a:cubicBezTo>
                  <a:cubicBezTo>
                    <a:pt x="1901" y="3552"/>
                    <a:pt x="2445" y="3296"/>
                    <a:pt x="3018" y="3132"/>
                  </a:cubicBezTo>
                  <a:lnTo>
                    <a:pt x="3018" y="3132"/>
                  </a:lnTo>
                  <a:lnTo>
                    <a:pt x="2920" y="3307"/>
                  </a:lnTo>
                  <a:lnTo>
                    <a:pt x="3451" y="3170"/>
                  </a:lnTo>
                  <a:lnTo>
                    <a:pt x="3451" y="3170"/>
                  </a:lnTo>
                  <a:cubicBezTo>
                    <a:pt x="3347" y="3436"/>
                    <a:pt x="3242" y="3702"/>
                    <a:pt x="3138" y="3967"/>
                  </a:cubicBezTo>
                  <a:cubicBezTo>
                    <a:pt x="3370" y="3520"/>
                    <a:pt x="3765" y="3180"/>
                    <a:pt x="4242" y="3021"/>
                  </a:cubicBezTo>
                  <a:cubicBezTo>
                    <a:pt x="4368" y="2982"/>
                    <a:pt x="4497" y="2950"/>
                    <a:pt x="4626" y="2924"/>
                  </a:cubicBezTo>
                  <a:lnTo>
                    <a:pt x="5922" y="2645"/>
                  </a:lnTo>
                  <a:lnTo>
                    <a:pt x="5922" y="2645"/>
                  </a:lnTo>
                  <a:cubicBezTo>
                    <a:pt x="5486" y="3080"/>
                    <a:pt x="4939" y="3390"/>
                    <a:pt x="4342" y="3539"/>
                  </a:cubicBezTo>
                  <a:cubicBezTo>
                    <a:pt x="4890" y="3501"/>
                    <a:pt x="5436" y="3425"/>
                    <a:pt x="5974" y="3307"/>
                  </a:cubicBezTo>
                  <a:cubicBezTo>
                    <a:pt x="6189" y="3261"/>
                    <a:pt x="6406" y="3206"/>
                    <a:pt x="6600" y="3102"/>
                  </a:cubicBezTo>
                  <a:cubicBezTo>
                    <a:pt x="7008" y="2882"/>
                    <a:pt x="7266" y="2468"/>
                    <a:pt x="7507" y="2072"/>
                  </a:cubicBezTo>
                  <a:cubicBezTo>
                    <a:pt x="7710" y="1738"/>
                    <a:pt x="7911" y="1405"/>
                    <a:pt x="8113" y="1071"/>
                  </a:cubicBezTo>
                  <a:cubicBezTo>
                    <a:pt x="8170" y="980"/>
                    <a:pt x="8226" y="889"/>
                    <a:pt x="8284" y="797"/>
                  </a:cubicBezTo>
                  <a:lnTo>
                    <a:pt x="8284" y="797"/>
                  </a:lnTo>
                  <a:cubicBezTo>
                    <a:pt x="8017" y="962"/>
                    <a:pt x="7729" y="1095"/>
                    <a:pt x="7442" y="1226"/>
                  </a:cubicBezTo>
                  <a:lnTo>
                    <a:pt x="6985" y="1435"/>
                  </a:lnTo>
                  <a:cubicBezTo>
                    <a:pt x="7014" y="1312"/>
                    <a:pt x="7043" y="1189"/>
                    <a:pt x="7072" y="1067"/>
                  </a:cubicBezTo>
                  <a:lnTo>
                    <a:pt x="7072" y="1067"/>
                  </a:lnTo>
                  <a:cubicBezTo>
                    <a:pt x="6691" y="1479"/>
                    <a:pt x="6055" y="1551"/>
                    <a:pt x="5619" y="1898"/>
                  </a:cubicBezTo>
                  <a:cubicBezTo>
                    <a:pt x="5483" y="2154"/>
                    <a:pt x="5175" y="2270"/>
                    <a:pt x="4876" y="2270"/>
                  </a:cubicBezTo>
                  <a:cubicBezTo>
                    <a:pt x="4825" y="2270"/>
                    <a:pt x="4775" y="2267"/>
                    <a:pt x="4725" y="2260"/>
                  </a:cubicBezTo>
                  <a:cubicBezTo>
                    <a:pt x="4375" y="2214"/>
                    <a:pt x="4053" y="2047"/>
                    <a:pt x="3708" y="1962"/>
                  </a:cubicBezTo>
                  <a:cubicBezTo>
                    <a:pt x="3354" y="1875"/>
                    <a:pt x="2962" y="1864"/>
                    <a:pt x="2654" y="1684"/>
                  </a:cubicBezTo>
                  <a:cubicBezTo>
                    <a:pt x="2505" y="1797"/>
                    <a:pt x="2396" y="1963"/>
                    <a:pt x="2370" y="2149"/>
                  </a:cubicBezTo>
                  <a:cubicBezTo>
                    <a:pt x="2258" y="2134"/>
                    <a:pt x="2145" y="2127"/>
                    <a:pt x="2031" y="2127"/>
                  </a:cubicBezTo>
                  <a:cubicBezTo>
                    <a:pt x="1915" y="2127"/>
                    <a:pt x="1799" y="2135"/>
                    <a:pt x="1683" y="2150"/>
                  </a:cubicBezTo>
                  <a:lnTo>
                    <a:pt x="1314" y="1985"/>
                  </a:lnTo>
                  <a:cubicBezTo>
                    <a:pt x="1289" y="1973"/>
                    <a:pt x="1257" y="1967"/>
                    <a:pt x="1226" y="1967"/>
                  </a:cubicBezTo>
                  <a:cubicBezTo>
                    <a:pt x="1198" y="1967"/>
                    <a:pt x="1171" y="1972"/>
                    <a:pt x="1152" y="1982"/>
                  </a:cubicBezTo>
                  <a:cubicBezTo>
                    <a:pt x="1343" y="1527"/>
                    <a:pt x="1564" y="1055"/>
                    <a:pt x="1980" y="790"/>
                  </a:cubicBezTo>
                  <a:cubicBezTo>
                    <a:pt x="2328" y="567"/>
                    <a:pt x="2756" y="531"/>
                    <a:pt x="3174" y="524"/>
                  </a:cubicBezTo>
                  <a:cubicBezTo>
                    <a:pt x="3332" y="415"/>
                    <a:pt x="3512" y="346"/>
                    <a:pt x="3700" y="319"/>
                  </a:cubicBezTo>
                  <a:cubicBezTo>
                    <a:pt x="3812" y="301"/>
                    <a:pt x="3931" y="301"/>
                    <a:pt x="4037" y="258"/>
                  </a:cubicBezTo>
                  <a:cubicBezTo>
                    <a:pt x="4144" y="216"/>
                    <a:pt x="4239" y="115"/>
                    <a:pt x="42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49"/>
            <p:cNvSpPr/>
            <p:nvPr/>
          </p:nvSpPr>
          <p:spPr>
            <a:xfrm>
              <a:off x="5895592" y="1409333"/>
              <a:ext cx="232216" cy="223431"/>
            </a:xfrm>
            <a:custGeom>
              <a:rect b="b" l="l" r="r" t="t"/>
              <a:pathLst>
                <a:path extrusionOk="0" h="5392" w="5604">
                  <a:moveTo>
                    <a:pt x="390" y="1"/>
                  </a:moveTo>
                  <a:lnTo>
                    <a:pt x="390" y="1"/>
                  </a:lnTo>
                  <a:cubicBezTo>
                    <a:pt x="132" y="552"/>
                    <a:pt x="26" y="1162"/>
                    <a:pt x="83" y="1767"/>
                  </a:cubicBezTo>
                  <a:cubicBezTo>
                    <a:pt x="87" y="1766"/>
                    <a:pt x="89" y="1763"/>
                    <a:pt x="92" y="1761"/>
                  </a:cubicBezTo>
                  <a:lnTo>
                    <a:pt x="92" y="1761"/>
                  </a:lnTo>
                  <a:cubicBezTo>
                    <a:pt x="0" y="2768"/>
                    <a:pt x="204" y="3855"/>
                    <a:pt x="921" y="4562"/>
                  </a:cubicBezTo>
                  <a:cubicBezTo>
                    <a:pt x="1077" y="4717"/>
                    <a:pt x="1262" y="4854"/>
                    <a:pt x="1476" y="4899"/>
                  </a:cubicBezTo>
                  <a:lnTo>
                    <a:pt x="999" y="4892"/>
                  </a:lnTo>
                  <a:lnTo>
                    <a:pt x="999" y="4892"/>
                  </a:lnTo>
                  <a:cubicBezTo>
                    <a:pt x="1165" y="5005"/>
                    <a:pt x="1362" y="5065"/>
                    <a:pt x="1564" y="5065"/>
                  </a:cubicBezTo>
                  <a:lnTo>
                    <a:pt x="1437" y="5096"/>
                  </a:lnTo>
                  <a:cubicBezTo>
                    <a:pt x="1970" y="5209"/>
                    <a:pt x="2514" y="5265"/>
                    <a:pt x="3058" y="5265"/>
                  </a:cubicBezTo>
                  <a:cubicBezTo>
                    <a:pt x="3078" y="5265"/>
                    <a:pt x="3098" y="5265"/>
                    <a:pt x="3118" y="5265"/>
                  </a:cubicBezTo>
                  <a:lnTo>
                    <a:pt x="3118" y="5265"/>
                  </a:lnTo>
                  <a:lnTo>
                    <a:pt x="2644" y="5278"/>
                  </a:lnTo>
                  <a:lnTo>
                    <a:pt x="2016" y="5226"/>
                  </a:lnTo>
                  <a:lnTo>
                    <a:pt x="2016" y="5226"/>
                  </a:lnTo>
                  <a:cubicBezTo>
                    <a:pt x="2240" y="5351"/>
                    <a:pt x="2494" y="5392"/>
                    <a:pt x="2754" y="5392"/>
                  </a:cubicBezTo>
                  <a:cubicBezTo>
                    <a:pt x="2962" y="5392"/>
                    <a:pt x="3175" y="5366"/>
                    <a:pt x="3380" y="5336"/>
                  </a:cubicBezTo>
                  <a:cubicBezTo>
                    <a:pt x="4126" y="5230"/>
                    <a:pt x="4867" y="5102"/>
                    <a:pt x="5603" y="4948"/>
                  </a:cubicBezTo>
                  <a:lnTo>
                    <a:pt x="5603" y="4948"/>
                  </a:lnTo>
                  <a:cubicBezTo>
                    <a:pt x="5023" y="5057"/>
                    <a:pt x="4440" y="5141"/>
                    <a:pt x="3853" y="5201"/>
                  </a:cubicBezTo>
                  <a:cubicBezTo>
                    <a:pt x="3661" y="5221"/>
                    <a:pt x="3468" y="5239"/>
                    <a:pt x="3276" y="5239"/>
                  </a:cubicBezTo>
                  <a:cubicBezTo>
                    <a:pt x="3210" y="5239"/>
                    <a:pt x="3144" y="5237"/>
                    <a:pt x="3079" y="5232"/>
                  </a:cubicBezTo>
                  <a:cubicBezTo>
                    <a:pt x="2720" y="5207"/>
                    <a:pt x="2370" y="5109"/>
                    <a:pt x="2052" y="4940"/>
                  </a:cubicBezTo>
                  <a:cubicBezTo>
                    <a:pt x="1945" y="4883"/>
                    <a:pt x="1841" y="4818"/>
                    <a:pt x="1764" y="4725"/>
                  </a:cubicBezTo>
                  <a:cubicBezTo>
                    <a:pt x="1709" y="4660"/>
                    <a:pt x="1670" y="4584"/>
                    <a:pt x="1619" y="4514"/>
                  </a:cubicBezTo>
                  <a:cubicBezTo>
                    <a:pt x="1438" y="4267"/>
                    <a:pt x="1136" y="4144"/>
                    <a:pt x="897" y="3951"/>
                  </a:cubicBezTo>
                  <a:cubicBezTo>
                    <a:pt x="741" y="3826"/>
                    <a:pt x="612" y="3669"/>
                    <a:pt x="518" y="3493"/>
                  </a:cubicBezTo>
                  <a:cubicBezTo>
                    <a:pt x="411" y="3292"/>
                    <a:pt x="351" y="3070"/>
                    <a:pt x="309" y="2846"/>
                  </a:cubicBezTo>
                  <a:cubicBezTo>
                    <a:pt x="134" y="1910"/>
                    <a:pt x="261" y="945"/>
                    <a:pt x="390" y="1"/>
                  </a:cubicBezTo>
                  <a:close/>
                </a:path>
              </a:pathLst>
            </a:custGeom>
            <a:solidFill>
              <a:srgbClr val="E1A4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49"/>
            <p:cNvSpPr/>
            <p:nvPr/>
          </p:nvSpPr>
          <p:spPr>
            <a:xfrm>
              <a:off x="5912084" y="1279346"/>
              <a:ext cx="17901" cy="8205"/>
            </a:xfrm>
            <a:custGeom>
              <a:rect b="b" l="l" r="r" t="t"/>
              <a:pathLst>
                <a:path extrusionOk="0" h="198" w="432">
                  <a:moveTo>
                    <a:pt x="333" y="1"/>
                  </a:moveTo>
                  <a:cubicBezTo>
                    <a:pt x="239" y="1"/>
                    <a:pt x="118" y="86"/>
                    <a:pt x="0" y="198"/>
                  </a:cubicBezTo>
                  <a:cubicBezTo>
                    <a:pt x="142" y="143"/>
                    <a:pt x="285" y="95"/>
                    <a:pt x="431" y="47"/>
                  </a:cubicBezTo>
                  <a:cubicBezTo>
                    <a:pt x="405" y="15"/>
                    <a:pt x="371" y="1"/>
                    <a:pt x="333" y="1"/>
                  </a:cubicBezTo>
                  <a:close/>
                </a:path>
              </a:pathLst>
            </a:custGeom>
            <a:solidFill>
              <a:srgbClr val="E3CA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49"/>
            <p:cNvSpPr/>
            <p:nvPr/>
          </p:nvSpPr>
          <p:spPr>
            <a:xfrm>
              <a:off x="5763575" y="1287509"/>
              <a:ext cx="148553" cy="116605"/>
            </a:xfrm>
            <a:custGeom>
              <a:rect b="b" l="l" r="r" t="t"/>
              <a:pathLst>
                <a:path extrusionOk="0" h="2814" w="3585">
                  <a:moveTo>
                    <a:pt x="3584" y="1"/>
                  </a:moveTo>
                  <a:lnTo>
                    <a:pt x="3584" y="1"/>
                  </a:lnTo>
                  <a:cubicBezTo>
                    <a:pt x="3171" y="160"/>
                    <a:pt x="2792" y="371"/>
                    <a:pt x="2528" y="766"/>
                  </a:cubicBezTo>
                  <a:cubicBezTo>
                    <a:pt x="2389" y="976"/>
                    <a:pt x="2298" y="1213"/>
                    <a:pt x="2167" y="1427"/>
                  </a:cubicBezTo>
                  <a:cubicBezTo>
                    <a:pt x="2035" y="1641"/>
                    <a:pt x="1844" y="1840"/>
                    <a:pt x="1598" y="1893"/>
                  </a:cubicBezTo>
                  <a:cubicBezTo>
                    <a:pt x="1721" y="1883"/>
                    <a:pt x="1840" y="1845"/>
                    <a:pt x="1947" y="1785"/>
                  </a:cubicBezTo>
                  <a:lnTo>
                    <a:pt x="1947" y="1785"/>
                  </a:lnTo>
                  <a:cubicBezTo>
                    <a:pt x="1841" y="2013"/>
                    <a:pt x="1636" y="2183"/>
                    <a:pt x="1390" y="2240"/>
                  </a:cubicBezTo>
                  <a:lnTo>
                    <a:pt x="1584" y="2213"/>
                  </a:lnTo>
                  <a:lnTo>
                    <a:pt x="1" y="2755"/>
                  </a:lnTo>
                  <a:cubicBezTo>
                    <a:pt x="169" y="2795"/>
                    <a:pt x="340" y="2814"/>
                    <a:pt x="511" y="2814"/>
                  </a:cubicBezTo>
                  <a:cubicBezTo>
                    <a:pt x="1305" y="2814"/>
                    <a:pt x="2100" y="2408"/>
                    <a:pt x="2537" y="1741"/>
                  </a:cubicBezTo>
                  <a:cubicBezTo>
                    <a:pt x="2786" y="1361"/>
                    <a:pt x="2922" y="917"/>
                    <a:pt x="3150" y="525"/>
                  </a:cubicBezTo>
                  <a:cubicBezTo>
                    <a:pt x="3198" y="445"/>
                    <a:pt x="3388" y="185"/>
                    <a:pt x="35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49"/>
            <p:cNvSpPr/>
            <p:nvPr/>
          </p:nvSpPr>
          <p:spPr>
            <a:xfrm>
              <a:off x="5993590" y="1514665"/>
              <a:ext cx="148761" cy="35761"/>
            </a:xfrm>
            <a:custGeom>
              <a:rect b="b" l="l" r="r" t="t"/>
              <a:pathLst>
                <a:path extrusionOk="0" h="863" w="3590">
                  <a:moveTo>
                    <a:pt x="194" y="0"/>
                  </a:moveTo>
                  <a:cubicBezTo>
                    <a:pt x="130" y="0"/>
                    <a:pt x="65" y="1"/>
                    <a:pt x="1" y="3"/>
                  </a:cubicBezTo>
                  <a:cubicBezTo>
                    <a:pt x="215" y="115"/>
                    <a:pt x="439" y="207"/>
                    <a:pt x="671" y="278"/>
                  </a:cubicBezTo>
                  <a:cubicBezTo>
                    <a:pt x="633" y="277"/>
                    <a:pt x="595" y="275"/>
                    <a:pt x="556" y="275"/>
                  </a:cubicBezTo>
                  <a:cubicBezTo>
                    <a:pt x="547" y="275"/>
                    <a:pt x="538" y="275"/>
                    <a:pt x="529" y="275"/>
                  </a:cubicBezTo>
                  <a:cubicBezTo>
                    <a:pt x="637" y="497"/>
                    <a:pt x="867" y="568"/>
                    <a:pt x="1068" y="614"/>
                  </a:cubicBezTo>
                  <a:cubicBezTo>
                    <a:pt x="1476" y="705"/>
                    <a:pt x="1886" y="789"/>
                    <a:pt x="2295" y="863"/>
                  </a:cubicBezTo>
                  <a:cubicBezTo>
                    <a:pt x="2742" y="669"/>
                    <a:pt x="3175" y="445"/>
                    <a:pt x="3590" y="188"/>
                  </a:cubicBezTo>
                  <a:lnTo>
                    <a:pt x="3590" y="188"/>
                  </a:lnTo>
                  <a:cubicBezTo>
                    <a:pt x="3411" y="206"/>
                    <a:pt x="3230" y="214"/>
                    <a:pt x="3048" y="214"/>
                  </a:cubicBezTo>
                  <a:cubicBezTo>
                    <a:pt x="2879" y="214"/>
                    <a:pt x="2710" y="208"/>
                    <a:pt x="2541" y="196"/>
                  </a:cubicBezTo>
                  <a:cubicBezTo>
                    <a:pt x="1760" y="144"/>
                    <a:pt x="972" y="0"/>
                    <a:pt x="1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49"/>
            <p:cNvSpPr/>
            <p:nvPr/>
          </p:nvSpPr>
          <p:spPr>
            <a:xfrm>
              <a:off x="6047209" y="1564472"/>
              <a:ext cx="7459" cy="1285"/>
            </a:xfrm>
            <a:custGeom>
              <a:rect b="b" l="l" r="r" t="t"/>
              <a:pathLst>
                <a:path extrusionOk="0" h="31" w="180">
                  <a:moveTo>
                    <a:pt x="91" y="1"/>
                  </a:moveTo>
                  <a:cubicBezTo>
                    <a:pt x="61" y="11"/>
                    <a:pt x="32" y="21"/>
                    <a:pt x="0" y="31"/>
                  </a:cubicBezTo>
                  <a:lnTo>
                    <a:pt x="180" y="24"/>
                  </a:lnTo>
                  <a:cubicBezTo>
                    <a:pt x="149" y="17"/>
                    <a:pt x="120" y="8"/>
                    <a:pt x="91" y="1"/>
                  </a:cubicBezTo>
                  <a:close/>
                </a:path>
              </a:pathLst>
            </a:custGeom>
            <a:solidFill>
              <a:srgbClr val="E1A4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49"/>
            <p:cNvSpPr/>
            <p:nvPr/>
          </p:nvSpPr>
          <p:spPr>
            <a:xfrm>
              <a:off x="6011657" y="1552538"/>
              <a:ext cx="48772" cy="11975"/>
            </a:xfrm>
            <a:custGeom>
              <a:rect b="b" l="l" r="r" t="t"/>
              <a:pathLst>
                <a:path extrusionOk="0" h="289" w="1177">
                  <a:moveTo>
                    <a:pt x="0" y="1"/>
                  </a:moveTo>
                  <a:lnTo>
                    <a:pt x="0" y="1"/>
                  </a:lnTo>
                  <a:cubicBezTo>
                    <a:pt x="316" y="112"/>
                    <a:pt x="631" y="209"/>
                    <a:pt x="949" y="289"/>
                  </a:cubicBezTo>
                  <a:cubicBezTo>
                    <a:pt x="1026" y="264"/>
                    <a:pt x="1101" y="241"/>
                    <a:pt x="1176" y="215"/>
                  </a:cubicBezTo>
                  <a:lnTo>
                    <a:pt x="0" y="1"/>
                  </a:lnTo>
                  <a:close/>
                </a:path>
              </a:pathLst>
            </a:custGeom>
            <a:solidFill>
              <a:srgbClr val="E1A4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49"/>
            <p:cNvSpPr/>
            <p:nvPr/>
          </p:nvSpPr>
          <p:spPr>
            <a:xfrm>
              <a:off x="6059765" y="1460093"/>
              <a:ext cx="164424" cy="111094"/>
            </a:xfrm>
            <a:custGeom>
              <a:rect b="b" l="l" r="r" t="t"/>
              <a:pathLst>
                <a:path extrusionOk="0" h="2681" w="3968">
                  <a:moveTo>
                    <a:pt x="1954" y="2224"/>
                  </a:moveTo>
                  <a:lnTo>
                    <a:pt x="1720" y="2347"/>
                  </a:lnTo>
                  <a:lnTo>
                    <a:pt x="1646" y="2336"/>
                  </a:lnTo>
                  <a:cubicBezTo>
                    <a:pt x="1751" y="2307"/>
                    <a:pt x="1854" y="2269"/>
                    <a:pt x="1954" y="2224"/>
                  </a:cubicBezTo>
                  <a:close/>
                  <a:moveTo>
                    <a:pt x="3910" y="1"/>
                  </a:moveTo>
                  <a:cubicBezTo>
                    <a:pt x="3330" y="574"/>
                    <a:pt x="2686" y="1080"/>
                    <a:pt x="1993" y="1508"/>
                  </a:cubicBezTo>
                  <a:lnTo>
                    <a:pt x="2035" y="1504"/>
                  </a:lnTo>
                  <a:lnTo>
                    <a:pt x="805" y="2201"/>
                  </a:lnTo>
                  <a:lnTo>
                    <a:pt x="698" y="2181"/>
                  </a:lnTo>
                  <a:cubicBezTo>
                    <a:pt x="473" y="2277"/>
                    <a:pt x="245" y="2366"/>
                    <a:pt x="15" y="2446"/>
                  </a:cubicBezTo>
                  <a:lnTo>
                    <a:pt x="251" y="2489"/>
                  </a:lnTo>
                  <a:lnTo>
                    <a:pt x="1" y="2525"/>
                  </a:lnTo>
                  <a:cubicBezTo>
                    <a:pt x="486" y="2628"/>
                    <a:pt x="981" y="2680"/>
                    <a:pt x="1475" y="2680"/>
                  </a:cubicBezTo>
                  <a:cubicBezTo>
                    <a:pt x="1593" y="2680"/>
                    <a:pt x="1710" y="2677"/>
                    <a:pt x="1827" y="2672"/>
                  </a:cubicBezTo>
                  <a:cubicBezTo>
                    <a:pt x="1749" y="2644"/>
                    <a:pt x="1799" y="2494"/>
                    <a:pt x="1876" y="2476"/>
                  </a:cubicBezTo>
                  <a:cubicBezTo>
                    <a:pt x="1953" y="2460"/>
                    <a:pt x="2051" y="2481"/>
                    <a:pt x="2091" y="2401"/>
                  </a:cubicBezTo>
                  <a:cubicBezTo>
                    <a:pt x="2034" y="2394"/>
                    <a:pt x="1977" y="2385"/>
                    <a:pt x="1921" y="2376"/>
                  </a:cubicBezTo>
                  <a:cubicBezTo>
                    <a:pt x="2210" y="2342"/>
                    <a:pt x="2495" y="2278"/>
                    <a:pt x="2770" y="2184"/>
                  </a:cubicBezTo>
                  <a:cubicBezTo>
                    <a:pt x="3043" y="2090"/>
                    <a:pt x="3314" y="1964"/>
                    <a:pt x="3515" y="1731"/>
                  </a:cubicBezTo>
                  <a:cubicBezTo>
                    <a:pt x="3798" y="1403"/>
                    <a:pt x="3907" y="905"/>
                    <a:pt x="3968" y="418"/>
                  </a:cubicBezTo>
                  <a:lnTo>
                    <a:pt x="3968" y="418"/>
                  </a:lnTo>
                  <a:cubicBezTo>
                    <a:pt x="3928" y="443"/>
                    <a:pt x="3881" y="456"/>
                    <a:pt x="3834" y="456"/>
                  </a:cubicBezTo>
                  <a:cubicBezTo>
                    <a:pt x="3814" y="456"/>
                    <a:pt x="3793" y="453"/>
                    <a:pt x="3772" y="448"/>
                  </a:cubicBezTo>
                  <a:cubicBezTo>
                    <a:pt x="3817" y="299"/>
                    <a:pt x="3864" y="150"/>
                    <a:pt x="391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98" name="Google Shape;1798;p49"/>
          <p:cNvSpPr txBox="1"/>
          <p:nvPr/>
        </p:nvSpPr>
        <p:spPr>
          <a:xfrm>
            <a:off x="8147900" y="104175"/>
            <a:ext cx="89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Barlow Semi Condensed"/>
                <a:ea typeface="Barlow Semi Condensed"/>
                <a:cs typeface="Barlow Semi Condensed"/>
                <a:sym typeface="Barlow Semi Condensed"/>
              </a:rPr>
              <a:t>[Slide 15]</a:t>
            </a:r>
            <a:endParaRPr>
              <a:solidFill>
                <a:schemeClr val="lt2"/>
              </a:solidFill>
              <a:latin typeface="Barlow Semi Condensed"/>
              <a:ea typeface="Barlow Semi Condensed"/>
              <a:cs typeface="Barlow Semi Condensed"/>
              <a:sym typeface="Barlow Semi Condense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2" name="Shape 1802"/>
        <p:cNvGrpSpPr/>
        <p:nvPr/>
      </p:nvGrpSpPr>
      <p:grpSpPr>
        <a:xfrm>
          <a:off x="0" y="0"/>
          <a:ext cx="0" cy="0"/>
          <a:chOff x="0" y="0"/>
          <a:chExt cx="0" cy="0"/>
        </a:xfrm>
      </p:grpSpPr>
      <p:grpSp>
        <p:nvGrpSpPr>
          <p:cNvPr id="1803" name="Google Shape;1803;p50"/>
          <p:cNvGrpSpPr/>
          <p:nvPr/>
        </p:nvGrpSpPr>
        <p:grpSpPr>
          <a:xfrm>
            <a:off x="4917101" y="3024467"/>
            <a:ext cx="525460" cy="827123"/>
            <a:chOff x="4328025" y="3780867"/>
            <a:chExt cx="681000" cy="1071958"/>
          </a:xfrm>
        </p:grpSpPr>
        <p:sp>
          <p:nvSpPr>
            <p:cNvPr id="1804" name="Google Shape;1804;p50"/>
            <p:cNvSpPr/>
            <p:nvPr/>
          </p:nvSpPr>
          <p:spPr>
            <a:xfrm>
              <a:off x="4328025" y="4745125"/>
              <a:ext cx="681000" cy="107700"/>
            </a:xfrm>
            <a:prstGeom prst="ellipse">
              <a:avLst/>
            </a:pr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05" name="Google Shape;1805;p50"/>
            <p:cNvGrpSpPr/>
            <p:nvPr/>
          </p:nvGrpSpPr>
          <p:grpSpPr>
            <a:xfrm>
              <a:off x="4328034" y="3780867"/>
              <a:ext cx="680964" cy="1023950"/>
              <a:chOff x="1984425" y="7175300"/>
              <a:chExt cx="477300" cy="717705"/>
            </a:xfrm>
          </p:grpSpPr>
          <p:grpSp>
            <p:nvGrpSpPr>
              <p:cNvPr id="1806" name="Google Shape;1806;p50"/>
              <p:cNvGrpSpPr/>
              <p:nvPr/>
            </p:nvGrpSpPr>
            <p:grpSpPr>
              <a:xfrm>
                <a:off x="1984425" y="7175300"/>
                <a:ext cx="169075" cy="716475"/>
                <a:chOff x="2745325" y="8096900"/>
                <a:chExt cx="169075" cy="716475"/>
              </a:xfrm>
            </p:grpSpPr>
            <p:sp>
              <p:nvSpPr>
                <p:cNvPr id="1807" name="Google Shape;1807;p50"/>
                <p:cNvSpPr/>
                <p:nvPr/>
              </p:nvSpPr>
              <p:spPr>
                <a:xfrm>
                  <a:off x="2820725" y="8113675"/>
                  <a:ext cx="1500" cy="84300"/>
                </a:xfrm>
                <a:custGeom>
                  <a:rect b="b" l="l" r="r" t="t"/>
                  <a:pathLst>
                    <a:path extrusionOk="0" h="3372" w="60">
                      <a:moveTo>
                        <a:pt x="0" y="0"/>
                      </a:moveTo>
                      <a:lnTo>
                        <a:pt x="0" y="3371"/>
                      </a:lnTo>
                      <a:lnTo>
                        <a:pt x="60" y="3371"/>
                      </a:lnTo>
                      <a:lnTo>
                        <a:pt x="6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50"/>
                <p:cNvSpPr/>
                <p:nvPr/>
              </p:nvSpPr>
              <p:spPr>
                <a:xfrm>
                  <a:off x="2819825" y="8111750"/>
                  <a:ext cx="2925" cy="2525"/>
                </a:xfrm>
                <a:custGeom>
                  <a:rect b="b" l="l" r="r" t="t"/>
                  <a:pathLst>
                    <a:path extrusionOk="0" h="101" w="117">
                      <a:moveTo>
                        <a:pt x="67" y="1"/>
                      </a:moveTo>
                      <a:cubicBezTo>
                        <a:pt x="22" y="1"/>
                        <a:pt x="0" y="54"/>
                        <a:pt x="32" y="86"/>
                      </a:cubicBezTo>
                      <a:cubicBezTo>
                        <a:pt x="42" y="96"/>
                        <a:pt x="54" y="100"/>
                        <a:pt x="66" y="100"/>
                      </a:cubicBezTo>
                      <a:cubicBezTo>
                        <a:pt x="91" y="100"/>
                        <a:pt x="116" y="81"/>
                        <a:pt x="116" y="51"/>
                      </a:cubicBezTo>
                      <a:cubicBezTo>
                        <a:pt x="116" y="24"/>
                        <a:pt x="94" y="1"/>
                        <a:pt x="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50"/>
                <p:cNvSpPr/>
                <p:nvPr/>
              </p:nvSpPr>
              <p:spPr>
                <a:xfrm>
                  <a:off x="2822200" y="8096900"/>
                  <a:ext cx="92200" cy="49925"/>
                </a:xfrm>
                <a:custGeom>
                  <a:rect b="b" l="l" r="r" t="t"/>
                  <a:pathLst>
                    <a:path extrusionOk="0" h="1997" w="3688">
                      <a:moveTo>
                        <a:pt x="2657" y="235"/>
                      </a:moveTo>
                      <a:cubicBezTo>
                        <a:pt x="2809" y="235"/>
                        <a:pt x="2936" y="278"/>
                        <a:pt x="3023" y="367"/>
                      </a:cubicBezTo>
                      <a:lnTo>
                        <a:pt x="3023" y="367"/>
                      </a:lnTo>
                      <a:cubicBezTo>
                        <a:pt x="2937" y="345"/>
                        <a:pt x="2845" y="333"/>
                        <a:pt x="2752" y="333"/>
                      </a:cubicBezTo>
                      <a:cubicBezTo>
                        <a:pt x="2512" y="333"/>
                        <a:pt x="2256" y="411"/>
                        <a:pt x="2029" y="598"/>
                      </a:cubicBezTo>
                      <a:cubicBezTo>
                        <a:pt x="1310" y="1191"/>
                        <a:pt x="867" y="1199"/>
                        <a:pt x="867" y="1199"/>
                      </a:cubicBezTo>
                      <a:cubicBezTo>
                        <a:pt x="1374" y="1092"/>
                        <a:pt x="1547" y="598"/>
                        <a:pt x="2227" y="327"/>
                      </a:cubicBezTo>
                      <a:cubicBezTo>
                        <a:pt x="2382" y="266"/>
                        <a:pt x="2528" y="235"/>
                        <a:pt x="2657" y="235"/>
                      </a:cubicBezTo>
                      <a:close/>
                      <a:moveTo>
                        <a:pt x="2669" y="1"/>
                      </a:moveTo>
                      <a:cubicBezTo>
                        <a:pt x="2613" y="1"/>
                        <a:pt x="2552" y="6"/>
                        <a:pt x="2486" y="17"/>
                      </a:cubicBezTo>
                      <a:cubicBezTo>
                        <a:pt x="1805" y="134"/>
                        <a:pt x="1197" y="842"/>
                        <a:pt x="496" y="842"/>
                      </a:cubicBezTo>
                      <a:cubicBezTo>
                        <a:pt x="337" y="842"/>
                        <a:pt x="172" y="805"/>
                        <a:pt x="1" y="716"/>
                      </a:cubicBezTo>
                      <a:lnTo>
                        <a:pt x="1" y="1597"/>
                      </a:lnTo>
                      <a:cubicBezTo>
                        <a:pt x="233" y="1656"/>
                        <a:pt x="435" y="1682"/>
                        <a:pt x="613" y="1682"/>
                      </a:cubicBezTo>
                      <a:cubicBezTo>
                        <a:pt x="1837" y="1682"/>
                        <a:pt x="1894" y="457"/>
                        <a:pt x="2775" y="457"/>
                      </a:cubicBezTo>
                      <a:cubicBezTo>
                        <a:pt x="2817" y="457"/>
                        <a:pt x="2861" y="460"/>
                        <a:pt x="2907" y="466"/>
                      </a:cubicBezTo>
                      <a:cubicBezTo>
                        <a:pt x="2984" y="476"/>
                        <a:pt x="3052" y="491"/>
                        <a:pt x="3112" y="512"/>
                      </a:cubicBezTo>
                      <a:lnTo>
                        <a:pt x="3112" y="512"/>
                      </a:lnTo>
                      <a:cubicBezTo>
                        <a:pt x="3137" y="580"/>
                        <a:pt x="3148" y="662"/>
                        <a:pt x="3143" y="757"/>
                      </a:cubicBezTo>
                      <a:cubicBezTo>
                        <a:pt x="3115" y="1260"/>
                        <a:pt x="2385" y="1244"/>
                        <a:pt x="2454" y="1649"/>
                      </a:cubicBezTo>
                      <a:cubicBezTo>
                        <a:pt x="2488" y="1844"/>
                        <a:pt x="2579" y="1894"/>
                        <a:pt x="2666" y="1894"/>
                      </a:cubicBezTo>
                      <a:cubicBezTo>
                        <a:pt x="2760" y="1894"/>
                        <a:pt x="2848" y="1835"/>
                        <a:pt x="2848" y="1835"/>
                      </a:cubicBezTo>
                      <a:lnTo>
                        <a:pt x="2848" y="1835"/>
                      </a:lnTo>
                      <a:cubicBezTo>
                        <a:pt x="2848" y="1835"/>
                        <a:pt x="2779" y="1870"/>
                        <a:pt x="2703" y="1870"/>
                      </a:cubicBezTo>
                      <a:cubicBezTo>
                        <a:pt x="2623" y="1870"/>
                        <a:pt x="2536" y="1831"/>
                        <a:pt x="2514" y="1670"/>
                      </a:cubicBezTo>
                      <a:cubicBezTo>
                        <a:pt x="2469" y="1356"/>
                        <a:pt x="3030" y="1387"/>
                        <a:pt x="3234" y="953"/>
                      </a:cubicBezTo>
                      <a:cubicBezTo>
                        <a:pt x="3270" y="875"/>
                        <a:pt x="3292" y="737"/>
                        <a:pt x="3279" y="590"/>
                      </a:cubicBezTo>
                      <a:lnTo>
                        <a:pt x="3279" y="590"/>
                      </a:lnTo>
                      <a:cubicBezTo>
                        <a:pt x="3630" y="818"/>
                        <a:pt x="3576" y="1277"/>
                        <a:pt x="3453" y="1558"/>
                      </a:cubicBezTo>
                      <a:cubicBezTo>
                        <a:pt x="3295" y="1914"/>
                        <a:pt x="3604" y="1997"/>
                        <a:pt x="3604" y="1997"/>
                      </a:cubicBezTo>
                      <a:cubicBezTo>
                        <a:pt x="3317" y="1785"/>
                        <a:pt x="3497" y="1725"/>
                        <a:pt x="3629" y="1117"/>
                      </a:cubicBezTo>
                      <a:cubicBezTo>
                        <a:pt x="3687" y="848"/>
                        <a:pt x="3521" y="599"/>
                        <a:pt x="3256" y="457"/>
                      </a:cubicBezTo>
                      <a:lnTo>
                        <a:pt x="3256" y="457"/>
                      </a:lnTo>
                      <a:cubicBezTo>
                        <a:pt x="3196" y="221"/>
                        <a:pt x="3030" y="1"/>
                        <a:pt x="26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50"/>
                <p:cNvSpPr/>
                <p:nvPr/>
              </p:nvSpPr>
              <p:spPr>
                <a:xfrm>
                  <a:off x="2756750" y="8186875"/>
                  <a:ext cx="129325" cy="166025"/>
                </a:xfrm>
                <a:custGeom>
                  <a:rect b="b" l="l" r="r" t="t"/>
                  <a:pathLst>
                    <a:path extrusionOk="0" h="6641" w="5173">
                      <a:moveTo>
                        <a:pt x="2585" y="0"/>
                      </a:moveTo>
                      <a:lnTo>
                        <a:pt x="0" y="6641"/>
                      </a:lnTo>
                      <a:lnTo>
                        <a:pt x="5172" y="6641"/>
                      </a:lnTo>
                      <a:lnTo>
                        <a:pt x="25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50"/>
                <p:cNvSpPr/>
                <p:nvPr/>
              </p:nvSpPr>
              <p:spPr>
                <a:xfrm>
                  <a:off x="2756750" y="8186875"/>
                  <a:ext cx="64650" cy="166025"/>
                </a:xfrm>
                <a:custGeom>
                  <a:rect b="b" l="l" r="r" t="t"/>
                  <a:pathLst>
                    <a:path extrusionOk="0" h="6641" w="2586">
                      <a:moveTo>
                        <a:pt x="2585" y="0"/>
                      </a:moveTo>
                      <a:lnTo>
                        <a:pt x="0" y="6641"/>
                      </a:lnTo>
                      <a:lnTo>
                        <a:pt x="1739" y="6641"/>
                      </a:lnTo>
                      <a:lnTo>
                        <a:pt x="25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50"/>
                <p:cNvSpPr/>
                <p:nvPr/>
              </p:nvSpPr>
              <p:spPr>
                <a:xfrm>
                  <a:off x="2767450" y="8397475"/>
                  <a:ext cx="107900" cy="415879"/>
                </a:xfrm>
                <a:custGeom>
                  <a:rect b="b" l="l" r="r" t="t"/>
                  <a:pathLst>
                    <a:path extrusionOk="0" h="16477" w="4316">
                      <a:moveTo>
                        <a:pt x="0" y="1"/>
                      </a:moveTo>
                      <a:lnTo>
                        <a:pt x="0" y="16477"/>
                      </a:lnTo>
                      <a:lnTo>
                        <a:pt x="4316" y="16477"/>
                      </a:lnTo>
                      <a:lnTo>
                        <a:pt x="431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50"/>
                <p:cNvSpPr/>
                <p:nvPr/>
              </p:nvSpPr>
              <p:spPr>
                <a:xfrm>
                  <a:off x="2767450" y="8389050"/>
                  <a:ext cx="107900" cy="12425"/>
                </a:xfrm>
                <a:custGeom>
                  <a:rect b="b" l="l" r="r" t="t"/>
                  <a:pathLst>
                    <a:path extrusionOk="0" h="497" w="4316">
                      <a:moveTo>
                        <a:pt x="0" y="0"/>
                      </a:moveTo>
                      <a:lnTo>
                        <a:pt x="0" y="497"/>
                      </a:lnTo>
                      <a:lnTo>
                        <a:pt x="4316" y="497"/>
                      </a:lnTo>
                      <a:lnTo>
                        <a:pt x="431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50"/>
                <p:cNvSpPr/>
                <p:nvPr/>
              </p:nvSpPr>
              <p:spPr>
                <a:xfrm>
                  <a:off x="2753175" y="8365950"/>
                  <a:ext cx="136425" cy="23125"/>
                </a:xfrm>
                <a:custGeom>
                  <a:rect b="b" l="l" r="r" t="t"/>
                  <a:pathLst>
                    <a:path extrusionOk="0" h="925" w="5457">
                      <a:moveTo>
                        <a:pt x="0" y="0"/>
                      </a:moveTo>
                      <a:lnTo>
                        <a:pt x="571" y="924"/>
                      </a:lnTo>
                      <a:lnTo>
                        <a:pt x="4887" y="924"/>
                      </a:lnTo>
                      <a:lnTo>
                        <a:pt x="545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50"/>
                <p:cNvSpPr/>
                <p:nvPr/>
              </p:nvSpPr>
              <p:spPr>
                <a:xfrm>
                  <a:off x="2767450" y="8530500"/>
                  <a:ext cx="107900" cy="4500"/>
                </a:xfrm>
                <a:custGeom>
                  <a:rect b="b" l="l" r="r" t="t"/>
                  <a:pathLst>
                    <a:path extrusionOk="0" h="180" w="4316">
                      <a:moveTo>
                        <a:pt x="0" y="0"/>
                      </a:moveTo>
                      <a:lnTo>
                        <a:pt x="0" y="180"/>
                      </a:lnTo>
                      <a:lnTo>
                        <a:pt x="4316" y="180"/>
                      </a:lnTo>
                      <a:lnTo>
                        <a:pt x="4316"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50"/>
                <p:cNvSpPr/>
                <p:nvPr/>
              </p:nvSpPr>
              <p:spPr>
                <a:xfrm>
                  <a:off x="2767450" y="8659550"/>
                  <a:ext cx="107900" cy="4500"/>
                </a:xfrm>
                <a:custGeom>
                  <a:rect b="b" l="l" r="r" t="t"/>
                  <a:pathLst>
                    <a:path extrusionOk="0" h="180" w="4316">
                      <a:moveTo>
                        <a:pt x="0" y="0"/>
                      </a:moveTo>
                      <a:lnTo>
                        <a:pt x="0" y="180"/>
                      </a:lnTo>
                      <a:lnTo>
                        <a:pt x="4316" y="180"/>
                      </a:lnTo>
                      <a:lnTo>
                        <a:pt x="4316"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50"/>
                <p:cNvSpPr/>
                <p:nvPr/>
              </p:nvSpPr>
              <p:spPr>
                <a:xfrm>
                  <a:off x="2849475" y="8612225"/>
                  <a:ext cx="11175" cy="21925"/>
                </a:xfrm>
                <a:custGeom>
                  <a:rect b="b" l="l" r="r" t="t"/>
                  <a:pathLst>
                    <a:path extrusionOk="0" h="877" w="447">
                      <a:moveTo>
                        <a:pt x="1" y="1"/>
                      </a:moveTo>
                      <a:lnTo>
                        <a:pt x="1" y="876"/>
                      </a:lnTo>
                      <a:lnTo>
                        <a:pt x="446" y="876"/>
                      </a:lnTo>
                      <a:lnTo>
                        <a:pt x="446"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50"/>
                <p:cNvSpPr/>
                <p:nvPr/>
              </p:nvSpPr>
              <p:spPr>
                <a:xfrm>
                  <a:off x="2849475" y="8428700"/>
                  <a:ext cx="11175" cy="21900"/>
                </a:xfrm>
                <a:custGeom>
                  <a:rect b="b" l="l" r="r" t="t"/>
                  <a:pathLst>
                    <a:path extrusionOk="0" h="876" w="447">
                      <a:moveTo>
                        <a:pt x="1" y="0"/>
                      </a:moveTo>
                      <a:lnTo>
                        <a:pt x="1" y="875"/>
                      </a:lnTo>
                      <a:lnTo>
                        <a:pt x="446" y="875"/>
                      </a:lnTo>
                      <a:lnTo>
                        <a:pt x="446"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50"/>
                <p:cNvSpPr/>
                <p:nvPr/>
              </p:nvSpPr>
              <p:spPr>
                <a:xfrm>
                  <a:off x="2812050" y="8562650"/>
                  <a:ext cx="11150" cy="21900"/>
                </a:xfrm>
                <a:custGeom>
                  <a:rect b="b" l="l" r="r" t="t"/>
                  <a:pathLst>
                    <a:path extrusionOk="0" h="876" w="446">
                      <a:moveTo>
                        <a:pt x="0" y="1"/>
                      </a:moveTo>
                      <a:lnTo>
                        <a:pt x="0" y="876"/>
                      </a:lnTo>
                      <a:lnTo>
                        <a:pt x="446" y="876"/>
                      </a:lnTo>
                      <a:lnTo>
                        <a:pt x="446"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50"/>
                <p:cNvSpPr/>
                <p:nvPr/>
              </p:nvSpPr>
              <p:spPr>
                <a:xfrm>
                  <a:off x="2812050" y="8474225"/>
                  <a:ext cx="11150" cy="21900"/>
                </a:xfrm>
                <a:custGeom>
                  <a:rect b="b" l="l" r="r" t="t"/>
                  <a:pathLst>
                    <a:path extrusionOk="0" h="876" w="446">
                      <a:moveTo>
                        <a:pt x="0" y="0"/>
                      </a:moveTo>
                      <a:lnTo>
                        <a:pt x="0" y="876"/>
                      </a:lnTo>
                      <a:lnTo>
                        <a:pt x="446" y="876"/>
                      </a:lnTo>
                      <a:lnTo>
                        <a:pt x="446"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50"/>
                <p:cNvSpPr/>
                <p:nvPr/>
              </p:nvSpPr>
              <p:spPr>
                <a:xfrm>
                  <a:off x="2849475" y="8579175"/>
                  <a:ext cx="17375" cy="5375"/>
                </a:xfrm>
                <a:custGeom>
                  <a:rect b="b" l="l" r="r" t="t"/>
                  <a:pathLst>
                    <a:path extrusionOk="0" h="215" w="695">
                      <a:moveTo>
                        <a:pt x="1" y="1"/>
                      </a:moveTo>
                      <a:lnTo>
                        <a:pt x="1" y="215"/>
                      </a:lnTo>
                      <a:lnTo>
                        <a:pt x="695" y="215"/>
                      </a:lnTo>
                      <a:lnTo>
                        <a:pt x="69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50"/>
                <p:cNvSpPr/>
                <p:nvPr/>
              </p:nvSpPr>
              <p:spPr>
                <a:xfrm>
                  <a:off x="2782125" y="8628775"/>
                  <a:ext cx="17425" cy="5375"/>
                </a:xfrm>
                <a:custGeom>
                  <a:rect b="b" l="l" r="r" t="t"/>
                  <a:pathLst>
                    <a:path extrusionOk="0" h="215" w="697">
                      <a:moveTo>
                        <a:pt x="1" y="0"/>
                      </a:moveTo>
                      <a:lnTo>
                        <a:pt x="1" y="214"/>
                      </a:lnTo>
                      <a:lnTo>
                        <a:pt x="697" y="214"/>
                      </a:lnTo>
                      <a:lnTo>
                        <a:pt x="69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50"/>
                <p:cNvSpPr/>
                <p:nvPr/>
              </p:nvSpPr>
              <p:spPr>
                <a:xfrm>
                  <a:off x="2815650" y="8724100"/>
                  <a:ext cx="17425" cy="5375"/>
                </a:xfrm>
                <a:custGeom>
                  <a:rect b="b" l="l" r="r" t="t"/>
                  <a:pathLst>
                    <a:path extrusionOk="0" h="215" w="697">
                      <a:moveTo>
                        <a:pt x="1" y="1"/>
                      </a:moveTo>
                      <a:lnTo>
                        <a:pt x="1" y="215"/>
                      </a:lnTo>
                      <a:lnTo>
                        <a:pt x="697" y="215"/>
                      </a:lnTo>
                      <a:lnTo>
                        <a:pt x="697"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50"/>
                <p:cNvSpPr/>
                <p:nvPr/>
              </p:nvSpPr>
              <p:spPr>
                <a:xfrm>
                  <a:off x="2767450" y="8724100"/>
                  <a:ext cx="8700" cy="5375"/>
                </a:xfrm>
                <a:custGeom>
                  <a:rect b="b" l="l" r="r" t="t"/>
                  <a:pathLst>
                    <a:path extrusionOk="0" h="215" w="348">
                      <a:moveTo>
                        <a:pt x="0" y="1"/>
                      </a:moveTo>
                      <a:lnTo>
                        <a:pt x="0" y="215"/>
                      </a:lnTo>
                      <a:lnTo>
                        <a:pt x="348" y="215"/>
                      </a:lnTo>
                      <a:lnTo>
                        <a:pt x="348"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50"/>
                <p:cNvSpPr/>
                <p:nvPr/>
              </p:nvSpPr>
              <p:spPr>
                <a:xfrm>
                  <a:off x="2790850" y="8708225"/>
                  <a:ext cx="17375" cy="5375"/>
                </a:xfrm>
                <a:custGeom>
                  <a:rect b="b" l="l" r="r" t="t"/>
                  <a:pathLst>
                    <a:path extrusionOk="0" h="215" w="695">
                      <a:moveTo>
                        <a:pt x="0" y="0"/>
                      </a:moveTo>
                      <a:lnTo>
                        <a:pt x="0" y="215"/>
                      </a:lnTo>
                      <a:lnTo>
                        <a:pt x="695" y="215"/>
                      </a:lnTo>
                      <a:lnTo>
                        <a:pt x="69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50"/>
                <p:cNvSpPr/>
                <p:nvPr/>
              </p:nvSpPr>
              <p:spPr>
                <a:xfrm>
                  <a:off x="2817500" y="8697675"/>
                  <a:ext cx="17650" cy="4025"/>
                </a:xfrm>
                <a:custGeom>
                  <a:rect b="b" l="l" r="r" t="t"/>
                  <a:pathLst>
                    <a:path extrusionOk="0" h="161" w="706">
                      <a:moveTo>
                        <a:pt x="1" y="0"/>
                      </a:moveTo>
                      <a:lnTo>
                        <a:pt x="1" y="161"/>
                      </a:lnTo>
                      <a:lnTo>
                        <a:pt x="705" y="161"/>
                      </a:lnTo>
                      <a:lnTo>
                        <a:pt x="70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50"/>
                <p:cNvSpPr/>
                <p:nvPr/>
              </p:nvSpPr>
              <p:spPr>
                <a:xfrm>
                  <a:off x="2753175" y="8331700"/>
                  <a:ext cx="136425" cy="30500"/>
                </a:xfrm>
                <a:custGeom>
                  <a:rect b="b" l="l" r="r" t="t"/>
                  <a:pathLst>
                    <a:path extrusionOk="0" h="1220" w="5457">
                      <a:moveTo>
                        <a:pt x="0" y="0"/>
                      </a:moveTo>
                      <a:lnTo>
                        <a:pt x="0" y="1220"/>
                      </a:lnTo>
                      <a:lnTo>
                        <a:pt x="5457" y="1220"/>
                      </a:lnTo>
                      <a:lnTo>
                        <a:pt x="5457" y="0"/>
                      </a:lnTo>
                      <a:lnTo>
                        <a:pt x="4887" y="0"/>
                      </a:lnTo>
                      <a:lnTo>
                        <a:pt x="4887" y="541"/>
                      </a:lnTo>
                      <a:lnTo>
                        <a:pt x="4530" y="541"/>
                      </a:lnTo>
                      <a:lnTo>
                        <a:pt x="4530" y="0"/>
                      </a:lnTo>
                      <a:lnTo>
                        <a:pt x="4072" y="0"/>
                      </a:lnTo>
                      <a:lnTo>
                        <a:pt x="4072" y="541"/>
                      </a:lnTo>
                      <a:lnTo>
                        <a:pt x="3715" y="541"/>
                      </a:lnTo>
                      <a:lnTo>
                        <a:pt x="3715" y="0"/>
                      </a:lnTo>
                      <a:lnTo>
                        <a:pt x="3258" y="0"/>
                      </a:lnTo>
                      <a:lnTo>
                        <a:pt x="3258" y="541"/>
                      </a:lnTo>
                      <a:lnTo>
                        <a:pt x="2901" y="541"/>
                      </a:lnTo>
                      <a:lnTo>
                        <a:pt x="2901" y="0"/>
                      </a:lnTo>
                      <a:lnTo>
                        <a:pt x="2443" y="0"/>
                      </a:lnTo>
                      <a:lnTo>
                        <a:pt x="2443" y="541"/>
                      </a:lnTo>
                      <a:lnTo>
                        <a:pt x="2088" y="541"/>
                      </a:lnTo>
                      <a:lnTo>
                        <a:pt x="2088" y="0"/>
                      </a:lnTo>
                      <a:lnTo>
                        <a:pt x="1629" y="0"/>
                      </a:lnTo>
                      <a:lnTo>
                        <a:pt x="1629" y="541"/>
                      </a:lnTo>
                      <a:lnTo>
                        <a:pt x="1273" y="541"/>
                      </a:lnTo>
                      <a:lnTo>
                        <a:pt x="1273" y="0"/>
                      </a:lnTo>
                      <a:lnTo>
                        <a:pt x="815" y="0"/>
                      </a:lnTo>
                      <a:lnTo>
                        <a:pt x="815" y="541"/>
                      </a:lnTo>
                      <a:lnTo>
                        <a:pt x="459" y="541"/>
                      </a:lnTo>
                      <a:lnTo>
                        <a:pt x="45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50"/>
                <p:cNvSpPr/>
                <p:nvPr/>
              </p:nvSpPr>
              <p:spPr>
                <a:xfrm>
                  <a:off x="2753175" y="8335450"/>
                  <a:ext cx="136425" cy="30525"/>
                </a:xfrm>
                <a:custGeom>
                  <a:rect b="b" l="l" r="r" t="t"/>
                  <a:pathLst>
                    <a:path extrusionOk="0" h="1221" w="5457">
                      <a:moveTo>
                        <a:pt x="0" y="0"/>
                      </a:moveTo>
                      <a:lnTo>
                        <a:pt x="0" y="1220"/>
                      </a:lnTo>
                      <a:lnTo>
                        <a:pt x="5457" y="1220"/>
                      </a:lnTo>
                      <a:lnTo>
                        <a:pt x="5457" y="0"/>
                      </a:lnTo>
                      <a:lnTo>
                        <a:pt x="4887" y="0"/>
                      </a:lnTo>
                      <a:lnTo>
                        <a:pt x="4887" y="542"/>
                      </a:lnTo>
                      <a:lnTo>
                        <a:pt x="4530" y="542"/>
                      </a:lnTo>
                      <a:lnTo>
                        <a:pt x="4530" y="0"/>
                      </a:lnTo>
                      <a:lnTo>
                        <a:pt x="4072" y="0"/>
                      </a:lnTo>
                      <a:lnTo>
                        <a:pt x="4072" y="542"/>
                      </a:lnTo>
                      <a:lnTo>
                        <a:pt x="3715" y="542"/>
                      </a:lnTo>
                      <a:lnTo>
                        <a:pt x="3715" y="0"/>
                      </a:lnTo>
                      <a:lnTo>
                        <a:pt x="3258" y="0"/>
                      </a:lnTo>
                      <a:lnTo>
                        <a:pt x="3258" y="542"/>
                      </a:lnTo>
                      <a:lnTo>
                        <a:pt x="2901" y="542"/>
                      </a:lnTo>
                      <a:lnTo>
                        <a:pt x="2901" y="0"/>
                      </a:lnTo>
                      <a:lnTo>
                        <a:pt x="2443" y="0"/>
                      </a:lnTo>
                      <a:lnTo>
                        <a:pt x="2443" y="542"/>
                      </a:lnTo>
                      <a:lnTo>
                        <a:pt x="2088" y="542"/>
                      </a:lnTo>
                      <a:lnTo>
                        <a:pt x="2088" y="0"/>
                      </a:lnTo>
                      <a:lnTo>
                        <a:pt x="1629" y="0"/>
                      </a:lnTo>
                      <a:lnTo>
                        <a:pt x="1629" y="542"/>
                      </a:lnTo>
                      <a:lnTo>
                        <a:pt x="1273" y="542"/>
                      </a:lnTo>
                      <a:lnTo>
                        <a:pt x="1273" y="0"/>
                      </a:lnTo>
                      <a:lnTo>
                        <a:pt x="815" y="0"/>
                      </a:lnTo>
                      <a:lnTo>
                        <a:pt x="815" y="542"/>
                      </a:lnTo>
                      <a:lnTo>
                        <a:pt x="459" y="542"/>
                      </a:lnTo>
                      <a:lnTo>
                        <a:pt x="45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50"/>
                <p:cNvSpPr/>
                <p:nvPr/>
              </p:nvSpPr>
              <p:spPr>
                <a:xfrm>
                  <a:off x="2858600" y="8372625"/>
                  <a:ext cx="16750" cy="16450"/>
                </a:xfrm>
                <a:custGeom>
                  <a:rect b="b" l="l" r="r" t="t"/>
                  <a:pathLst>
                    <a:path extrusionOk="0" h="658" w="670">
                      <a:moveTo>
                        <a:pt x="302" y="1"/>
                      </a:moveTo>
                      <a:lnTo>
                        <a:pt x="0" y="657"/>
                      </a:lnTo>
                      <a:lnTo>
                        <a:pt x="369" y="657"/>
                      </a:lnTo>
                      <a:lnTo>
                        <a:pt x="67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50"/>
                <p:cNvSpPr/>
                <p:nvPr/>
              </p:nvSpPr>
              <p:spPr>
                <a:xfrm>
                  <a:off x="2841875" y="8372625"/>
                  <a:ext cx="13750" cy="16450"/>
                </a:xfrm>
                <a:custGeom>
                  <a:rect b="b" l="l" r="r" t="t"/>
                  <a:pathLst>
                    <a:path extrusionOk="0" h="658" w="550">
                      <a:moveTo>
                        <a:pt x="182" y="1"/>
                      </a:moveTo>
                      <a:lnTo>
                        <a:pt x="1" y="657"/>
                      </a:lnTo>
                      <a:lnTo>
                        <a:pt x="368" y="657"/>
                      </a:lnTo>
                      <a:lnTo>
                        <a:pt x="54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50"/>
                <p:cNvSpPr/>
                <p:nvPr/>
              </p:nvSpPr>
              <p:spPr>
                <a:xfrm>
                  <a:off x="2825125" y="8372625"/>
                  <a:ext cx="10750" cy="16450"/>
                </a:xfrm>
                <a:custGeom>
                  <a:rect b="b" l="l" r="r" t="t"/>
                  <a:pathLst>
                    <a:path extrusionOk="0" h="658" w="430">
                      <a:moveTo>
                        <a:pt x="62" y="1"/>
                      </a:moveTo>
                      <a:lnTo>
                        <a:pt x="1" y="657"/>
                      </a:lnTo>
                      <a:lnTo>
                        <a:pt x="370" y="657"/>
                      </a:lnTo>
                      <a:lnTo>
                        <a:pt x="42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50"/>
                <p:cNvSpPr/>
                <p:nvPr/>
              </p:nvSpPr>
              <p:spPr>
                <a:xfrm>
                  <a:off x="2806900" y="8372625"/>
                  <a:ext cx="10750" cy="16450"/>
                </a:xfrm>
                <a:custGeom>
                  <a:rect b="b" l="l" r="r" t="t"/>
                  <a:pathLst>
                    <a:path extrusionOk="0" h="658" w="430">
                      <a:moveTo>
                        <a:pt x="1" y="1"/>
                      </a:moveTo>
                      <a:lnTo>
                        <a:pt x="62" y="657"/>
                      </a:lnTo>
                      <a:lnTo>
                        <a:pt x="429" y="657"/>
                      </a:lnTo>
                      <a:lnTo>
                        <a:pt x="368"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50"/>
                <p:cNvSpPr/>
                <p:nvPr/>
              </p:nvSpPr>
              <p:spPr>
                <a:xfrm>
                  <a:off x="2787150" y="8372625"/>
                  <a:ext cx="13750" cy="16450"/>
                </a:xfrm>
                <a:custGeom>
                  <a:rect b="b" l="l" r="r" t="t"/>
                  <a:pathLst>
                    <a:path extrusionOk="0" h="658" w="550">
                      <a:moveTo>
                        <a:pt x="1" y="1"/>
                      </a:moveTo>
                      <a:lnTo>
                        <a:pt x="182" y="657"/>
                      </a:lnTo>
                      <a:lnTo>
                        <a:pt x="549" y="657"/>
                      </a:lnTo>
                      <a:lnTo>
                        <a:pt x="37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50"/>
                <p:cNvSpPr/>
                <p:nvPr/>
              </p:nvSpPr>
              <p:spPr>
                <a:xfrm>
                  <a:off x="2767450" y="8372625"/>
                  <a:ext cx="16725" cy="16450"/>
                </a:xfrm>
                <a:custGeom>
                  <a:rect b="b" l="l" r="r" t="t"/>
                  <a:pathLst>
                    <a:path extrusionOk="0" h="658" w="669">
                      <a:moveTo>
                        <a:pt x="0" y="1"/>
                      </a:moveTo>
                      <a:lnTo>
                        <a:pt x="301" y="657"/>
                      </a:lnTo>
                      <a:lnTo>
                        <a:pt x="669" y="657"/>
                      </a:lnTo>
                      <a:lnTo>
                        <a:pt x="368"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50"/>
                <p:cNvSpPr/>
                <p:nvPr/>
              </p:nvSpPr>
              <p:spPr>
                <a:xfrm>
                  <a:off x="2814025" y="8401450"/>
                  <a:ext cx="61325" cy="411925"/>
                </a:xfrm>
                <a:custGeom>
                  <a:rect b="b" l="l" r="r" t="t"/>
                  <a:pathLst>
                    <a:path extrusionOk="0" h="16477" w="2453">
                      <a:moveTo>
                        <a:pt x="1" y="1"/>
                      </a:moveTo>
                      <a:cubicBezTo>
                        <a:pt x="1455" y="2813"/>
                        <a:pt x="2295" y="13464"/>
                        <a:pt x="1106" y="16477"/>
                      </a:cubicBezTo>
                      <a:lnTo>
                        <a:pt x="2453" y="16477"/>
                      </a:lnTo>
                      <a:lnTo>
                        <a:pt x="2453" y="1"/>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50"/>
                <p:cNvSpPr/>
                <p:nvPr/>
              </p:nvSpPr>
              <p:spPr>
                <a:xfrm>
                  <a:off x="2767425" y="8401450"/>
                  <a:ext cx="69225" cy="411925"/>
                </a:xfrm>
                <a:custGeom>
                  <a:rect b="b" l="l" r="r" t="t"/>
                  <a:pathLst>
                    <a:path extrusionOk="0" h="16477" w="2769">
                      <a:moveTo>
                        <a:pt x="0" y="1"/>
                      </a:moveTo>
                      <a:lnTo>
                        <a:pt x="0" y="16477"/>
                      </a:lnTo>
                      <a:lnTo>
                        <a:pt x="1512" y="16477"/>
                      </a:lnTo>
                      <a:cubicBezTo>
                        <a:pt x="2769" y="13299"/>
                        <a:pt x="470" y="5252"/>
                        <a:pt x="670" y="1"/>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50"/>
                <p:cNvSpPr/>
                <p:nvPr/>
              </p:nvSpPr>
              <p:spPr>
                <a:xfrm>
                  <a:off x="2760675" y="8411700"/>
                  <a:ext cx="6550" cy="12450"/>
                </a:xfrm>
                <a:custGeom>
                  <a:rect b="b" l="l" r="r" t="t"/>
                  <a:pathLst>
                    <a:path extrusionOk="0" h="498" w="262">
                      <a:moveTo>
                        <a:pt x="131" y="0"/>
                      </a:moveTo>
                      <a:lnTo>
                        <a:pt x="1" y="498"/>
                      </a:lnTo>
                      <a:lnTo>
                        <a:pt x="261" y="498"/>
                      </a:lnTo>
                      <a:lnTo>
                        <a:pt x="13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50"/>
                <p:cNvSpPr/>
                <p:nvPr/>
              </p:nvSpPr>
              <p:spPr>
                <a:xfrm>
                  <a:off x="2763650" y="8401500"/>
                  <a:ext cx="600" cy="12500"/>
                </a:xfrm>
                <a:custGeom>
                  <a:rect b="b" l="l" r="r" t="t"/>
                  <a:pathLst>
                    <a:path extrusionOk="0" h="500" w="24">
                      <a:moveTo>
                        <a:pt x="12" y="1"/>
                      </a:moveTo>
                      <a:cubicBezTo>
                        <a:pt x="7" y="1"/>
                        <a:pt x="1" y="4"/>
                        <a:pt x="1" y="12"/>
                      </a:cubicBezTo>
                      <a:lnTo>
                        <a:pt x="1" y="488"/>
                      </a:lnTo>
                      <a:cubicBezTo>
                        <a:pt x="1" y="493"/>
                        <a:pt x="6" y="499"/>
                        <a:pt x="12" y="499"/>
                      </a:cubicBezTo>
                      <a:cubicBezTo>
                        <a:pt x="19" y="499"/>
                        <a:pt x="24" y="493"/>
                        <a:pt x="24" y="488"/>
                      </a:cubicBezTo>
                      <a:lnTo>
                        <a:pt x="24" y="12"/>
                      </a:lnTo>
                      <a:cubicBezTo>
                        <a:pt x="23" y="4"/>
                        <a:pt x="18" y="1"/>
                        <a:pt x="1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50"/>
                <p:cNvSpPr/>
                <p:nvPr/>
              </p:nvSpPr>
              <p:spPr>
                <a:xfrm>
                  <a:off x="2748725" y="8443400"/>
                  <a:ext cx="30475" cy="62125"/>
                </a:xfrm>
                <a:custGeom>
                  <a:rect b="b" l="l" r="r" t="t"/>
                  <a:pathLst>
                    <a:path extrusionOk="0" h="2485" w="1219">
                      <a:moveTo>
                        <a:pt x="0" y="1"/>
                      </a:moveTo>
                      <a:lnTo>
                        <a:pt x="0" y="2485"/>
                      </a:lnTo>
                      <a:lnTo>
                        <a:pt x="1218" y="2485"/>
                      </a:lnTo>
                      <a:lnTo>
                        <a:pt x="121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50"/>
                <p:cNvSpPr/>
                <p:nvPr/>
              </p:nvSpPr>
              <p:spPr>
                <a:xfrm>
                  <a:off x="2748725" y="8443400"/>
                  <a:ext cx="30475" cy="3075"/>
                </a:xfrm>
                <a:custGeom>
                  <a:rect b="b" l="l" r="r" t="t"/>
                  <a:pathLst>
                    <a:path extrusionOk="0" h="123" w="1219">
                      <a:moveTo>
                        <a:pt x="0" y="1"/>
                      </a:moveTo>
                      <a:lnTo>
                        <a:pt x="0" y="122"/>
                      </a:lnTo>
                      <a:lnTo>
                        <a:pt x="1218" y="122"/>
                      </a:lnTo>
                      <a:lnTo>
                        <a:pt x="121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50"/>
                <p:cNvSpPr/>
                <p:nvPr/>
              </p:nvSpPr>
              <p:spPr>
                <a:xfrm>
                  <a:off x="2763950" y="8422250"/>
                  <a:ext cx="15250" cy="14450"/>
                </a:xfrm>
                <a:custGeom>
                  <a:rect b="b" l="l" r="r" t="t"/>
                  <a:pathLst>
                    <a:path extrusionOk="0" h="578" w="610">
                      <a:moveTo>
                        <a:pt x="0" y="1"/>
                      </a:moveTo>
                      <a:cubicBezTo>
                        <a:pt x="207" y="1"/>
                        <a:pt x="378" y="254"/>
                        <a:pt x="389" y="578"/>
                      </a:cubicBezTo>
                      <a:lnTo>
                        <a:pt x="609" y="578"/>
                      </a:lnTo>
                      <a:cubicBezTo>
                        <a:pt x="592" y="254"/>
                        <a:pt x="324" y="1"/>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50"/>
                <p:cNvSpPr/>
                <p:nvPr/>
              </p:nvSpPr>
              <p:spPr>
                <a:xfrm>
                  <a:off x="2748725" y="8422250"/>
                  <a:ext cx="15250" cy="14450"/>
                </a:xfrm>
                <a:custGeom>
                  <a:rect b="b" l="l" r="r" t="t"/>
                  <a:pathLst>
                    <a:path extrusionOk="0" h="578" w="610">
                      <a:moveTo>
                        <a:pt x="609" y="1"/>
                      </a:moveTo>
                      <a:cubicBezTo>
                        <a:pt x="285" y="1"/>
                        <a:pt x="17" y="254"/>
                        <a:pt x="0" y="578"/>
                      </a:cubicBezTo>
                      <a:lnTo>
                        <a:pt x="221" y="578"/>
                      </a:lnTo>
                      <a:cubicBezTo>
                        <a:pt x="233" y="254"/>
                        <a:pt x="402" y="1"/>
                        <a:pt x="60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50"/>
                <p:cNvSpPr/>
                <p:nvPr/>
              </p:nvSpPr>
              <p:spPr>
                <a:xfrm>
                  <a:off x="2754250" y="8422250"/>
                  <a:ext cx="9725" cy="14450"/>
                </a:xfrm>
                <a:custGeom>
                  <a:rect b="b" l="l" r="r" t="t"/>
                  <a:pathLst>
                    <a:path extrusionOk="0" h="578" w="389">
                      <a:moveTo>
                        <a:pt x="388" y="1"/>
                      </a:moveTo>
                      <a:cubicBezTo>
                        <a:pt x="181" y="1"/>
                        <a:pt x="12" y="254"/>
                        <a:pt x="0" y="578"/>
                      </a:cubicBezTo>
                      <a:lnTo>
                        <a:pt x="243" y="578"/>
                      </a:lnTo>
                      <a:cubicBezTo>
                        <a:pt x="248" y="254"/>
                        <a:pt x="311" y="1"/>
                        <a:pt x="38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50"/>
                <p:cNvSpPr/>
                <p:nvPr/>
              </p:nvSpPr>
              <p:spPr>
                <a:xfrm>
                  <a:off x="2763950" y="8422250"/>
                  <a:ext cx="9750" cy="14450"/>
                </a:xfrm>
                <a:custGeom>
                  <a:rect b="b" l="l" r="r" t="t"/>
                  <a:pathLst>
                    <a:path extrusionOk="0" h="578" w="390">
                      <a:moveTo>
                        <a:pt x="0" y="1"/>
                      </a:moveTo>
                      <a:cubicBezTo>
                        <a:pt x="78" y="1"/>
                        <a:pt x="140" y="254"/>
                        <a:pt x="145" y="578"/>
                      </a:cubicBezTo>
                      <a:lnTo>
                        <a:pt x="389" y="578"/>
                      </a:lnTo>
                      <a:cubicBezTo>
                        <a:pt x="378" y="254"/>
                        <a:pt x="207" y="1"/>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50"/>
                <p:cNvSpPr/>
                <p:nvPr/>
              </p:nvSpPr>
              <p:spPr>
                <a:xfrm>
                  <a:off x="2760325" y="8422250"/>
                  <a:ext cx="7250" cy="14450"/>
                </a:xfrm>
                <a:custGeom>
                  <a:rect b="b" l="l" r="r" t="t"/>
                  <a:pathLst>
                    <a:path extrusionOk="0" h="578" w="290">
                      <a:moveTo>
                        <a:pt x="145" y="1"/>
                      </a:moveTo>
                      <a:cubicBezTo>
                        <a:pt x="68" y="1"/>
                        <a:pt x="5" y="254"/>
                        <a:pt x="0" y="578"/>
                      </a:cubicBezTo>
                      <a:lnTo>
                        <a:pt x="290" y="578"/>
                      </a:lnTo>
                      <a:cubicBezTo>
                        <a:pt x="285" y="254"/>
                        <a:pt x="223" y="1"/>
                        <a:pt x="14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50"/>
                <p:cNvSpPr/>
                <p:nvPr/>
              </p:nvSpPr>
              <p:spPr>
                <a:xfrm>
                  <a:off x="2750950" y="8505550"/>
                  <a:ext cx="28325" cy="23950"/>
                </a:xfrm>
                <a:custGeom>
                  <a:rect b="b" l="l" r="r" t="t"/>
                  <a:pathLst>
                    <a:path extrusionOk="0" h="958" w="1133">
                      <a:moveTo>
                        <a:pt x="4" y="0"/>
                      </a:moveTo>
                      <a:cubicBezTo>
                        <a:pt x="1" y="426"/>
                        <a:pt x="263" y="807"/>
                        <a:pt x="660" y="958"/>
                      </a:cubicBezTo>
                      <a:cubicBezTo>
                        <a:pt x="684" y="942"/>
                        <a:pt x="705" y="926"/>
                        <a:pt x="727" y="909"/>
                      </a:cubicBezTo>
                      <a:cubicBezTo>
                        <a:pt x="999" y="695"/>
                        <a:pt x="1132" y="365"/>
                        <a:pt x="112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50"/>
                <p:cNvSpPr/>
                <p:nvPr/>
              </p:nvSpPr>
              <p:spPr>
                <a:xfrm>
                  <a:off x="2773675" y="8436675"/>
                  <a:ext cx="8950" cy="6750"/>
                </a:xfrm>
                <a:custGeom>
                  <a:rect b="b" l="l" r="r" t="t"/>
                  <a:pathLst>
                    <a:path extrusionOk="0" h="270" w="358">
                      <a:moveTo>
                        <a:pt x="0" y="1"/>
                      </a:moveTo>
                      <a:lnTo>
                        <a:pt x="87" y="270"/>
                      </a:lnTo>
                      <a:lnTo>
                        <a:pt x="358" y="270"/>
                      </a:lnTo>
                      <a:lnTo>
                        <a:pt x="2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50"/>
                <p:cNvSpPr/>
                <p:nvPr/>
              </p:nvSpPr>
              <p:spPr>
                <a:xfrm>
                  <a:off x="2745325" y="8436675"/>
                  <a:ext cx="8950" cy="6750"/>
                </a:xfrm>
                <a:custGeom>
                  <a:rect b="b" l="l" r="r" t="t"/>
                  <a:pathLst>
                    <a:path extrusionOk="0" h="270" w="358">
                      <a:moveTo>
                        <a:pt x="138" y="1"/>
                      </a:moveTo>
                      <a:lnTo>
                        <a:pt x="0" y="270"/>
                      </a:lnTo>
                      <a:lnTo>
                        <a:pt x="269" y="270"/>
                      </a:lnTo>
                      <a:lnTo>
                        <a:pt x="35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50"/>
                <p:cNvSpPr/>
                <p:nvPr/>
              </p:nvSpPr>
              <p:spPr>
                <a:xfrm>
                  <a:off x="2767600" y="8436675"/>
                  <a:ext cx="8275" cy="6750"/>
                </a:xfrm>
                <a:custGeom>
                  <a:rect b="b" l="l" r="r" t="t"/>
                  <a:pathLst>
                    <a:path extrusionOk="0" h="270" w="331">
                      <a:moveTo>
                        <a:pt x="0" y="1"/>
                      </a:moveTo>
                      <a:lnTo>
                        <a:pt x="32" y="270"/>
                      </a:lnTo>
                      <a:lnTo>
                        <a:pt x="330" y="270"/>
                      </a:lnTo>
                      <a:lnTo>
                        <a:pt x="24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50"/>
                <p:cNvSpPr/>
                <p:nvPr/>
              </p:nvSpPr>
              <p:spPr>
                <a:xfrm>
                  <a:off x="2752050" y="8436675"/>
                  <a:ext cx="8300" cy="6750"/>
                </a:xfrm>
                <a:custGeom>
                  <a:rect b="b" l="l" r="r" t="t"/>
                  <a:pathLst>
                    <a:path extrusionOk="0" h="270" w="332">
                      <a:moveTo>
                        <a:pt x="88" y="1"/>
                      </a:moveTo>
                      <a:lnTo>
                        <a:pt x="0" y="270"/>
                      </a:lnTo>
                      <a:lnTo>
                        <a:pt x="298" y="270"/>
                      </a:lnTo>
                      <a:lnTo>
                        <a:pt x="3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50"/>
                <p:cNvSpPr/>
                <p:nvPr/>
              </p:nvSpPr>
              <p:spPr>
                <a:xfrm>
                  <a:off x="2759500" y="8436675"/>
                  <a:ext cx="8925" cy="6750"/>
                </a:xfrm>
                <a:custGeom>
                  <a:rect b="b" l="l" r="r" t="t"/>
                  <a:pathLst>
                    <a:path extrusionOk="0" h="270" w="357">
                      <a:moveTo>
                        <a:pt x="33" y="1"/>
                      </a:moveTo>
                      <a:lnTo>
                        <a:pt x="0" y="270"/>
                      </a:lnTo>
                      <a:lnTo>
                        <a:pt x="356" y="270"/>
                      </a:lnTo>
                      <a:lnTo>
                        <a:pt x="32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50"/>
                <p:cNvSpPr/>
                <p:nvPr/>
              </p:nvSpPr>
              <p:spPr>
                <a:xfrm>
                  <a:off x="2748725" y="8496725"/>
                  <a:ext cx="30475" cy="8800"/>
                </a:xfrm>
                <a:custGeom>
                  <a:rect b="b" l="l" r="r" t="t"/>
                  <a:pathLst>
                    <a:path extrusionOk="0" h="352" w="1219">
                      <a:moveTo>
                        <a:pt x="0" y="0"/>
                      </a:moveTo>
                      <a:lnTo>
                        <a:pt x="0" y="352"/>
                      </a:lnTo>
                      <a:lnTo>
                        <a:pt x="1218" y="352"/>
                      </a:lnTo>
                      <a:lnTo>
                        <a:pt x="1218"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50"/>
                <p:cNvSpPr/>
                <p:nvPr/>
              </p:nvSpPr>
              <p:spPr>
                <a:xfrm>
                  <a:off x="2759125" y="8500025"/>
                  <a:ext cx="3225" cy="5500"/>
                </a:xfrm>
                <a:custGeom>
                  <a:rect b="b" l="l" r="r" t="t"/>
                  <a:pathLst>
                    <a:path extrusionOk="0" h="220" w="129">
                      <a:moveTo>
                        <a:pt x="64" y="1"/>
                      </a:moveTo>
                      <a:cubicBezTo>
                        <a:pt x="33" y="1"/>
                        <a:pt x="1" y="22"/>
                        <a:pt x="1" y="65"/>
                      </a:cubicBezTo>
                      <a:lnTo>
                        <a:pt x="1" y="220"/>
                      </a:lnTo>
                      <a:lnTo>
                        <a:pt x="128" y="220"/>
                      </a:lnTo>
                      <a:lnTo>
                        <a:pt x="128" y="65"/>
                      </a:lnTo>
                      <a:cubicBezTo>
                        <a:pt x="128" y="22"/>
                        <a:pt x="96" y="1"/>
                        <a:pt x="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50"/>
                <p:cNvSpPr/>
                <p:nvPr/>
              </p:nvSpPr>
              <p:spPr>
                <a:xfrm>
                  <a:off x="2766325" y="8500025"/>
                  <a:ext cx="3175" cy="5500"/>
                </a:xfrm>
                <a:custGeom>
                  <a:rect b="b" l="l" r="r" t="t"/>
                  <a:pathLst>
                    <a:path extrusionOk="0" h="220" w="127">
                      <a:moveTo>
                        <a:pt x="64" y="1"/>
                      </a:moveTo>
                      <a:cubicBezTo>
                        <a:pt x="32" y="1"/>
                        <a:pt x="1" y="22"/>
                        <a:pt x="1" y="65"/>
                      </a:cubicBezTo>
                      <a:lnTo>
                        <a:pt x="1" y="220"/>
                      </a:lnTo>
                      <a:lnTo>
                        <a:pt x="126" y="220"/>
                      </a:lnTo>
                      <a:lnTo>
                        <a:pt x="126" y="65"/>
                      </a:lnTo>
                      <a:cubicBezTo>
                        <a:pt x="126" y="22"/>
                        <a:pt x="95" y="1"/>
                        <a:pt x="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50"/>
                <p:cNvSpPr/>
                <p:nvPr/>
              </p:nvSpPr>
              <p:spPr>
                <a:xfrm>
                  <a:off x="2748725" y="8443400"/>
                  <a:ext cx="8575" cy="62125"/>
                </a:xfrm>
                <a:custGeom>
                  <a:rect b="b" l="l" r="r" t="t"/>
                  <a:pathLst>
                    <a:path extrusionOk="0" h="2485" w="343">
                      <a:moveTo>
                        <a:pt x="0" y="1"/>
                      </a:moveTo>
                      <a:lnTo>
                        <a:pt x="0" y="2485"/>
                      </a:lnTo>
                      <a:lnTo>
                        <a:pt x="343" y="2485"/>
                      </a:lnTo>
                      <a:lnTo>
                        <a:pt x="343" y="1"/>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50"/>
                <p:cNvSpPr/>
                <p:nvPr/>
              </p:nvSpPr>
              <p:spPr>
                <a:xfrm>
                  <a:off x="2751975" y="8500025"/>
                  <a:ext cx="3175" cy="5500"/>
                </a:xfrm>
                <a:custGeom>
                  <a:rect b="b" l="l" r="r" t="t"/>
                  <a:pathLst>
                    <a:path extrusionOk="0" h="220" w="127">
                      <a:moveTo>
                        <a:pt x="63" y="1"/>
                      </a:moveTo>
                      <a:cubicBezTo>
                        <a:pt x="32" y="1"/>
                        <a:pt x="0" y="22"/>
                        <a:pt x="0" y="65"/>
                      </a:cubicBezTo>
                      <a:lnTo>
                        <a:pt x="0" y="220"/>
                      </a:lnTo>
                      <a:lnTo>
                        <a:pt x="126" y="220"/>
                      </a:lnTo>
                      <a:lnTo>
                        <a:pt x="126" y="65"/>
                      </a:lnTo>
                      <a:cubicBezTo>
                        <a:pt x="126" y="22"/>
                        <a:pt x="95" y="1"/>
                        <a:pt x="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50"/>
                <p:cNvSpPr/>
                <p:nvPr/>
              </p:nvSpPr>
              <p:spPr>
                <a:xfrm>
                  <a:off x="2775075" y="8443400"/>
                  <a:ext cx="4125" cy="62125"/>
                </a:xfrm>
                <a:custGeom>
                  <a:rect b="b" l="l" r="r" t="t"/>
                  <a:pathLst>
                    <a:path extrusionOk="0" h="2485" w="165">
                      <a:moveTo>
                        <a:pt x="1" y="1"/>
                      </a:moveTo>
                      <a:lnTo>
                        <a:pt x="1" y="2485"/>
                      </a:lnTo>
                      <a:lnTo>
                        <a:pt x="164" y="2485"/>
                      </a:lnTo>
                      <a:lnTo>
                        <a:pt x="164" y="1"/>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50"/>
                <p:cNvSpPr/>
                <p:nvPr/>
              </p:nvSpPr>
              <p:spPr>
                <a:xfrm>
                  <a:off x="2773500" y="8500025"/>
                  <a:ext cx="3200" cy="5500"/>
                </a:xfrm>
                <a:custGeom>
                  <a:rect b="b" l="l" r="r" t="t"/>
                  <a:pathLst>
                    <a:path extrusionOk="0" h="220" w="128">
                      <a:moveTo>
                        <a:pt x="64" y="1"/>
                      </a:moveTo>
                      <a:cubicBezTo>
                        <a:pt x="32" y="1"/>
                        <a:pt x="0" y="22"/>
                        <a:pt x="0" y="65"/>
                      </a:cubicBezTo>
                      <a:lnTo>
                        <a:pt x="0" y="220"/>
                      </a:lnTo>
                      <a:lnTo>
                        <a:pt x="127" y="220"/>
                      </a:lnTo>
                      <a:lnTo>
                        <a:pt x="127" y="65"/>
                      </a:lnTo>
                      <a:cubicBezTo>
                        <a:pt x="127" y="22"/>
                        <a:pt x="96" y="1"/>
                        <a:pt x="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50"/>
                <p:cNvSpPr/>
                <p:nvPr/>
              </p:nvSpPr>
              <p:spPr>
                <a:xfrm>
                  <a:off x="2750950" y="8505550"/>
                  <a:ext cx="18200" cy="23950"/>
                </a:xfrm>
                <a:custGeom>
                  <a:rect b="b" l="l" r="r" t="t"/>
                  <a:pathLst>
                    <a:path extrusionOk="0" h="958" w="728">
                      <a:moveTo>
                        <a:pt x="4" y="0"/>
                      </a:moveTo>
                      <a:cubicBezTo>
                        <a:pt x="1" y="426"/>
                        <a:pt x="263" y="807"/>
                        <a:pt x="660" y="958"/>
                      </a:cubicBezTo>
                      <a:cubicBezTo>
                        <a:pt x="684" y="942"/>
                        <a:pt x="705" y="926"/>
                        <a:pt x="727" y="909"/>
                      </a:cubicBezTo>
                      <a:cubicBezTo>
                        <a:pt x="387" y="705"/>
                        <a:pt x="297" y="313"/>
                        <a:pt x="286"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50"/>
                <p:cNvSpPr/>
                <p:nvPr/>
              </p:nvSpPr>
              <p:spPr>
                <a:xfrm>
                  <a:off x="2755200" y="8454325"/>
                  <a:ext cx="2100" cy="13550"/>
                </a:xfrm>
                <a:custGeom>
                  <a:rect b="b" l="l" r="r" t="t"/>
                  <a:pathLst>
                    <a:path extrusionOk="0" h="542" w="84">
                      <a:moveTo>
                        <a:pt x="0" y="1"/>
                      </a:moveTo>
                      <a:lnTo>
                        <a:pt x="0" y="542"/>
                      </a:lnTo>
                      <a:lnTo>
                        <a:pt x="84" y="542"/>
                      </a:lnTo>
                      <a:lnTo>
                        <a:pt x="84" y="1"/>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50"/>
                <p:cNvSpPr/>
                <p:nvPr/>
              </p:nvSpPr>
              <p:spPr>
                <a:xfrm>
                  <a:off x="2755200" y="8475850"/>
                  <a:ext cx="2100" cy="13600"/>
                </a:xfrm>
                <a:custGeom>
                  <a:rect b="b" l="l" r="r" t="t"/>
                  <a:pathLst>
                    <a:path extrusionOk="0" h="544" w="84">
                      <a:moveTo>
                        <a:pt x="0" y="1"/>
                      </a:moveTo>
                      <a:lnTo>
                        <a:pt x="0" y="543"/>
                      </a:lnTo>
                      <a:lnTo>
                        <a:pt x="84" y="543"/>
                      </a:lnTo>
                      <a:lnTo>
                        <a:pt x="84" y="1"/>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2" name="Google Shape;1862;p50"/>
              <p:cNvGrpSpPr/>
              <p:nvPr/>
            </p:nvGrpSpPr>
            <p:grpSpPr>
              <a:xfrm>
                <a:off x="2354325" y="7257050"/>
                <a:ext cx="107400" cy="634725"/>
                <a:chOff x="2532950" y="7500225"/>
                <a:chExt cx="107400" cy="634725"/>
              </a:xfrm>
            </p:grpSpPr>
            <p:sp>
              <p:nvSpPr>
                <p:cNvPr id="1863" name="Google Shape;1863;p50"/>
                <p:cNvSpPr/>
                <p:nvPr/>
              </p:nvSpPr>
              <p:spPr>
                <a:xfrm>
                  <a:off x="2548375" y="7727600"/>
                  <a:ext cx="71500" cy="407350"/>
                </a:xfrm>
                <a:custGeom>
                  <a:rect b="b" l="l" r="r" t="t"/>
                  <a:pathLst>
                    <a:path extrusionOk="0" h="16294" w="2860">
                      <a:moveTo>
                        <a:pt x="1" y="1"/>
                      </a:moveTo>
                      <a:lnTo>
                        <a:pt x="1" y="16293"/>
                      </a:lnTo>
                      <a:lnTo>
                        <a:pt x="2859" y="16293"/>
                      </a:lnTo>
                      <a:lnTo>
                        <a:pt x="285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50"/>
                <p:cNvSpPr/>
                <p:nvPr/>
              </p:nvSpPr>
              <p:spPr>
                <a:xfrm>
                  <a:off x="2576200" y="7738425"/>
                  <a:ext cx="15850" cy="50075"/>
                </a:xfrm>
                <a:custGeom>
                  <a:rect b="b" l="l" r="r" t="t"/>
                  <a:pathLst>
                    <a:path extrusionOk="0" h="2003" w="634">
                      <a:moveTo>
                        <a:pt x="317" y="0"/>
                      </a:moveTo>
                      <a:cubicBezTo>
                        <a:pt x="128" y="130"/>
                        <a:pt x="0" y="376"/>
                        <a:pt x="0" y="656"/>
                      </a:cubicBezTo>
                      <a:lnTo>
                        <a:pt x="0" y="2002"/>
                      </a:lnTo>
                      <a:lnTo>
                        <a:pt x="634" y="2002"/>
                      </a:lnTo>
                      <a:lnTo>
                        <a:pt x="634" y="656"/>
                      </a:lnTo>
                      <a:cubicBezTo>
                        <a:pt x="634" y="376"/>
                        <a:pt x="507" y="130"/>
                        <a:pt x="31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50"/>
                <p:cNvSpPr/>
                <p:nvPr/>
              </p:nvSpPr>
              <p:spPr>
                <a:xfrm>
                  <a:off x="2611925" y="7738375"/>
                  <a:ext cx="7950" cy="50150"/>
                </a:xfrm>
                <a:custGeom>
                  <a:rect b="b" l="l" r="r" t="t"/>
                  <a:pathLst>
                    <a:path extrusionOk="0" h="2006" w="318">
                      <a:moveTo>
                        <a:pt x="317" y="1"/>
                      </a:moveTo>
                      <a:cubicBezTo>
                        <a:pt x="129" y="132"/>
                        <a:pt x="1" y="377"/>
                        <a:pt x="1" y="659"/>
                      </a:cubicBezTo>
                      <a:lnTo>
                        <a:pt x="1" y="2006"/>
                      </a:lnTo>
                      <a:lnTo>
                        <a:pt x="317" y="2006"/>
                      </a:lnTo>
                      <a:lnTo>
                        <a:pt x="31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50"/>
                <p:cNvSpPr/>
                <p:nvPr/>
              </p:nvSpPr>
              <p:spPr>
                <a:xfrm>
                  <a:off x="2548375" y="7738375"/>
                  <a:ext cx="7950" cy="50150"/>
                </a:xfrm>
                <a:custGeom>
                  <a:rect b="b" l="l" r="r" t="t"/>
                  <a:pathLst>
                    <a:path extrusionOk="0" h="2006" w="318">
                      <a:moveTo>
                        <a:pt x="1" y="1"/>
                      </a:moveTo>
                      <a:lnTo>
                        <a:pt x="1" y="2006"/>
                      </a:lnTo>
                      <a:lnTo>
                        <a:pt x="318" y="2006"/>
                      </a:lnTo>
                      <a:lnTo>
                        <a:pt x="318" y="659"/>
                      </a:lnTo>
                      <a:cubicBezTo>
                        <a:pt x="318" y="377"/>
                        <a:pt x="189" y="132"/>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50"/>
                <p:cNvSpPr/>
                <p:nvPr/>
              </p:nvSpPr>
              <p:spPr>
                <a:xfrm>
                  <a:off x="2538425" y="7711775"/>
                  <a:ext cx="91400" cy="15850"/>
                </a:xfrm>
                <a:custGeom>
                  <a:rect b="b" l="l" r="r" t="t"/>
                  <a:pathLst>
                    <a:path extrusionOk="0" h="634" w="3656">
                      <a:moveTo>
                        <a:pt x="1" y="0"/>
                      </a:moveTo>
                      <a:lnTo>
                        <a:pt x="399" y="634"/>
                      </a:lnTo>
                      <a:lnTo>
                        <a:pt x="3257" y="634"/>
                      </a:lnTo>
                      <a:lnTo>
                        <a:pt x="365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50"/>
                <p:cNvSpPr/>
                <p:nvPr/>
              </p:nvSpPr>
              <p:spPr>
                <a:xfrm>
                  <a:off x="2538425" y="7676725"/>
                  <a:ext cx="91400" cy="35075"/>
                </a:xfrm>
                <a:custGeom>
                  <a:rect b="b" l="l" r="r" t="t"/>
                  <a:pathLst>
                    <a:path extrusionOk="0" h="1403" w="3656">
                      <a:moveTo>
                        <a:pt x="1" y="0"/>
                      </a:moveTo>
                      <a:lnTo>
                        <a:pt x="1" y="1402"/>
                      </a:lnTo>
                      <a:lnTo>
                        <a:pt x="3655" y="1402"/>
                      </a:lnTo>
                      <a:lnTo>
                        <a:pt x="365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50"/>
                <p:cNvSpPr/>
                <p:nvPr/>
              </p:nvSpPr>
              <p:spPr>
                <a:xfrm>
                  <a:off x="2577525" y="7684325"/>
                  <a:ext cx="13200" cy="18175"/>
                </a:xfrm>
                <a:custGeom>
                  <a:rect b="b" l="l" r="r" t="t"/>
                  <a:pathLst>
                    <a:path extrusionOk="0" h="727" w="528">
                      <a:moveTo>
                        <a:pt x="1" y="0"/>
                      </a:moveTo>
                      <a:lnTo>
                        <a:pt x="1" y="726"/>
                      </a:lnTo>
                      <a:lnTo>
                        <a:pt x="527" y="726"/>
                      </a:lnTo>
                      <a:lnTo>
                        <a:pt x="52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50"/>
                <p:cNvSpPr/>
                <p:nvPr/>
              </p:nvSpPr>
              <p:spPr>
                <a:xfrm>
                  <a:off x="2538425" y="7676725"/>
                  <a:ext cx="91400" cy="1675"/>
                </a:xfrm>
                <a:custGeom>
                  <a:rect b="b" l="l" r="r" t="t"/>
                  <a:pathLst>
                    <a:path extrusionOk="0" h="67" w="3656">
                      <a:moveTo>
                        <a:pt x="1" y="0"/>
                      </a:moveTo>
                      <a:lnTo>
                        <a:pt x="1" y="67"/>
                      </a:lnTo>
                      <a:lnTo>
                        <a:pt x="3655" y="67"/>
                      </a:lnTo>
                      <a:lnTo>
                        <a:pt x="365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50"/>
                <p:cNvSpPr/>
                <p:nvPr/>
              </p:nvSpPr>
              <p:spPr>
                <a:xfrm>
                  <a:off x="2624575" y="7684325"/>
                  <a:ext cx="5250" cy="18175"/>
                </a:xfrm>
                <a:custGeom>
                  <a:rect b="b" l="l" r="r" t="t"/>
                  <a:pathLst>
                    <a:path extrusionOk="0" h="727" w="210">
                      <a:moveTo>
                        <a:pt x="1" y="0"/>
                      </a:moveTo>
                      <a:lnTo>
                        <a:pt x="1" y="726"/>
                      </a:lnTo>
                      <a:lnTo>
                        <a:pt x="209" y="726"/>
                      </a:lnTo>
                      <a:lnTo>
                        <a:pt x="20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50"/>
                <p:cNvSpPr/>
                <p:nvPr/>
              </p:nvSpPr>
              <p:spPr>
                <a:xfrm>
                  <a:off x="2538425" y="7684325"/>
                  <a:ext cx="5250" cy="18175"/>
                </a:xfrm>
                <a:custGeom>
                  <a:rect b="b" l="l" r="r" t="t"/>
                  <a:pathLst>
                    <a:path extrusionOk="0" h="727" w="210">
                      <a:moveTo>
                        <a:pt x="1" y="0"/>
                      </a:moveTo>
                      <a:lnTo>
                        <a:pt x="1" y="726"/>
                      </a:lnTo>
                      <a:lnTo>
                        <a:pt x="209" y="726"/>
                      </a:lnTo>
                      <a:lnTo>
                        <a:pt x="20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50"/>
                <p:cNvSpPr/>
                <p:nvPr/>
              </p:nvSpPr>
              <p:spPr>
                <a:xfrm>
                  <a:off x="2606075" y="7680050"/>
                  <a:ext cx="6050" cy="3125"/>
                </a:xfrm>
                <a:custGeom>
                  <a:rect b="b" l="l" r="r" t="t"/>
                  <a:pathLst>
                    <a:path extrusionOk="0" h="125" w="242">
                      <a:moveTo>
                        <a:pt x="0" y="0"/>
                      </a:moveTo>
                      <a:lnTo>
                        <a:pt x="0" y="125"/>
                      </a:lnTo>
                      <a:lnTo>
                        <a:pt x="242" y="125"/>
                      </a:lnTo>
                      <a:lnTo>
                        <a:pt x="24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50"/>
                <p:cNvSpPr/>
                <p:nvPr/>
              </p:nvSpPr>
              <p:spPr>
                <a:xfrm>
                  <a:off x="2556075" y="7680050"/>
                  <a:ext cx="6100" cy="3125"/>
                </a:xfrm>
                <a:custGeom>
                  <a:rect b="b" l="l" r="r" t="t"/>
                  <a:pathLst>
                    <a:path extrusionOk="0" h="125" w="244">
                      <a:moveTo>
                        <a:pt x="1" y="0"/>
                      </a:moveTo>
                      <a:lnTo>
                        <a:pt x="1" y="125"/>
                      </a:lnTo>
                      <a:lnTo>
                        <a:pt x="244" y="125"/>
                      </a:lnTo>
                      <a:lnTo>
                        <a:pt x="24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50"/>
                <p:cNvSpPr/>
                <p:nvPr/>
              </p:nvSpPr>
              <p:spPr>
                <a:xfrm>
                  <a:off x="2603075" y="7685000"/>
                  <a:ext cx="6050" cy="3125"/>
                </a:xfrm>
                <a:custGeom>
                  <a:rect b="b" l="l" r="r" t="t"/>
                  <a:pathLst>
                    <a:path extrusionOk="0" h="125" w="242">
                      <a:moveTo>
                        <a:pt x="0" y="1"/>
                      </a:moveTo>
                      <a:lnTo>
                        <a:pt x="0" y="125"/>
                      </a:lnTo>
                      <a:lnTo>
                        <a:pt x="242" y="125"/>
                      </a:lnTo>
                      <a:lnTo>
                        <a:pt x="24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50"/>
                <p:cNvSpPr/>
                <p:nvPr/>
              </p:nvSpPr>
              <p:spPr>
                <a:xfrm>
                  <a:off x="2559125" y="7685000"/>
                  <a:ext cx="6075" cy="3125"/>
                </a:xfrm>
                <a:custGeom>
                  <a:rect b="b" l="l" r="r" t="t"/>
                  <a:pathLst>
                    <a:path extrusionOk="0" h="125" w="243">
                      <a:moveTo>
                        <a:pt x="0" y="1"/>
                      </a:moveTo>
                      <a:lnTo>
                        <a:pt x="0" y="125"/>
                      </a:lnTo>
                      <a:lnTo>
                        <a:pt x="242" y="125"/>
                      </a:lnTo>
                      <a:lnTo>
                        <a:pt x="24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50"/>
                <p:cNvSpPr/>
                <p:nvPr/>
              </p:nvSpPr>
              <p:spPr>
                <a:xfrm>
                  <a:off x="2607800" y="7694875"/>
                  <a:ext cx="6075" cy="3175"/>
                </a:xfrm>
                <a:custGeom>
                  <a:rect b="b" l="l" r="r" t="t"/>
                  <a:pathLst>
                    <a:path extrusionOk="0" h="127" w="243">
                      <a:moveTo>
                        <a:pt x="1" y="0"/>
                      </a:moveTo>
                      <a:lnTo>
                        <a:pt x="1" y="126"/>
                      </a:lnTo>
                      <a:lnTo>
                        <a:pt x="242" y="126"/>
                      </a:lnTo>
                      <a:lnTo>
                        <a:pt x="24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50"/>
                <p:cNvSpPr/>
                <p:nvPr/>
              </p:nvSpPr>
              <p:spPr>
                <a:xfrm>
                  <a:off x="2554375" y="7694875"/>
                  <a:ext cx="6075" cy="3125"/>
                </a:xfrm>
                <a:custGeom>
                  <a:rect b="b" l="l" r="r" t="t"/>
                  <a:pathLst>
                    <a:path extrusionOk="0" h="125" w="243">
                      <a:moveTo>
                        <a:pt x="1" y="0"/>
                      </a:moveTo>
                      <a:lnTo>
                        <a:pt x="1" y="125"/>
                      </a:lnTo>
                      <a:lnTo>
                        <a:pt x="243" y="125"/>
                      </a:lnTo>
                      <a:lnTo>
                        <a:pt x="24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50"/>
                <p:cNvSpPr/>
                <p:nvPr/>
              </p:nvSpPr>
              <p:spPr>
                <a:xfrm>
                  <a:off x="2610625" y="7689625"/>
                  <a:ext cx="6075" cy="3175"/>
                </a:xfrm>
                <a:custGeom>
                  <a:rect b="b" l="l" r="r" t="t"/>
                  <a:pathLst>
                    <a:path extrusionOk="0" h="127" w="243">
                      <a:moveTo>
                        <a:pt x="1" y="1"/>
                      </a:moveTo>
                      <a:lnTo>
                        <a:pt x="1" y="127"/>
                      </a:lnTo>
                      <a:lnTo>
                        <a:pt x="242" y="127"/>
                      </a:lnTo>
                      <a:lnTo>
                        <a:pt x="24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50"/>
                <p:cNvSpPr/>
                <p:nvPr/>
              </p:nvSpPr>
              <p:spPr>
                <a:xfrm>
                  <a:off x="2551575" y="7689625"/>
                  <a:ext cx="6050" cy="3150"/>
                </a:xfrm>
                <a:custGeom>
                  <a:rect b="b" l="l" r="r" t="t"/>
                  <a:pathLst>
                    <a:path extrusionOk="0" h="126" w="242">
                      <a:moveTo>
                        <a:pt x="0" y="1"/>
                      </a:moveTo>
                      <a:lnTo>
                        <a:pt x="0" y="125"/>
                      </a:lnTo>
                      <a:lnTo>
                        <a:pt x="242" y="125"/>
                      </a:lnTo>
                      <a:lnTo>
                        <a:pt x="24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50"/>
                <p:cNvSpPr/>
                <p:nvPr/>
              </p:nvSpPr>
              <p:spPr>
                <a:xfrm>
                  <a:off x="2608700" y="7705075"/>
                  <a:ext cx="6075" cy="3175"/>
                </a:xfrm>
                <a:custGeom>
                  <a:rect b="b" l="l" r="r" t="t"/>
                  <a:pathLst>
                    <a:path extrusionOk="0" h="127" w="243">
                      <a:moveTo>
                        <a:pt x="1" y="0"/>
                      </a:moveTo>
                      <a:lnTo>
                        <a:pt x="1" y="126"/>
                      </a:lnTo>
                      <a:lnTo>
                        <a:pt x="242" y="126"/>
                      </a:lnTo>
                      <a:lnTo>
                        <a:pt x="24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50"/>
                <p:cNvSpPr/>
                <p:nvPr/>
              </p:nvSpPr>
              <p:spPr>
                <a:xfrm>
                  <a:off x="2553475" y="7705075"/>
                  <a:ext cx="6075" cy="3125"/>
                </a:xfrm>
                <a:custGeom>
                  <a:rect b="b" l="l" r="r" t="t"/>
                  <a:pathLst>
                    <a:path extrusionOk="0" h="125" w="243">
                      <a:moveTo>
                        <a:pt x="1" y="0"/>
                      </a:moveTo>
                      <a:lnTo>
                        <a:pt x="1" y="125"/>
                      </a:lnTo>
                      <a:lnTo>
                        <a:pt x="242" y="125"/>
                      </a:lnTo>
                      <a:lnTo>
                        <a:pt x="24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50"/>
                <p:cNvSpPr/>
                <p:nvPr/>
              </p:nvSpPr>
              <p:spPr>
                <a:xfrm>
                  <a:off x="2612425" y="7699950"/>
                  <a:ext cx="6075" cy="3125"/>
                </a:xfrm>
                <a:custGeom>
                  <a:rect b="b" l="l" r="r" t="t"/>
                  <a:pathLst>
                    <a:path extrusionOk="0" h="125" w="243">
                      <a:moveTo>
                        <a:pt x="1" y="0"/>
                      </a:moveTo>
                      <a:lnTo>
                        <a:pt x="1" y="124"/>
                      </a:lnTo>
                      <a:lnTo>
                        <a:pt x="242" y="124"/>
                      </a:lnTo>
                      <a:lnTo>
                        <a:pt x="24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50"/>
                <p:cNvSpPr/>
                <p:nvPr/>
              </p:nvSpPr>
              <p:spPr>
                <a:xfrm>
                  <a:off x="2549750" y="7699950"/>
                  <a:ext cx="6075" cy="3125"/>
                </a:xfrm>
                <a:custGeom>
                  <a:rect b="b" l="l" r="r" t="t"/>
                  <a:pathLst>
                    <a:path extrusionOk="0" h="125" w="243">
                      <a:moveTo>
                        <a:pt x="1" y="0"/>
                      </a:moveTo>
                      <a:lnTo>
                        <a:pt x="1" y="124"/>
                      </a:lnTo>
                      <a:lnTo>
                        <a:pt x="242" y="124"/>
                      </a:lnTo>
                      <a:lnTo>
                        <a:pt x="24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50"/>
                <p:cNvSpPr/>
                <p:nvPr/>
              </p:nvSpPr>
              <p:spPr>
                <a:xfrm>
                  <a:off x="2580575" y="7711775"/>
                  <a:ext cx="7075" cy="11575"/>
                </a:xfrm>
                <a:custGeom>
                  <a:rect b="b" l="l" r="r" t="t"/>
                  <a:pathLst>
                    <a:path extrusionOk="0" h="463" w="283">
                      <a:moveTo>
                        <a:pt x="0" y="0"/>
                      </a:moveTo>
                      <a:lnTo>
                        <a:pt x="0" y="463"/>
                      </a:lnTo>
                      <a:lnTo>
                        <a:pt x="282" y="463"/>
                      </a:lnTo>
                      <a:lnTo>
                        <a:pt x="28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50"/>
                <p:cNvSpPr/>
                <p:nvPr/>
              </p:nvSpPr>
              <p:spPr>
                <a:xfrm>
                  <a:off x="2592025" y="7711775"/>
                  <a:ext cx="8750" cy="11575"/>
                </a:xfrm>
                <a:custGeom>
                  <a:rect b="b" l="l" r="r" t="t"/>
                  <a:pathLst>
                    <a:path extrusionOk="0" h="463" w="350">
                      <a:moveTo>
                        <a:pt x="67" y="0"/>
                      </a:moveTo>
                      <a:lnTo>
                        <a:pt x="1" y="463"/>
                      </a:lnTo>
                      <a:lnTo>
                        <a:pt x="283" y="463"/>
                      </a:lnTo>
                      <a:lnTo>
                        <a:pt x="3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50"/>
                <p:cNvSpPr/>
                <p:nvPr/>
              </p:nvSpPr>
              <p:spPr>
                <a:xfrm>
                  <a:off x="2567475" y="7711775"/>
                  <a:ext cx="8750" cy="11575"/>
                </a:xfrm>
                <a:custGeom>
                  <a:rect b="b" l="l" r="r" t="t"/>
                  <a:pathLst>
                    <a:path extrusionOk="0" h="463" w="350">
                      <a:moveTo>
                        <a:pt x="1" y="0"/>
                      </a:moveTo>
                      <a:lnTo>
                        <a:pt x="67" y="463"/>
                      </a:lnTo>
                      <a:lnTo>
                        <a:pt x="349" y="463"/>
                      </a:lnTo>
                      <a:lnTo>
                        <a:pt x="28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50"/>
                <p:cNvSpPr/>
                <p:nvPr/>
              </p:nvSpPr>
              <p:spPr>
                <a:xfrm>
                  <a:off x="2610400" y="7711775"/>
                  <a:ext cx="11650" cy="11575"/>
                </a:xfrm>
                <a:custGeom>
                  <a:rect b="b" l="l" r="r" t="t"/>
                  <a:pathLst>
                    <a:path extrusionOk="0" h="463" w="466">
                      <a:moveTo>
                        <a:pt x="183" y="0"/>
                      </a:moveTo>
                      <a:lnTo>
                        <a:pt x="1" y="463"/>
                      </a:lnTo>
                      <a:lnTo>
                        <a:pt x="283" y="463"/>
                      </a:lnTo>
                      <a:lnTo>
                        <a:pt x="465" y="0"/>
                      </a:lnTo>
                      <a:close/>
                    </a:path>
                  </a:pathLst>
                </a:custGeom>
                <a:solidFill>
                  <a:srgbClr val="7274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50"/>
                <p:cNvSpPr/>
                <p:nvPr/>
              </p:nvSpPr>
              <p:spPr>
                <a:xfrm>
                  <a:off x="2546200" y="7711775"/>
                  <a:ext cx="11650" cy="11575"/>
                </a:xfrm>
                <a:custGeom>
                  <a:rect b="b" l="l" r="r" t="t"/>
                  <a:pathLst>
                    <a:path extrusionOk="0" h="463" w="466">
                      <a:moveTo>
                        <a:pt x="1" y="0"/>
                      </a:moveTo>
                      <a:lnTo>
                        <a:pt x="183" y="463"/>
                      </a:lnTo>
                      <a:lnTo>
                        <a:pt x="465" y="463"/>
                      </a:lnTo>
                      <a:lnTo>
                        <a:pt x="285" y="0"/>
                      </a:lnTo>
                      <a:close/>
                    </a:path>
                  </a:pathLst>
                </a:custGeom>
                <a:solidFill>
                  <a:srgbClr val="7274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50"/>
                <p:cNvSpPr/>
                <p:nvPr/>
              </p:nvSpPr>
              <p:spPr>
                <a:xfrm>
                  <a:off x="2583200" y="7504750"/>
                  <a:ext cx="1875" cy="63350"/>
                </a:xfrm>
                <a:custGeom>
                  <a:rect b="b" l="l" r="r" t="t"/>
                  <a:pathLst>
                    <a:path extrusionOk="0" h="2534" w="75">
                      <a:moveTo>
                        <a:pt x="38" y="1"/>
                      </a:moveTo>
                      <a:cubicBezTo>
                        <a:pt x="19" y="1"/>
                        <a:pt x="1" y="13"/>
                        <a:pt x="1" y="38"/>
                      </a:cubicBezTo>
                      <a:lnTo>
                        <a:pt x="1" y="2497"/>
                      </a:lnTo>
                      <a:cubicBezTo>
                        <a:pt x="1" y="2517"/>
                        <a:pt x="17" y="2533"/>
                        <a:pt x="37" y="2533"/>
                      </a:cubicBezTo>
                      <a:cubicBezTo>
                        <a:pt x="38" y="2533"/>
                        <a:pt x="39" y="2533"/>
                        <a:pt x="40" y="2533"/>
                      </a:cubicBezTo>
                      <a:cubicBezTo>
                        <a:pt x="59" y="2533"/>
                        <a:pt x="75" y="2518"/>
                        <a:pt x="75" y="2497"/>
                      </a:cubicBezTo>
                      <a:lnTo>
                        <a:pt x="75" y="38"/>
                      </a:lnTo>
                      <a:cubicBezTo>
                        <a:pt x="75" y="13"/>
                        <a:pt x="56" y="1"/>
                        <a:pt x="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50"/>
                <p:cNvSpPr/>
                <p:nvPr/>
              </p:nvSpPr>
              <p:spPr>
                <a:xfrm>
                  <a:off x="2584125" y="7500225"/>
                  <a:ext cx="56225" cy="34225"/>
                </a:xfrm>
                <a:custGeom>
                  <a:rect b="b" l="l" r="r" t="t"/>
                  <a:pathLst>
                    <a:path extrusionOk="0" h="1369" w="2249">
                      <a:moveTo>
                        <a:pt x="2242" y="0"/>
                      </a:moveTo>
                      <a:lnTo>
                        <a:pt x="2242" y="0"/>
                      </a:lnTo>
                      <a:cubicBezTo>
                        <a:pt x="1999" y="417"/>
                        <a:pt x="1775" y="549"/>
                        <a:pt x="1554" y="549"/>
                      </a:cubicBezTo>
                      <a:cubicBezTo>
                        <a:pt x="1170" y="549"/>
                        <a:pt x="793" y="150"/>
                        <a:pt x="327" y="150"/>
                      </a:cubicBezTo>
                      <a:cubicBezTo>
                        <a:pt x="223" y="150"/>
                        <a:pt x="114" y="170"/>
                        <a:pt x="0" y="219"/>
                      </a:cubicBezTo>
                      <a:lnTo>
                        <a:pt x="0" y="1198"/>
                      </a:lnTo>
                      <a:cubicBezTo>
                        <a:pt x="134" y="1127"/>
                        <a:pt x="258" y="1099"/>
                        <a:pt x="376" y="1099"/>
                      </a:cubicBezTo>
                      <a:cubicBezTo>
                        <a:pt x="748" y="1099"/>
                        <a:pt x="1061" y="1368"/>
                        <a:pt x="1443" y="1368"/>
                      </a:cubicBezTo>
                      <a:cubicBezTo>
                        <a:pt x="1675" y="1368"/>
                        <a:pt x="1932" y="1269"/>
                        <a:pt x="2242" y="949"/>
                      </a:cubicBezTo>
                      <a:lnTo>
                        <a:pt x="2242" y="949"/>
                      </a:lnTo>
                      <a:cubicBezTo>
                        <a:pt x="2077" y="1086"/>
                        <a:pt x="1878" y="1147"/>
                        <a:pt x="1689" y="1147"/>
                      </a:cubicBezTo>
                      <a:cubicBezTo>
                        <a:pt x="1457" y="1147"/>
                        <a:pt x="1240" y="1056"/>
                        <a:pt x="1121" y="905"/>
                      </a:cubicBezTo>
                      <a:lnTo>
                        <a:pt x="1121" y="905"/>
                      </a:lnTo>
                      <a:cubicBezTo>
                        <a:pt x="1148" y="906"/>
                        <a:pt x="1174" y="907"/>
                        <a:pt x="1199" y="907"/>
                      </a:cubicBezTo>
                      <a:cubicBezTo>
                        <a:pt x="2036" y="907"/>
                        <a:pt x="2248" y="182"/>
                        <a:pt x="22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50"/>
                <p:cNvSpPr/>
                <p:nvPr/>
              </p:nvSpPr>
              <p:spPr>
                <a:xfrm>
                  <a:off x="2532950" y="7656800"/>
                  <a:ext cx="35675" cy="19950"/>
                </a:xfrm>
                <a:custGeom>
                  <a:rect b="b" l="l" r="r" t="t"/>
                  <a:pathLst>
                    <a:path extrusionOk="0" h="798" w="1427">
                      <a:moveTo>
                        <a:pt x="774" y="0"/>
                      </a:moveTo>
                      <a:lnTo>
                        <a:pt x="0" y="797"/>
                      </a:lnTo>
                      <a:lnTo>
                        <a:pt x="1047" y="797"/>
                      </a:lnTo>
                      <a:lnTo>
                        <a:pt x="1426" y="0"/>
                      </a:ln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50"/>
                <p:cNvSpPr/>
                <p:nvPr/>
              </p:nvSpPr>
              <p:spPr>
                <a:xfrm>
                  <a:off x="2599675" y="7656800"/>
                  <a:ext cx="35650" cy="19950"/>
                </a:xfrm>
                <a:custGeom>
                  <a:rect b="b" l="l" r="r" t="t"/>
                  <a:pathLst>
                    <a:path extrusionOk="0" h="798" w="1426">
                      <a:moveTo>
                        <a:pt x="0" y="0"/>
                      </a:moveTo>
                      <a:lnTo>
                        <a:pt x="378" y="797"/>
                      </a:lnTo>
                      <a:lnTo>
                        <a:pt x="1425" y="797"/>
                      </a:lnTo>
                      <a:lnTo>
                        <a:pt x="651" y="0"/>
                      </a:ln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50"/>
                <p:cNvSpPr/>
                <p:nvPr/>
              </p:nvSpPr>
              <p:spPr>
                <a:xfrm>
                  <a:off x="2584125" y="7560050"/>
                  <a:ext cx="31850" cy="96775"/>
                </a:xfrm>
                <a:custGeom>
                  <a:rect b="b" l="l" r="r" t="t"/>
                  <a:pathLst>
                    <a:path extrusionOk="0" h="3871" w="1274">
                      <a:moveTo>
                        <a:pt x="0" y="0"/>
                      </a:moveTo>
                      <a:lnTo>
                        <a:pt x="622" y="3870"/>
                      </a:lnTo>
                      <a:lnTo>
                        <a:pt x="1273" y="3870"/>
                      </a:lnTo>
                      <a:lnTo>
                        <a:pt x="0" y="0"/>
                      </a:ln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50"/>
                <p:cNvSpPr/>
                <p:nvPr/>
              </p:nvSpPr>
              <p:spPr>
                <a:xfrm>
                  <a:off x="2552300" y="7560050"/>
                  <a:ext cx="31850" cy="96775"/>
                </a:xfrm>
                <a:custGeom>
                  <a:rect b="b" l="l" r="r" t="t"/>
                  <a:pathLst>
                    <a:path extrusionOk="0" h="3871" w="1274">
                      <a:moveTo>
                        <a:pt x="1273" y="0"/>
                      </a:moveTo>
                      <a:lnTo>
                        <a:pt x="0" y="3870"/>
                      </a:lnTo>
                      <a:lnTo>
                        <a:pt x="652" y="3870"/>
                      </a:lnTo>
                      <a:lnTo>
                        <a:pt x="1273" y="0"/>
                      </a:ln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50"/>
                <p:cNvSpPr/>
                <p:nvPr/>
              </p:nvSpPr>
              <p:spPr>
                <a:xfrm>
                  <a:off x="2559125" y="7656800"/>
                  <a:ext cx="50000" cy="19950"/>
                </a:xfrm>
                <a:custGeom>
                  <a:rect b="b" l="l" r="r" t="t"/>
                  <a:pathLst>
                    <a:path extrusionOk="0" h="798" w="2000">
                      <a:moveTo>
                        <a:pt x="379" y="0"/>
                      </a:moveTo>
                      <a:lnTo>
                        <a:pt x="0" y="797"/>
                      </a:lnTo>
                      <a:lnTo>
                        <a:pt x="2000" y="797"/>
                      </a:lnTo>
                      <a:lnTo>
                        <a:pt x="1622" y="0"/>
                      </a:ln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50"/>
                <p:cNvSpPr/>
                <p:nvPr/>
              </p:nvSpPr>
              <p:spPr>
                <a:xfrm>
                  <a:off x="2568600" y="7560050"/>
                  <a:ext cx="31100" cy="96775"/>
                </a:xfrm>
                <a:custGeom>
                  <a:rect b="b" l="l" r="r" t="t"/>
                  <a:pathLst>
                    <a:path extrusionOk="0" h="3871" w="1244">
                      <a:moveTo>
                        <a:pt x="621" y="0"/>
                      </a:moveTo>
                      <a:lnTo>
                        <a:pt x="0" y="3870"/>
                      </a:lnTo>
                      <a:lnTo>
                        <a:pt x="1243" y="3870"/>
                      </a:lnTo>
                      <a:lnTo>
                        <a:pt x="621" y="0"/>
                      </a:ln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50"/>
                <p:cNvSpPr/>
                <p:nvPr/>
              </p:nvSpPr>
              <p:spPr>
                <a:xfrm>
                  <a:off x="2538425" y="7711775"/>
                  <a:ext cx="27350" cy="15850"/>
                </a:xfrm>
                <a:custGeom>
                  <a:rect b="b" l="l" r="r" t="t"/>
                  <a:pathLst>
                    <a:path extrusionOk="0" h="634" w="1094">
                      <a:moveTo>
                        <a:pt x="1" y="0"/>
                      </a:moveTo>
                      <a:lnTo>
                        <a:pt x="399" y="634"/>
                      </a:lnTo>
                      <a:lnTo>
                        <a:pt x="1093" y="634"/>
                      </a:lnTo>
                      <a:lnTo>
                        <a:pt x="888"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50"/>
                <p:cNvSpPr/>
                <p:nvPr/>
              </p:nvSpPr>
              <p:spPr>
                <a:xfrm>
                  <a:off x="2602525" y="7711775"/>
                  <a:ext cx="27300" cy="15850"/>
                </a:xfrm>
                <a:custGeom>
                  <a:rect b="b" l="l" r="r" t="t"/>
                  <a:pathLst>
                    <a:path extrusionOk="0" h="634" w="1092">
                      <a:moveTo>
                        <a:pt x="204" y="0"/>
                      </a:moveTo>
                      <a:lnTo>
                        <a:pt x="0" y="634"/>
                      </a:lnTo>
                      <a:lnTo>
                        <a:pt x="693" y="634"/>
                      </a:lnTo>
                      <a:lnTo>
                        <a:pt x="109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50"/>
                <p:cNvSpPr/>
                <p:nvPr/>
              </p:nvSpPr>
              <p:spPr>
                <a:xfrm>
                  <a:off x="2579675" y="7644025"/>
                  <a:ext cx="8925" cy="12800"/>
                </a:xfrm>
                <a:custGeom>
                  <a:rect b="b" l="l" r="r" t="t"/>
                  <a:pathLst>
                    <a:path extrusionOk="0" h="512" w="357">
                      <a:moveTo>
                        <a:pt x="178" y="0"/>
                      </a:moveTo>
                      <a:cubicBezTo>
                        <a:pt x="80" y="0"/>
                        <a:pt x="0" y="80"/>
                        <a:pt x="0" y="178"/>
                      </a:cubicBezTo>
                      <a:lnTo>
                        <a:pt x="0" y="511"/>
                      </a:lnTo>
                      <a:lnTo>
                        <a:pt x="356" y="511"/>
                      </a:lnTo>
                      <a:lnTo>
                        <a:pt x="356" y="178"/>
                      </a:lnTo>
                      <a:cubicBezTo>
                        <a:pt x="356" y="80"/>
                        <a:pt x="276" y="0"/>
                        <a:pt x="1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50"/>
                <p:cNvSpPr/>
                <p:nvPr/>
              </p:nvSpPr>
              <p:spPr>
                <a:xfrm>
                  <a:off x="2607050" y="7644025"/>
                  <a:ext cx="8925" cy="12800"/>
                </a:xfrm>
                <a:custGeom>
                  <a:rect b="b" l="l" r="r" t="t"/>
                  <a:pathLst>
                    <a:path extrusionOk="0" h="512" w="357">
                      <a:moveTo>
                        <a:pt x="180" y="0"/>
                      </a:moveTo>
                      <a:cubicBezTo>
                        <a:pt x="81" y="2"/>
                        <a:pt x="2" y="81"/>
                        <a:pt x="0" y="180"/>
                      </a:cubicBezTo>
                      <a:lnTo>
                        <a:pt x="0" y="511"/>
                      </a:lnTo>
                      <a:lnTo>
                        <a:pt x="356" y="511"/>
                      </a:lnTo>
                      <a:lnTo>
                        <a:pt x="356" y="180"/>
                      </a:lnTo>
                      <a:cubicBezTo>
                        <a:pt x="356" y="119"/>
                        <a:pt x="326" y="63"/>
                        <a:pt x="275" y="29"/>
                      </a:cubicBezTo>
                      <a:cubicBezTo>
                        <a:pt x="246" y="11"/>
                        <a:pt x="213" y="0"/>
                        <a:pt x="1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50"/>
                <p:cNvSpPr/>
                <p:nvPr/>
              </p:nvSpPr>
              <p:spPr>
                <a:xfrm>
                  <a:off x="2552300" y="7644025"/>
                  <a:ext cx="8900" cy="12800"/>
                </a:xfrm>
                <a:custGeom>
                  <a:rect b="b" l="l" r="r" t="t"/>
                  <a:pathLst>
                    <a:path extrusionOk="0" h="512" w="356">
                      <a:moveTo>
                        <a:pt x="178" y="0"/>
                      </a:moveTo>
                      <a:cubicBezTo>
                        <a:pt x="143" y="0"/>
                        <a:pt x="110" y="11"/>
                        <a:pt x="81" y="29"/>
                      </a:cubicBezTo>
                      <a:cubicBezTo>
                        <a:pt x="30" y="63"/>
                        <a:pt x="0" y="119"/>
                        <a:pt x="1" y="180"/>
                      </a:cubicBezTo>
                      <a:lnTo>
                        <a:pt x="1" y="511"/>
                      </a:lnTo>
                      <a:lnTo>
                        <a:pt x="356" y="511"/>
                      </a:lnTo>
                      <a:lnTo>
                        <a:pt x="356" y="180"/>
                      </a:lnTo>
                      <a:cubicBezTo>
                        <a:pt x="354" y="81"/>
                        <a:pt x="276" y="2"/>
                        <a:pt x="1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50"/>
                <p:cNvSpPr/>
                <p:nvPr/>
              </p:nvSpPr>
              <p:spPr>
                <a:xfrm>
                  <a:off x="2610850" y="7644750"/>
                  <a:ext cx="6175" cy="12075"/>
                </a:xfrm>
                <a:custGeom>
                  <a:rect b="b" l="l" r="r" t="t"/>
                  <a:pathLst>
                    <a:path extrusionOk="0" h="483" w="247">
                      <a:moveTo>
                        <a:pt x="123" y="0"/>
                      </a:moveTo>
                      <a:cubicBezTo>
                        <a:pt x="46" y="0"/>
                        <a:pt x="0" y="86"/>
                        <a:pt x="42" y="151"/>
                      </a:cubicBezTo>
                      <a:lnTo>
                        <a:pt x="42" y="482"/>
                      </a:lnTo>
                      <a:lnTo>
                        <a:pt x="204" y="482"/>
                      </a:lnTo>
                      <a:lnTo>
                        <a:pt x="204" y="151"/>
                      </a:lnTo>
                      <a:cubicBezTo>
                        <a:pt x="246" y="86"/>
                        <a:pt x="200" y="0"/>
                        <a:pt x="12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50"/>
                <p:cNvSpPr/>
                <p:nvPr/>
              </p:nvSpPr>
              <p:spPr>
                <a:xfrm>
                  <a:off x="2551250" y="7644750"/>
                  <a:ext cx="6150" cy="12075"/>
                </a:xfrm>
                <a:custGeom>
                  <a:rect b="b" l="l" r="r" t="t"/>
                  <a:pathLst>
                    <a:path extrusionOk="0" h="483" w="246">
                      <a:moveTo>
                        <a:pt x="123" y="0"/>
                      </a:moveTo>
                      <a:cubicBezTo>
                        <a:pt x="46" y="0"/>
                        <a:pt x="0" y="86"/>
                        <a:pt x="43" y="151"/>
                      </a:cubicBezTo>
                      <a:lnTo>
                        <a:pt x="43" y="482"/>
                      </a:lnTo>
                      <a:lnTo>
                        <a:pt x="204" y="482"/>
                      </a:lnTo>
                      <a:lnTo>
                        <a:pt x="204" y="151"/>
                      </a:lnTo>
                      <a:cubicBezTo>
                        <a:pt x="246" y="86"/>
                        <a:pt x="201" y="0"/>
                        <a:pt x="12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50"/>
                <p:cNvSpPr/>
                <p:nvPr/>
              </p:nvSpPr>
              <p:spPr>
                <a:xfrm>
                  <a:off x="2602150" y="7727600"/>
                  <a:ext cx="17725" cy="407300"/>
                </a:xfrm>
                <a:custGeom>
                  <a:rect b="b" l="l" r="r" t="t"/>
                  <a:pathLst>
                    <a:path extrusionOk="0" h="16292" w="709">
                      <a:moveTo>
                        <a:pt x="1" y="1"/>
                      </a:moveTo>
                      <a:lnTo>
                        <a:pt x="1" y="16292"/>
                      </a:lnTo>
                      <a:lnTo>
                        <a:pt x="708" y="16292"/>
                      </a:lnTo>
                      <a:lnTo>
                        <a:pt x="708" y="1"/>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50"/>
                <p:cNvSpPr/>
                <p:nvPr/>
              </p:nvSpPr>
              <p:spPr>
                <a:xfrm>
                  <a:off x="2548375" y="7727600"/>
                  <a:ext cx="17725" cy="407300"/>
                </a:xfrm>
                <a:custGeom>
                  <a:rect b="b" l="l" r="r" t="t"/>
                  <a:pathLst>
                    <a:path extrusionOk="0" h="16292" w="709">
                      <a:moveTo>
                        <a:pt x="1" y="1"/>
                      </a:moveTo>
                      <a:lnTo>
                        <a:pt x="1" y="16292"/>
                      </a:lnTo>
                      <a:lnTo>
                        <a:pt x="708" y="16292"/>
                      </a:lnTo>
                      <a:lnTo>
                        <a:pt x="708" y="1"/>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7" name="Google Shape;1907;p50"/>
              <p:cNvGrpSpPr/>
              <p:nvPr/>
            </p:nvGrpSpPr>
            <p:grpSpPr>
              <a:xfrm>
                <a:off x="2100825" y="7462575"/>
                <a:ext cx="281075" cy="429200"/>
                <a:chOff x="1891275" y="7667350"/>
                <a:chExt cx="281075" cy="429200"/>
              </a:xfrm>
            </p:grpSpPr>
            <p:sp>
              <p:nvSpPr>
                <p:cNvPr id="1908" name="Google Shape;1908;p50"/>
                <p:cNvSpPr/>
                <p:nvPr/>
              </p:nvSpPr>
              <p:spPr>
                <a:xfrm>
                  <a:off x="2013325" y="7676150"/>
                  <a:ext cx="36950" cy="5500"/>
                </a:xfrm>
                <a:custGeom>
                  <a:rect b="b" l="l" r="r" t="t"/>
                  <a:pathLst>
                    <a:path extrusionOk="0" h="220" w="1478">
                      <a:moveTo>
                        <a:pt x="1" y="1"/>
                      </a:moveTo>
                      <a:lnTo>
                        <a:pt x="1" y="219"/>
                      </a:lnTo>
                      <a:lnTo>
                        <a:pt x="1478" y="219"/>
                      </a:lnTo>
                      <a:lnTo>
                        <a:pt x="147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50"/>
                <p:cNvSpPr/>
                <p:nvPr/>
              </p:nvSpPr>
              <p:spPr>
                <a:xfrm>
                  <a:off x="2049825" y="7667350"/>
                  <a:ext cx="950" cy="18625"/>
                </a:xfrm>
                <a:custGeom>
                  <a:rect b="b" l="l" r="r" t="t"/>
                  <a:pathLst>
                    <a:path extrusionOk="0" h="745" w="38">
                      <a:moveTo>
                        <a:pt x="19" y="1"/>
                      </a:moveTo>
                      <a:cubicBezTo>
                        <a:pt x="10" y="1"/>
                        <a:pt x="0" y="7"/>
                        <a:pt x="0" y="20"/>
                      </a:cubicBezTo>
                      <a:lnTo>
                        <a:pt x="0" y="726"/>
                      </a:lnTo>
                      <a:cubicBezTo>
                        <a:pt x="0" y="736"/>
                        <a:pt x="8" y="745"/>
                        <a:pt x="18" y="745"/>
                      </a:cubicBezTo>
                      <a:cubicBezTo>
                        <a:pt x="29" y="745"/>
                        <a:pt x="38" y="736"/>
                        <a:pt x="38" y="726"/>
                      </a:cubicBezTo>
                      <a:lnTo>
                        <a:pt x="38" y="20"/>
                      </a:lnTo>
                      <a:cubicBezTo>
                        <a:pt x="38" y="7"/>
                        <a:pt x="28" y="1"/>
                        <a:pt x="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50"/>
                <p:cNvSpPr/>
                <p:nvPr/>
              </p:nvSpPr>
              <p:spPr>
                <a:xfrm>
                  <a:off x="2012900" y="7667350"/>
                  <a:ext cx="950" cy="18625"/>
                </a:xfrm>
                <a:custGeom>
                  <a:rect b="b" l="l" r="r" t="t"/>
                  <a:pathLst>
                    <a:path extrusionOk="0" h="745" w="38">
                      <a:moveTo>
                        <a:pt x="19" y="1"/>
                      </a:moveTo>
                      <a:cubicBezTo>
                        <a:pt x="10" y="1"/>
                        <a:pt x="0" y="7"/>
                        <a:pt x="0" y="20"/>
                      </a:cubicBezTo>
                      <a:lnTo>
                        <a:pt x="0" y="726"/>
                      </a:lnTo>
                      <a:cubicBezTo>
                        <a:pt x="0" y="736"/>
                        <a:pt x="7" y="745"/>
                        <a:pt x="18" y="745"/>
                      </a:cubicBezTo>
                      <a:cubicBezTo>
                        <a:pt x="28" y="745"/>
                        <a:pt x="38" y="736"/>
                        <a:pt x="38" y="726"/>
                      </a:cubicBezTo>
                      <a:lnTo>
                        <a:pt x="38" y="20"/>
                      </a:lnTo>
                      <a:cubicBezTo>
                        <a:pt x="38" y="7"/>
                        <a:pt x="28" y="1"/>
                        <a:pt x="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50"/>
                <p:cNvSpPr/>
                <p:nvPr/>
              </p:nvSpPr>
              <p:spPr>
                <a:xfrm>
                  <a:off x="1894875" y="7820275"/>
                  <a:ext cx="273850" cy="276275"/>
                </a:xfrm>
                <a:custGeom>
                  <a:rect b="b" l="l" r="r" t="t"/>
                  <a:pathLst>
                    <a:path extrusionOk="0" h="11051" w="10954">
                      <a:moveTo>
                        <a:pt x="1161" y="1"/>
                      </a:moveTo>
                      <a:lnTo>
                        <a:pt x="1" y="11051"/>
                      </a:lnTo>
                      <a:lnTo>
                        <a:pt x="10954" y="11051"/>
                      </a:lnTo>
                      <a:lnTo>
                        <a:pt x="979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50"/>
                <p:cNvSpPr/>
                <p:nvPr/>
              </p:nvSpPr>
              <p:spPr>
                <a:xfrm>
                  <a:off x="1935125" y="7863425"/>
                  <a:ext cx="193300" cy="233125"/>
                </a:xfrm>
                <a:custGeom>
                  <a:rect b="b" l="l" r="r" t="t"/>
                  <a:pathLst>
                    <a:path extrusionOk="0" h="9325" w="7732">
                      <a:moveTo>
                        <a:pt x="3868" y="1"/>
                      </a:moveTo>
                      <a:cubicBezTo>
                        <a:pt x="1973" y="929"/>
                        <a:pt x="688" y="2768"/>
                        <a:pt x="470" y="4867"/>
                      </a:cubicBezTo>
                      <a:lnTo>
                        <a:pt x="1" y="9325"/>
                      </a:lnTo>
                      <a:lnTo>
                        <a:pt x="7732" y="9325"/>
                      </a:lnTo>
                      <a:lnTo>
                        <a:pt x="7265" y="4867"/>
                      </a:lnTo>
                      <a:cubicBezTo>
                        <a:pt x="7084" y="3127"/>
                        <a:pt x="6167" y="1547"/>
                        <a:pt x="4746" y="527"/>
                      </a:cubicBezTo>
                      <a:cubicBezTo>
                        <a:pt x="4468" y="328"/>
                        <a:pt x="4175" y="151"/>
                        <a:pt x="386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50"/>
                <p:cNvSpPr/>
                <p:nvPr/>
              </p:nvSpPr>
              <p:spPr>
                <a:xfrm>
                  <a:off x="1999500" y="8018625"/>
                  <a:ext cx="64600" cy="77925"/>
                </a:xfrm>
                <a:custGeom>
                  <a:rect b="b" l="l" r="r" t="t"/>
                  <a:pathLst>
                    <a:path extrusionOk="0" h="3117" w="2584">
                      <a:moveTo>
                        <a:pt x="1293" y="0"/>
                      </a:moveTo>
                      <a:cubicBezTo>
                        <a:pt x="659" y="312"/>
                        <a:pt x="230" y="926"/>
                        <a:pt x="157" y="1627"/>
                      </a:cubicBezTo>
                      <a:lnTo>
                        <a:pt x="1" y="3117"/>
                      </a:lnTo>
                      <a:lnTo>
                        <a:pt x="2583" y="3117"/>
                      </a:lnTo>
                      <a:lnTo>
                        <a:pt x="2427" y="1627"/>
                      </a:lnTo>
                      <a:cubicBezTo>
                        <a:pt x="2355" y="926"/>
                        <a:pt x="1925" y="312"/>
                        <a:pt x="12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50"/>
                <p:cNvSpPr/>
                <p:nvPr/>
              </p:nvSpPr>
              <p:spPr>
                <a:xfrm>
                  <a:off x="2026350" y="7899300"/>
                  <a:ext cx="10900" cy="21075"/>
                </a:xfrm>
                <a:custGeom>
                  <a:rect b="b" l="l" r="r" t="t"/>
                  <a:pathLst>
                    <a:path extrusionOk="0" h="843" w="436">
                      <a:moveTo>
                        <a:pt x="0" y="1"/>
                      </a:moveTo>
                      <a:lnTo>
                        <a:pt x="0" y="843"/>
                      </a:lnTo>
                      <a:lnTo>
                        <a:pt x="436" y="843"/>
                      </a:lnTo>
                      <a:lnTo>
                        <a:pt x="43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50"/>
                <p:cNvSpPr/>
                <p:nvPr/>
              </p:nvSpPr>
              <p:spPr>
                <a:xfrm>
                  <a:off x="1904675" y="7798450"/>
                  <a:ext cx="254275" cy="21900"/>
                </a:xfrm>
                <a:custGeom>
                  <a:rect b="b" l="l" r="r" t="t"/>
                  <a:pathLst>
                    <a:path extrusionOk="0" h="876" w="10171">
                      <a:moveTo>
                        <a:pt x="1" y="0"/>
                      </a:moveTo>
                      <a:lnTo>
                        <a:pt x="1" y="875"/>
                      </a:lnTo>
                      <a:lnTo>
                        <a:pt x="10171" y="875"/>
                      </a:lnTo>
                      <a:lnTo>
                        <a:pt x="1017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50"/>
                <p:cNvSpPr/>
                <p:nvPr/>
              </p:nvSpPr>
              <p:spPr>
                <a:xfrm>
                  <a:off x="1891275" y="7681625"/>
                  <a:ext cx="281075" cy="116850"/>
                </a:xfrm>
                <a:custGeom>
                  <a:rect b="b" l="l" r="r" t="t"/>
                  <a:pathLst>
                    <a:path extrusionOk="0" h="4674" w="11243">
                      <a:moveTo>
                        <a:pt x="4883" y="0"/>
                      </a:moveTo>
                      <a:lnTo>
                        <a:pt x="0" y="4673"/>
                      </a:lnTo>
                      <a:lnTo>
                        <a:pt x="11242" y="4673"/>
                      </a:lnTo>
                      <a:lnTo>
                        <a:pt x="63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50"/>
                <p:cNvSpPr/>
                <p:nvPr/>
              </p:nvSpPr>
              <p:spPr>
                <a:xfrm>
                  <a:off x="2025525" y="7798450"/>
                  <a:ext cx="12575" cy="11725"/>
                </a:xfrm>
                <a:custGeom>
                  <a:rect b="b" l="l" r="r" t="t"/>
                  <a:pathLst>
                    <a:path extrusionOk="0" h="469" w="503">
                      <a:moveTo>
                        <a:pt x="0" y="0"/>
                      </a:moveTo>
                      <a:lnTo>
                        <a:pt x="0" y="469"/>
                      </a:lnTo>
                      <a:lnTo>
                        <a:pt x="502" y="469"/>
                      </a:lnTo>
                      <a:lnTo>
                        <a:pt x="5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50"/>
                <p:cNvSpPr/>
                <p:nvPr/>
              </p:nvSpPr>
              <p:spPr>
                <a:xfrm>
                  <a:off x="2052200" y="7798400"/>
                  <a:ext cx="12575" cy="11775"/>
                </a:xfrm>
                <a:custGeom>
                  <a:rect b="b" l="l" r="r" t="t"/>
                  <a:pathLst>
                    <a:path extrusionOk="0" h="471" w="503">
                      <a:moveTo>
                        <a:pt x="1" y="1"/>
                      </a:moveTo>
                      <a:lnTo>
                        <a:pt x="1" y="471"/>
                      </a:lnTo>
                      <a:lnTo>
                        <a:pt x="503" y="471"/>
                      </a:lnTo>
                      <a:lnTo>
                        <a:pt x="50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50"/>
                <p:cNvSpPr/>
                <p:nvPr/>
              </p:nvSpPr>
              <p:spPr>
                <a:xfrm>
                  <a:off x="1998825" y="7798400"/>
                  <a:ext cx="12575" cy="11775"/>
                </a:xfrm>
                <a:custGeom>
                  <a:rect b="b" l="l" r="r" t="t"/>
                  <a:pathLst>
                    <a:path extrusionOk="0" h="471" w="503">
                      <a:moveTo>
                        <a:pt x="0" y="1"/>
                      </a:moveTo>
                      <a:lnTo>
                        <a:pt x="0" y="471"/>
                      </a:lnTo>
                      <a:lnTo>
                        <a:pt x="502" y="471"/>
                      </a:lnTo>
                      <a:lnTo>
                        <a:pt x="50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50"/>
                <p:cNvSpPr/>
                <p:nvPr/>
              </p:nvSpPr>
              <p:spPr>
                <a:xfrm>
                  <a:off x="2078850" y="7798400"/>
                  <a:ext cx="12625" cy="11775"/>
                </a:xfrm>
                <a:custGeom>
                  <a:rect b="b" l="l" r="r" t="t"/>
                  <a:pathLst>
                    <a:path extrusionOk="0" h="471" w="505">
                      <a:moveTo>
                        <a:pt x="1" y="1"/>
                      </a:moveTo>
                      <a:lnTo>
                        <a:pt x="1" y="471"/>
                      </a:lnTo>
                      <a:lnTo>
                        <a:pt x="504" y="471"/>
                      </a:lnTo>
                      <a:lnTo>
                        <a:pt x="50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50"/>
                <p:cNvSpPr/>
                <p:nvPr/>
              </p:nvSpPr>
              <p:spPr>
                <a:xfrm>
                  <a:off x="1972125" y="7798450"/>
                  <a:ext cx="12625" cy="11725"/>
                </a:xfrm>
                <a:custGeom>
                  <a:rect b="b" l="l" r="r" t="t"/>
                  <a:pathLst>
                    <a:path extrusionOk="0" h="469" w="505">
                      <a:moveTo>
                        <a:pt x="1" y="0"/>
                      </a:moveTo>
                      <a:lnTo>
                        <a:pt x="1" y="469"/>
                      </a:lnTo>
                      <a:lnTo>
                        <a:pt x="504" y="469"/>
                      </a:lnTo>
                      <a:lnTo>
                        <a:pt x="50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50"/>
                <p:cNvSpPr/>
                <p:nvPr/>
              </p:nvSpPr>
              <p:spPr>
                <a:xfrm>
                  <a:off x="2105550" y="7798450"/>
                  <a:ext cx="12575" cy="11725"/>
                </a:xfrm>
                <a:custGeom>
                  <a:rect b="b" l="l" r="r" t="t"/>
                  <a:pathLst>
                    <a:path extrusionOk="0" h="469" w="503">
                      <a:moveTo>
                        <a:pt x="1" y="0"/>
                      </a:moveTo>
                      <a:lnTo>
                        <a:pt x="1" y="469"/>
                      </a:lnTo>
                      <a:lnTo>
                        <a:pt x="503" y="469"/>
                      </a:lnTo>
                      <a:lnTo>
                        <a:pt x="50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50"/>
                <p:cNvSpPr/>
                <p:nvPr/>
              </p:nvSpPr>
              <p:spPr>
                <a:xfrm>
                  <a:off x="1945475" y="7798400"/>
                  <a:ext cx="12575" cy="11775"/>
                </a:xfrm>
                <a:custGeom>
                  <a:rect b="b" l="l" r="r" t="t"/>
                  <a:pathLst>
                    <a:path extrusionOk="0" h="471" w="503">
                      <a:moveTo>
                        <a:pt x="1" y="1"/>
                      </a:moveTo>
                      <a:lnTo>
                        <a:pt x="1" y="471"/>
                      </a:lnTo>
                      <a:lnTo>
                        <a:pt x="503" y="471"/>
                      </a:lnTo>
                      <a:lnTo>
                        <a:pt x="50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50"/>
                <p:cNvSpPr/>
                <p:nvPr/>
              </p:nvSpPr>
              <p:spPr>
                <a:xfrm>
                  <a:off x="2132250" y="7798400"/>
                  <a:ext cx="12575" cy="11775"/>
                </a:xfrm>
                <a:custGeom>
                  <a:rect b="b" l="l" r="r" t="t"/>
                  <a:pathLst>
                    <a:path extrusionOk="0" h="471" w="503">
                      <a:moveTo>
                        <a:pt x="0" y="1"/>
                      </a:moveTo>
                      <a:lnTo>
                        <a:pt x="0" y="471"/>
                      </a:lnTo>
                      <a:lnTo>
                        <a:pt x="502" y="471"/>
                      </a:lnTo>
                      <a:lnTo>
                        <a:pt x="50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50"/>
                <p:cNvSpPr/>
                <p:nvPr/>
              </p:nvSpPr>
              <p:spPr>
                <a:xfrm>
                  <a:off x="1918775" y="7798400"/>
                  <a:ext cx="12575" cy="11775"/>
                </a:xfrm>
                <a:custGeom>
                  <a:rect b="b" l="l" r="r" t="t"/>
                  <a:pathLst>
                    <a:path extrusionOk="0" h="471" w="503">
                      <a:moveTo>
                        <a:pt x="1" y="1"/>
                      </a:moveTo>
                      <a:lnTo>
                        <a:pt x="1" y="471"/>
                      </a:lnTo>
                      <a:lnTo>
                        <a:pt x="503" y="471"/>
                      </a:lnTo>
                      <a:lnTo>
                        <a:pt x="50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50"/>
                <p:cNvSpPr/>
                <p:nvPr/>
              </p:nvSpPr>
              <p:spPr>
                <a:xfrm>
                  <a:off x="1912175" y="7820325"/>
                  <a:ext cx="239300" cy="29600"/>
                </a:xfrm>
                <a:custGeom>
                  <a:rect b="b" l="l" r="r" t="t"/>
                  <a:pathLst>
                    <a:path extrusionOk="0" h="1184" w="9572">
                      <a:moveTo>
                        <a:pt x="0" y="0"/>
                      </a:moveTo>
                      <a:lnTo>
                        <a:pt x="0" y="593"/>
                      </a:lnTo>
                      <a:cubicBezTo>
                        <a:pt x="169" y="593"/>
                        <a:pt x="308" y="731"/>
                        <a:pt x="308" y="902"/>
                      </a:cubicBezTo>
                      <a:lnTo>
                        <a:pt x="308" y="1184"/>
                      </a:lnTo>
                      <a:lnTo>
                        <a:pt x="747" y="1184"/>
                      </a:lnTo>
                      <a:lnTo>
                        <a:pt x="747" y="902"/>
                      </a:lnTo>
                      <a:cubicBezTo>
                        <a:pt x="747" y="731"/>
                        <a:pt x="886" y="592"/>
                        <a:pt x="1056" y="592"/>
                      </a:cubicBezTo>
                      <a:cubicBezTo>
                        <a:pt x="1227" y="592"/>
                        <a:pt x="1364" y="731"/>
                        <a:pt x="1364" y="902"/>
                      </a:cubicBezTo>
                      <a:lnTo>
                        <a:pt x="1364" y="1184"/>
                      </a:lnTo>
                      <a:lnTo>
                        <a:pt x="1803" y="1184"/>
                      </a:lnTo>
                      <a:lnTo>
                        <a:pt x="1803" y="902"/>
                      </a:lnTo>
                      <a:cubicBezTo>
                        <a:pt x="1798" y="728"/>
                        <a:pt x="1939" y="585"/>
                        <a:pt x="2112" y="585"/>
                      </a:cubicBezTo>
                      <a:cubicBezTo>
                        <a:pt x="2286" y="585"/>
                        <a:pt x="2426" y="728"/>
                        <a:pt x="2422" y="902"/>
                      </a:cubicBezTo>
                      <a:lnTo>
                        <a:pt x="2422" y="1184"/>
                      </a:lnTo>
                      <a:lnTo>
                        <a:pt x="2860" y="1184"/>
                      </a:lnTo>
                      <a:lnTo>
                        <a:pt x="2860" y="902"/>
                      </a:lnTo>
                      <a:cubicBezTo>
                        <a:pt x="2860" y="731"/>
                        <a:pt x="2998" y="592"/>
                        <a:pt x="3168" y="592"/>
                      </a:cubicBezTo>
                      <a:cubicBezTo>
                        <a:pt x="3339" y="592"/>
                        <a:pt x="3478" y="731"/>
                        <a:pt x="3478" y="902"/>
                      </a:cubicBezTo>
                      <a:lnTo>
                        <a:pt x="3478" y="1184"/>
                      </a:lnTo>
                      <a:lnTo>
                        <a:pt x="3916" y="1184"/>
                      </a:lnTo>
                      <a:lnTo>
                        <a:pt x="3916" y="902"/>
                      </a:lnTo>
                      <a:cubicBezTo>
                        <a:pt x="3916" y="731"/>
                        <a:pt x="4054" y="592"/>
                        <a:pt x="4225" y="592"/>
                      </a:cubicBezTo>
                      <a:cubicBezTo>
                        <a:pt x="4395" y="592"/>
                        <a:pt x="4534" y="731"/>
                        <a:pt x="4534" y="902"/>
                      </a:cubicBezTo>
                      <a:lnTo>
                        <a:pt x="4534" y="1184"/>
                      </a:lnTo>
                      <a:lnTo>
                        <a:pt x="5036" y="1184"/>
                      </a:lnTo>
                      <a:lnTo>
                        <a:pt x="5036" y="902"/>
                      </a:lnTo>
                      <a:cubicBezTo>
                        <a:pt x="5032" y="728"/>
                        <a:pt x="5172" y="585"/>
                        <a:pt x="5346" y="585"/>
                      </a:cubicBezTo>
                      <a:cubicBezTo>
                        <a:pt x="5519" y="585"/>
                        <a:pt x="5658" y="728"/>
                        <a:pt x="5654" y="902"/>
                      </a:cubicBezTo>
                      <a:lnTo>
                        <a:pt x="5654" y="1184"/>
                      </a:lnTo>
                      <a:lnTo>
                        <a:pt x="6092" y="1184"/>
                      </a:lnTo>
                      <a:lnTo>
                        <a:pt x="6092" y="902"/>
                      </a:lnTo>
                      <a:cubicBezTo>
                        <a:pt x="6092" y="731"/>
                        <a:pt x="6231" y="592"/>
                        <a:pt x="6402" y="592"/>
                      </a:cubicBezTo>
                      <a:cubicBezTo>
                        <a:pt x="6572" y="592"/>
                        <a:pt x="6711" y="731"/>
                        <a:pt x="6711" y="902"/>
                      </a:cubicBezTo>
                      <a:lnTo>
                        <a:pt x="6711" y="1184"/>
                      </a:lnTo>
                      <a:lnTo>
                        <a:pt x="7150" y="1184"/>
                      </a:lnTo>
                      <a:lnTo>
                        <a:pt x="7150" y="902"/>
                      </a:lnTo>
                      <a:cubicBezTo>
                        <a:pt x="7150" y="731"/>
                        <a:pt x="7287" y="592"/>
                        <a:pt x="7458" y="592"/>
                      </a:cubicBezTo>
                      <a:cubicBezTo>
                        <a:pt x="7629" y="592"/>
                        <a:pt x="7767" y="731"/>
                        <a:pt x="7767" y="902"/>
                      </a:cubicBezTo>
                      <a:lnTo>
                        <a:pt x="7767" y="1184"/>
                      </a:lnTo>
                      <a:lnTo>
                        <a:pt x="8206" y="1184"/>
                      </a:lnTo>
                      <a:lnTo>
                        <a:pt x="8206" y="902"/>
                      </a:lnTo>
                      <a:cubicBezTo>
                        <a:pt x="8201" y="728"/>
                        <a:pt x="8342" y="585"/>
                        <a:pt x="8515" y="585"/>
                      </a:cubicBezTo>
                      <a:cubicBezTo>
                        <a:pt x="8689" y="585"/>
                        <a:pt x="8828" y="728"/>
                        <a:pt x="8824" y="902"/>
                      </a:cubicBezTo>
                      <a:lnTo>
                        <a:pt x="8824" y="1184"/>
                      </a:lnTo>
                      <a:lnTo>
                        <a:pt x="9262" y="1184"/>
                      </a:lnTo>
                      <a:lnTo>
                        <a:pt x="9262" y="902"/>
                      </a:lnTo>
                      <a:cubicBezTo>
                        <a:pt x="9262" y="731"/>
                        <a:pt x="9401" y="593"/>
                        <a:pt x="9571" y="593"/>
                      </a:cubicBezTo>
                      <a:lnTo>
                        <a:pt x="957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50"/>
                <p:cNvSpPr/>
                <p:nvPr/>
              </p:nvSpPr>
              <p:spPr>
                <a:xfrm>
                  <a:off x="1910075" y="7863425"/>
                  <a:ext cx="244475" cy="190475"/>
                </a:xfrm>
                <a:custGeom>
                  <a:rect b="b" l="l" r="r" t="t"/>
                  <a:pathLst>
                    <a:path extrusionOk="0" h="7619" w="9779">
                      <a:moveTo>
                        <a:pt x="2403" y="1"/>
                      </a:moveTo>
                      <a:lnTo>
                        <a:pt x="2403" y="121"/>
                      </a:lnTo>
                      <a:lnTo>
                        <a:pt x="2930" y="121"/>
                      </a:lnTo>
                      <a:lnTo>
                        <a:pt x="2930" y="1"/>
                      </a:lnTo>
                      <a:close/>
                      <a:moveTo>
                        <a:pt x="1608" y="316"/>
                      </a:moveTo>
                      <a:lnTo>
                        <a:pt x="1608" y="475"/>
                      </a:lnTo>
                      <a:lnTo>
                        <a:pt x="2127" y="475"/>
                      </a:lnTo>
                      <a:lnTo>
                        <a:pt x="2127" y="316"/>
                      </a:lnTo>
                      <a:close/>
                      <a:moveTo>
                        <a:pt x="909" y="791"/>
                      </a:moveTo>
                      <a:lnTo>
                        <a:pt x="909" y="948"/>
                      </a:lnTo>
                      <a:lnTo>
                        <a:pt x="1168" y="948"/>
                      </a:lnTo>
                      <a:lnTo>
                        <a:pt x="1168" y="791"/>
                      </a:lnTo>
                      <a:close/>
                      <a:moveTo>
                        <a:pt x="2347" y="791"/>
                      </a:moveTo>
                      <a:lnTo>
                        <a:pt x="2347" y="948"/>
                      </a:lnTo>
                      <a:lnTo>
                        <a:pt x="2866" y="948"/>
                      </a:lnTo>
                      <a:lnTo>
                        <a:pt x="2866" y="791"/>
                      </a:lnTo>
                      <a:close/>
                      <a:moveTo>
                        <a:pt x="1039" y="2007"/>
                      </a:moveTo>
                      <a:lnTo>
                        <a:pt x="1039" y="2168"/>
                      </a:lnTo>
                      <a:lnTo>
                        <a:pt x="1557" y="2168"/>
                      </a:lnTo>
                      <a:lnTo>
                        <a:pt x="1557" y="2007"/>
                      </a:lnTo>
                      <a:close/>
                      <a:moveTo>
                        <a:pt x="779" y="2282"/>
                      </a:moveTo>
                      <a:lnTo>
                        <a:pt x="779" y="2444"/>
                      </a:lnTo>
                      <a:lnTo>
                        <a:pt x="1297" y="2444"/>
                      </a:lnTo>
                      <a:lnTo>
                        <a:pt x="1297" y="2282"/>
                      </a:lnTo>
                      <a:close/>
                      <a:moveTo>
                        <a:pt x="8605" y="2444"/>
                      </a:moveTo>
                      <a:lnTo>
                        <a:pt x="8605" y="2605"/>
                      </a:lnTo>
                      <a:lnTo>
                        <a:pt x="9125" y="2605"/>
                      </a:lnTo>
                      <a:lnTo>
                        <a:pt x="9125" y="2444"/>
                      </a:lnTo>
                      <a:close/>
                      <a:moveTo>
                        <a:pt x="8346" y="2721"/>
                      </a:moveTo>
                      <a:lnTo>
                        <a:pt x="8346" y="2881"/>
                      </a:lnTo>
                      <a:lnTo>
                        <a:pt x="8864" y="2881"/>
                      </a:lnTo>
                      <a:lnTo>
                        <a:pt x="8864" y="2721"/>
                      </a:lnTo>
                      <a:close/>
                      <a:moveTo>
                        <a:pt x="0" y="5546"/>
                      </a:moveTo>
                      <a:lnTo>
                        <a:pt x="0" y="5706"/>
                      </a:lnTo>
                      <a:lnTo>
                        <a:pt x="520" y="5706"/>
                      </a:lnTo>
                      <a:lnTo>
                        <a:pt x="520" y="5546"/>
                      </a:lnTo>
                      <a:close/>
                      <a:moveTo>
                        <a:pt x="259" y="5922"/>
                      </a:moveTo>
                      <a:lnTo>
                        <a:pt x="259" y="6083"/>
                      </a:lnTo>
                      <a:lnTo>
                        <a:pt x="779" y="6083"/>
                      </a:lnTo>
                      <a:lnTo>
                        <a:pt x="779" y="5922"/>
                      </a:lnTo>
                      <a:close/>
                      <a:moveTo>
                        <a:pt x="9000" y="7082"/>
                      </a:moveTo>
                      <a:lnTo>
                        <a:pt x="9000" y="7240"/>
                      </a:lnTo>
                      <a:lnTo>
                        <a:pt x="9519" y="7240"/>
                      </a:lnTo>
                      <a:lnTo>
                        <a:pt x="9519" y="7082"/>
                      </a:lnTo>
                      <a:close/>
                      <a:moveTo>
                        <a:pt x="9259" y="7458"/>
                      </a:moveTo>
                      <a:lnTo>
                        <a:pt x="9259" y="7619"/>
                      </a:lnTo>
                      <a:lnTo>
                        <a:pt x="9778" y="7619"/>
                      </a:lnTo>
                      <a:lnTo>
                        <a:pt x="9778" y="7458"/>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50"/>
                <p:cNvSpPr/>
                <p:nvPr/>
              </p:nvSpPr>
              <p:spPr>
                <a:xfrm>
                  <a:off x="2078900" y="7863475"/>
                  <a:ext cx="52825" cy="25700"/>
                </a:xfrm>
                <a:custGeom>
                  <a:rect b="b" l="l" r="r" t="t"/>
                  <a:pathLst>
                    <a:path extrusionOk="0" h="1028" w="2113">
                      <a:moveTo>
                        <a:pt x="0" y="0"/>
                      </a:moveTo>
                      <a:lnTo>
                        <a:pt x="0" y="120"/>
                      </a:lnTo>
                      <a:lnTo>
                        <a:pt x="527" y="120"/>
                      </a:lnTo>
                      <a:lnTo>
                        <a:pt x="527" y="0"/>
                      </a:lnTo>
                      <a:close/>
                      <a:moveTo>
                        <a:pt x="1854" y="235"/>
                      </a:moveTo>
                      <a:lnTo>
                        <a:pt x="1854" y="394"/>
                      </a:lnTo>
                      <a:lnTo>
                        <a:pt x="2113" y="394"/>
                      </a:lnTo>
                      <a:lnTo>
                        <a:pt x="2113" y="235"/>
                      </a:lnTo>
                      <a:close/>
                      <a:moveTo>
                        <a:pt x="502" y="394"/>
                      </a:moveTo>
                      <a:lnTo>
                        <a:pt x="502" y="554"/>
                      </a:lnTo>
                      <a:lnTo>
                        <a:pt x="1020" y="554"/>
                      </a:lnTo>
                      <a:lnTo>
                        <a:pt x="1020" y="394"/>
                      </a:lnTo>
                      <a:close/>
                      <a:moveTo>
                        <a:pt x="1059" y="867"/>
                      </a:moveTo>
                      <a:lnTo>
                        <a:pt x="1059" y="1027"/>
                      </a:lnTo>
                      <a:lnTo>
                        <a:pt x="1577" y="1027"/>
                      </a:lnTo>
                      <a:lnTo>
                        <a:pt x="1577" y="867"/>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50"/>
                <p:cNvSpPr/>
                <p:nvPr/>
              </p:nvSpPr>
              <p:spPr>
                <a:xfrm>
                  <a:off x="1918775" y="7681625"/>
                  <a:ext cx="104800" cy="116850"/>
                </a:xfrm>
                <a:custGeom>
                  <a:rect b="b" l="l" r="r" t="t"/>
                  <a:pathLst>
                    <a:path extrusionOk="0" h="4674" w="4192">
                      <a:moveTo>
                        <a:pt x="3942" y="0"/>
                      </a:moveTo>
                      <a:lnTo>
                        <a:pt x="1" y="4673"/>
                      </a:lnTo>
                      <a:lnTo>
                        <a:pt x="1319" y="4673"/>
                      </a:lnTo>
                      <a:lnTo>
                        <a:pt x="4192"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50"/>
                <p:cNvSpPr/>
                <p:nvPr/>
              </p:nvSpPr>
              <p:spPr>
                <a:xfrm>
                  <a:off x="2046750" y="7681625"/>
                  <a:ext cx="125600" cy="116850"/>
                </a:xfrm>
                <a:custGeom>
                  <a:rect b="b" l="l" r="r" t="t"/>
                  <a:pathLst>
                    <a:path extrusionOk="0" h="4674" w="5024">
                      <a:moveTo>
                        <a:pt x="0" y="0"/>
                      </a:moveTo>
                      <a:lnTo>
                        <a:pt x="3671" y="4673"/>
                      </a:lnTo>
                      <a:lnTo>
                        <a:pt x="5023" y="4673"/>
                      </a:lnTo>
                      <a:lnTo>
                        <a:pt x="141" y="0"/>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50"/>
                <p:cNvSpPr/>
                <p:nvPr/>
              </p:nvSpPr>
              <p:spPr>
                <a:xfrm>
                  <a:off x="1940100" y="7876475"/>
                  <a:ext cx="183450" cy="220075"/>
                </a:xfrm>
                <a:custGeom>
                  <a:rect b="b" l="l" r="r" t="t"/>
                  <a:pathLst>
                    <a:path extrusionOk="0" h="8803" w="7338">
                      <a:moveTo>
                        <a:pt x="3669" y="1"/>
                      </a:moveTo>
                      <a:lnTo>
                        <a:pt x="3651" y="11"/>
                      </a:lnTo>
                      <a:cubicBezTo>
                        <a:pt x="1850" y="894"/>
                        <a:pt x="648" y="2615"/>
                        <a:pt x="438" y="4612"/>
                      </a:cubicBezTo>
                      <a:lnTo>
                        <a:pt x="0" y="8803"/>
                      </a:lnTo>
                      <a:lnTo>
                        <a:pt x="75" y="8803"/>
                      </a:lnTo>
                      <a:lnTo>
                        <a:pt x="514" y="4619"/>
                      </a:lnTo>
                      <a:cubicBezTo>
                        <a:pt x="719" y="2654"/>
                        <a:pt x="1898" y="960"/>
                        <a:pt x="3669" y="86"/>
                      </a:cubicBezTo>
                      <a:cubicBezTo>
                        <a:pt x="4149" y="322"/>
                        <a:pt x="4593" y="626"/>
                        <a:pt x="4990" y="986"/>
                      </a:cubicBezTo>
                      <a:cubicBezTo>
                        <a:pt x="6014" y="1915"/>
                        <a:pt x="6674" y="3197"/>
                        <a:pt x="6823" y="4619"/>
                      </a:cubicBezTo>
                      <a:lnTo>
                        <a:pt x="7261" y="8803"/>
                      </a:lnTo>
                      <a:lnTo>
                        <a:pt x="7338" y="8803"/>
                      </a:lnTo>
                      <a:lnTo>
                        <a:pt x="6898" y="4612"/>
                      </a:lnTo>
                      <a:cubicBezTo>
                        <a:pt x="6742" y="3116"/>
                        <a:pt x="6028" y="1775"/>
                        <a:pt x="4923" y="826"/>
                      </a:cubicBezTo>
                      <a:cubicBezTo>
                        <a:pt x="4547" y="502"/>
                        <a:pt x="4130" y="228"/>
                        <a:pt x="3685" y="11"/>
                      </a:cubicBezTo>
                      <a:lnTo>
                        <a:pt x="366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50"/>
                <p:cNvSpPr/>
                <p:nvPr/>
              </p:nvSpPr>
              <p:spPr>
                <a:xfrm>
                  <a:off x="2017700" y="7928450"/>
                  <a:ext cx="28250" cy="80650"/>
                </a:xfrm>
                <a:custGeom>
                  <a:rect b="b" l="l" r="r" t="t"/>
                  <a:pathLst>
                    <a:path extrusionOk="0" h="3226" w="1130">
                      <a:moveTo>
                        <a:pt x="1" y="1"/>
                      </a:moveTo>
                      <a:lnTo>
                        <a:pt x="1" y="2410"/>
                      </a:lnTo>
                      <a:lnTo>
                        <a:pt x="310" y="1786"/>
                      </a:lnTo>
                      <a:lnTo>
                        <a:pt x="565" y="3226"/>
                      </a:lnTo>
                      <a:lnTo>
                        <a:pt x="818" y="1786"/>
                      </a:lnTo>
                      <a:lnTo>
                        <a:pt x="1129" y="2410"/>
                      </a:lnTo>
                      <a:lnTo>
                        <a:pt x="112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50"/>
                <p:cNvSpPr/>
                <p:nvPr/>
              </p:nvSpPr>
              <p:spPr>
                <a:xfrm>
                  <a:off x="2040950" y="7928450"/>
                  <a:ext cx="2425" cy="55150"/>
                </a:xfrm>
                <a:custGeom>
                  <a:rect b="b" l="l" r="r" t="t"/>
                  <a:pathLst>
                    <a:path extrusionOk="0" h="2206" w="97">
                      <a:moveTo>
                        <a:pt x="1" y="1"/>
                      </a:moveTo>
                      <a:lnTo>
                        <a:pt x="1" y="2013"/>
                      </a:lnTo>
                      <a:lnTo>
                        <a:pt x="96" y="2206"/>
                      </a:lnTo>
                      <a:lnTo>
                        <a:pt x="9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50"/>
                <p:cNvSpPr/>
                <p:nvPr/>
              </p:nvSpPr>
              <p:spPr>
                <a:xfrm>
                  <a:off x="2020225" y="7928450"/>
                  <a:ext cx="2425" cy="55150"/>
                </a:xfrm>
                <a:custGeom>
                  <a:rect b="b" l="l" r="r" t="t"/>
                  <a:pathLst>
                    <a:path extrusionOk="0" h="2206" w="97">
                      <a:moveTo>
                        <a:pt x="1" y="1"/>
                      </a:moveTo>
                      <a:lnTo>
                        <a:pt x="1" y="2206"/>
                      </a:lnTo>
                      <a:lnTo>
                        <a:pt x="96" y="2013"/>
                      </a:lnTo>
                      <a:lnTo>
                        <a:pt x="9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50"/>
                <p:cNvSpPr/>
                <p:nvPr/>
              </p:nvSpPr>
              <p:spPr>
                <a:xfrm>
                  <a:off x="2025450" y="7928450"/>
                  <a:ext cx="12700" cy="80675"/>
                </a:xfrm>
                <a:custGeom>
                  <a:rect b="b" l="l" r="r" t="t"/>
                  <a:pathLst>
                    <a:path extrusionOk="0" h="3227" w="508">
                      <a:moveTo>
                        <a:pt x="0" y="1"/>
                      </a:moveTo>
                      <a:lnTo>
                        <a:pt x="0" y="1786"/>
                      </a:lnTo>
                      <a:lnTo>
                        <a:pt x="255" y="3227"/>
                      </a:lnTo>
                      <a:lnTo>
                        <a:pt x="508" y="1786"/>
                      </a:lnTo>
                      <a:lnTo>
                        <a:pt x="50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50"/>
                <p:cNvSpPr/>
                <p:nvPr/>
              </p:nvSpPr>
              <p:spPr>
                <a:xfrm>
                  <a:off x="2016975" y="7926100"/>
                  <a:ext cx="29650" cy="2350"/>
                </a:xfrm>
                <a:custGeom>
                  <a:rect b="b" l="l" r="r" t="t"/>
                  <a:pathLst>
                    <a:path extrusionOk="0" h="94" w="1186">
                      <a:moveTo>
                        <a:pt x="1" y="1"/>
                      </a:moveTo>
                      <a:lnTo>
                        <a:pt x="1" y="93"/>
                      </a:lnTo>
                      <a:lnTo>
                        <a:pt x="1186" y="93"/>
                      </a:lnTo>
                      <a:lnTo>
                        <a:pt x="118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50"/>
                <p:cNvSpPr/>
                <p:nvPr/>
              </p:nvSpPr>
              <p:spPr>
                <a:xfrm>
                  <a:off x="2045925" y="7925250"/>
                  <a:ext cx="4750" cy="4100"/>
                </a:xfrm>
                <a:custGeom>
                  <a:rect b="b" l="l" r="r" t="t"/>
                  <a:pathLst>
                    <a:path extrusionOk="0" h="164" w="190">
                      <a:moveTo>
                        <a:pt x="81" y="0"/>
                      </a:moveTo>
                      <a:cubicBezTo>
                        <a:pt x="36" y="0"/>
                        <a:pt x="0" y="36"/>
                        <a:pt x="0" y="83"/>
                      </a:cubicBezTo>
                      <a:cubicBezTo>
                        <a:pt x="0" y="131"/>
                        <a:pt x="39" y="164"/>
                        <a:pt x="81" y="164"/>
                      </a:cubicBezTo>
                      <a:cubicBezTo>
                        <a:pt x="101" y="164"/>
                        <a:pt x="122" y="156"/>
                        <a:pt x="139" y="139"/>
                      </a:cubicBezTo>
                      <a:cubicBezTo>
                        <a:pt x="190" y="88"/>
                        <a:pt x="153" y="0"/>
                        <a:pt x="8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50"/>
                <p:cNvSpPr/>
                <p:nvPr/>
              </p:nvSpPr>
              <p:spPr>
                <a:xfrm>
                  <a:off x="2013625" y="7925250"/>
                  <a:ext cx="4100" cy="4100"/>
                </a:xfrm>
                <a:custGeom>
                  <a:rect b="b" l="l" r="r" t="t"/>
                  <a:pathLst>
                    <a:path extrusionOk="0" h="164" w="164">
                      <a:moveTo>
                        <a:pt x="81" y="0"/>
                      </a:moveTo>
                      <a:cubicBezTo>
                        <a:pt x="36" y="0"/>
                        <a:pt x="0" y="36"/>
                        <a:pt x="0" y="81"/>
                      </a:cubicBezTo>
                      <a:cubicBezTo>
                        <a:pt x="0" y="127"/>
                        <a:pt x="36" y="164"/>
                        <a:pt x="81" y="164"/>
                      </a:cubicBezTo>
                      <a:cubicBezTo>
                        <a:pt x="126" y="164"/>
                        <a:pt x="164" y="127"/>
                        <a:pt x="164" y="81"/>
                      </a:cubicBezTo>
                      <a:cubicBezTo>
                        <a:pt x="164" y="36"/>
                        <a:pt x="126" y="0"/>
                        <a:pt x="8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50"/>
                <p:cNvSpPr/>
                <p:nvPr/>
              </p:nvSpPr>
              <p:spPr>
                <a:xfrm>
                  <a:off x="2018925" y="7928450"/>
                  <a:ext cx="25750" cy="3175"/>
                </a:xfrm>
                <a:custGeom>
                  <a:rect b="b" l="l" r="r" t="t"/>
                  <a:pathLst>
                    <a:path extrusionOk="0" h="127" w="1030">
                      <a:moveTo>
                        <a:pt x="1" y="1"/>
                      </a:moveTo>
                      <a:lnTo>
                        <a:pt x="1" y="99"/>
                      </a:lnTo>
                      <a:cubicBezTo>
                        <a:pt x="1" y="115"/>
                        <a:pt x="12" y="127"/>
                        <a:pt x="28" y="127"/>
                      </a:cubicBezTo>
                      <a:lnTo>
                        <a:pt x="169" y="127"/>
                      </a:lnTo>
                      <a:cubicBezTo>
                        <a:pt x="185" y="127"/>
                        <a:pt x="196" y="115"/>
                        <a:pt x="196" y="99"/>
                      </a:cubicBezTo>
                      <a:lnTo>
                        <a:pt x="196" y="78"/>
                      </a:lnTo>
                      <a:cubicBezTo>
                        <a:pt x="196" y="63"/>
                        <a:pt x="209" y="50"/>
                        <a:pt x="224" y="50"/>
                      </a:cubicBezTo>
                      <a:lnTo>
                        <a:pt x="325" y="50"/>
                      </a:lnTo>
                      <a:cubicBezTo>
                        <a:pt x="339" y="50"/>
                        <a:pt x="352" y="63"/>
                        <a:pt x="352" y="78"/>
                      </a:cubicBezTo>
                      <a:lnTo>
                        <a:pt x="352" y="99"/>
                      </a:lnTo>
                      <a:cubicBezTo>
                        <a:pt x="352" y="115"/>
                        <a:pt x="364" y="127"/>
                        <a:pt x="380" y="127"/>
                      </a:cubicBezTo>
                      <a:lnTo>
                        <a:pt x="650" y="127"/>
                      </a:lnTo>
                      <a:cubicBezTo>
                        <a:pt x="666" y="127"/>
                        <a:pt x="678" y="115"/>
                        <a:pt x="678" y="99"/>
                      </a:cubicBezTo>
                      <a:lnTo>
                        <a:pt x="678" y="78"/>
                      </a:lnTo>
                      <a:cubicBezTo>
                        <a:pt x="678" y="63"/>
                        <a:pt x="689" y="50"/>
                        <a:pt x="705" y="50"/>
                      </a:cubicBezTo>
                      <a:lnTo>
                        <a:pt x="807" y="50"/>
                      </a:lnTo>
                      <a:cubicBezTo>
                        <a:pt x="821" y="50"/>
                        <a:pt x="833" y="63"/>
                        <a:pt x="833" y="78"/>
                      </a:cubicBezTo>
                      <a:lnTo>
                        <a:pt x="833" y="99"/>
                      </a:lnTo>
                      <a:cubicBezTo>
                        <a:pt x="833" y="115"/>
                        <a:pt x="846" y="127"/>
                        <a:pt x="860" y="127"/>
                      </a:cubicBezTo>
                      <a:lnTo>
                        <a:pt x="1002" y="127"/>
                      </a:lnTo>
                      <a:cubicBezTo>
                        <a:pt x="1016" y="127"/>
                        <a:pt x="1029" y="115"/>
                        <a:pt x="1029" y="99"/>
                      </a:cubicBezTo>
                      <a:lnTo>
                        <a:pt x="102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50"/>
                <p:cNvSpPr/>
                <p:nvPr/>
              </p:nvSpPr>
              <p:spPr>
                <a:xfrm>
                  <a:off x="2018825" y="7818700"/>
                  <a:ext cx="149900" cy="276250"/>
                </a:xfrm>
                <a:custGeom>
                  <a:rect b="b" l="l" r="r" t="t"/>
                  <a:pathLst>
                    <a:path extrusionOk="0" h="11050" w="5996">
                      <a:moveTo>
                        <a:pt x="0" y="0"/>
                      </a:moveTo>
                      <a:cubicBezTo>
                        <a:pt x="284" y="379"/>
                        <a:pt x="539" y="757"/>
                        <a:pt x="772" y="1131"/>
                      </a:cubicBezTo>
                      <a:cubicBezTo>
                        <a:pt x="1004" y="1508"/>
                        <a:pt x="1213" y="1881"/>
                        <a:pt x="1398" y="2253"/>
                      </a:cubicBezTo>
                      <a:cubicBezTo>
                        <a:pt x="1535" y="2528"/>
                        <a:pt x="1660" y="2801"/>
                        <a:pt x="1774" y="3073"/>
                      </a:cubicBezTo>
                      <a:cubicBezTo>
                        <a:pt x="1799" y="3126"/>
                        <a:pt x="1819" y="3180"/>
                        <a:pt x="1841" y="3234"/>
                      </a:cubicBezTo>
                      <a:cubicBezTo>
                        <a:pt x="2852" y="5713"/>
                        <a:pt x="3053" y="8449"/>
                        <a:pt x="2414" y="11050"/>
                      </a:cubicBezTo>
                      <a:lnTo>
                        <a:pt x="5996" y="11050"/>
                      </a:lnTo>
                      <a:lnTo>
                        <a:pt x="4837" y="0"/>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41" name="Google Shape;1941;p50"/>
              <p:cNvSpPr/>
              <p:nvPr/>
            </p:nvSpPr>
            <p:spPr>
              <a:xfrm>
                <a:off x="2370425" y="7601975"/>
                <a:ext cx="46400" cy="291030"/>
              </a:xfrm>
              <a:custGeom>
                <a:rect b="b" l="l" r="r" t="t"/>
                <a:pathLst>
                  <a:path extrusionOk="0" h="4836" w="1856">
                    <a:moveTo>
                      <a:pt x="0" y="0"/>
                    </a:moveTo>
                    <a:lnTo>
                      <a:pt x="1856" y="4836"/>
                    </a:lnTo>
                    <a:lnTo>
                      <a:pt x="0" y="4836"/>
                    </a:lnTo>
                    <a:close/>
                  </a:path>
                </a:pathLst>
              </a:custGeom>
              <a:solidFill>
                <a:srgbClr val="000000">
                  <a:alpha val="8039"/>
                </a:srgbClr>
              </a:solidFill>
              <a:ln>
                <a:noFill/>
              </a:ln>
            </p:spPr>
          </p:sp>
        </p:grpSp>
      </p:grpSp>
      <p:sp>
        <p:nvSpPr>
          <p:cNvPr id="1942" name="Google Shape;1942;p50"/>
          <p:cNvSpPr txBox="1"/>
          <p:nvPr>
            <p:ph type="title"/>
          </p:nvPr>
        </p:nvSpPr>
        <p:spPr>
          <a:xfrm>
            <a:off x="312475" y="204400"/>
            <a:ext cx="8247600" cy="2442600"/>
          </a:xfrm>
          <a:prstGeom prst="rect">
            <a:avLst/>
          </a:prstGeom>
        </p:spPr>
        <p:txBody>
          <a:bodyPr anchorCtr="0" anchor="ctr" bIns="91425" lIns="91425" spcFirstLastPara="1" rIns="91425" wrap="square" tIns="91425">
            <a:noAutofit/>
          </a:bodyPr>
          <a:lstStyle/>
          <a:p>
            <a:pPr indent="-342900" lvl="0" marL="457200" rtl="0" algn="l">
              <a:lnSpc>
                <a:spcPct val="125454"/>
              </a:lnSpc>
              <a:spcBef>
                <a:spcPts val="0"/>
              </a:spcBef>
              <a:spcAft>
                <a:spcPts val="0"/>
              </a:spcAft>
              <a:buClr>
                <a:srgbClr val="000000"/>
              </a:buClr>
              <a:buSzPts val="1800"/>
              <a:buChar char="●"/>
            </a:pPr>
            <a:r>
              <a:rPr lang="en" sz="1900">
                <a:solidFill>
                  <a:srgbClr val="000000"/>
                </a:solidFill>
                <a:latin typeface="Grenze"/>
                <a:ea typeface="Grenze"/>
                <a:cs typeface="Grenze"/>
                <a:sym typeface="Grenze"/>
              </a:rPr>
              <a:t>What we have in the Bible is God’s revealed Word to us, and God’s Word is Truth.</a:t>
            </a:r>
            <a:endParaRPr sz="1900">
              <a:solidFill>
                <a:srgbClr val="000000"/>
              </a:solidFill>
              <a:latin typeface="Grenze"/>
              <a:ea typeface="Grenze"/>
              <a:cs typeface="Grenze"/>
              <a:sym typeface="Grenze"/>
            </a:endParaRPr>
          </a:p>
          <a:p>
            <a:pPr indent="-342900" lvl="0" marL="457200" rtl="0" algn="l">
              <a:lnSpc>
                <a:spcPct val="125454"/>
              </a:lnSpc>
              <a:spcBef>
                <a:spcPts val="0"/>
              </a:spcBef>
              <a:spcAft>
                <a:spcPts val="0"/>
              </a:spcAft>
              <a:buClr>
                <a:srgbClr val="000000"/>
              </a:buClr>
              <a:buSzPts val="1800"/>
              <a:buChar char="●"/>
            </a:pPr>
            <a:r>
              <a:rPr lang="en" sz="1900">
                <a:solidFill>
                  <a:srgbClr val="000000"/>
                </a:solidFill>
                <a:latin typeface="Grenze"/>
                <a:ea typeface="Grenze"/>
                <a:cs typeface="Grenze"/>
                <a:sym typeface="Grenze"/>
              </a:rPr>
              <a:t>If Christ would have remained dead, then we cannot trust the </a:t>
            </a:r>
            <a:r>
              <a:rPr b="1" lang="en" sz="1900">
                <a:solidFill>
                  <a:srgbClr val="000000"/>
                </a:solidFill>
                <a:latin typeface="Grenze"/>
                <a:ea typeface="Grenze"/>
                <a:cs typeface="Grenze"/>
                <a:sym typeface="Grenze"/>
              </a:rPr>
              <a:t>Bible</a:t>
            </a:r>
            <a:r>
              <a:rPr lang="en" sz="1900">
                <a:solidFill>
                  <a:srgbClr val="000000"/>
                </a:solidFill>
                <a:latin typeface="Grenze"/>
                <a:ea typeface="Grenze"/>
                <a:cs typeface="Grenze"/>
                <a:sym typeface="Grenze"/>
              </a:rPr>
              <a:t>.</a:t>
            </a:r>
            <a:endParaRPr sz="1900">
              <a:solidFill>
                <a:srgbClr val="000000"/>
              </a:solidFill>
              <a:latin typeface="Grenze"/>
              <a:ea typeface="Grenze"/>
              <a:cs typeface="Grenze"/>
              <a:sym typeface="Grenze"/>
            </a:endParaRPr>
          </a:p>
          <a:p>
            <a:pPr indent="-342900" lvl="0" marL="457200" rtl="0" algn="l">
              <a:lnSpc>
                <a:spcPct val="125454"/>
              </a:lnSpc>
              <a:spcBef>
                <a:spcPts val="0"/>
              </a:spcBef>
              <a:spcAft>
                <a:spcPts val="0"/>
              </a:spcAft>
              <a:buClr>
                <a:srgbClr val="000000"/>
              </a:buClr>
              <a:buSzPts val="1800"/>
              <a:buChar char="●"/>
            </a:pPr>
            <a:r>
              <a:rPr lang="en" sz="1900">
                <a:solidFill>
                  <a:srgbClr val="000000"/>
                </a:solidFill>
                <a:latin typeface="Grenze"/>
                <a:ea typeface="Grenze"/>
                <a:cs typeface="Grenze"/>
                <a:sym typeface="Grenze"/>
              </a:rPr>
              <a:t>If Christ would have remained dead, we would have no </a:t>
            </a:r>
            <a:r>
              <a:rPr b="1" lang="en" sz="1900">
                <a:solidFill>
                  <a:srgbClr val="000000"/>
                </a:solidFill>
                <a:latin typeface="Grenze"/>
                <a:ea typeface="Grenze"/>
                <a:cs typeface="Grenze"/>
                <a:sym typeface="Grenze"/>
              </a:rPr>
              <a:t>affirmation</a:t>
            </a:r>
            <a:r>
              <a:rPr lang="en" sz="1900">
                <a:solidFill>
                  <a:srgbClr val="000000"/>
                </a:solidFill>
                <a:latin typeface="Grenze"/>
                <a:ea typeface="Grenze"/>
                <a:cs typeface="Grenze"/>
                <a:sym typeface="Grenze"/>
              </a:rPr>
              <a:t> of Revelation 1.</a:t>
            </a:r>
            <a:endParaRPr sz="1900">
              <a:solidFill>
                <a:srgbClr val="000000"/>
              </a:solidFill>
              <a:latin typeface="Grenze"/>
              <a:ea typeface="Grenze"/>
              <a:cs typeface="Grenze"/>
              <a:sym typeface="Grenze"/>
            </a:endParaRPr>
          </a:p>
          <a:p>
            <a:pPr indent="-342900" lvl="0" marL="457200" rtl="0" algn="l">
              <a:lnSpc>
                <a:spcPct val="125454"/>
              </a:lnSpc>
              <a:spcBef>
                <a:spcPts val="0"/>
              </a:spcBef>
              <a:spcAft>
                <a:spcPts val="0"/>
              </a:spcAft>
              <a:buClr>
                <a:srgbClr val="000000"/>
              </a:buClr>
              <a:buSzPts val="1800"/>
              <a:buChar char="●"/>
            </a:pPr>
            <a:r>
              <a:rPr lang="en" sz="1900">
                <a:solidFill>
                  <a:srgbClr val="000000"/>
                </a:solidFill>
                <a:latin typeface="Grenze"/>
                <a:ea typeface="Grenze"/>
                <a:cs typeface="Grenze"/>
                <a:sym typeface="Grenze"/>
              </a:rPr>
              <a:t>If Christ was still dead, He would not be </a:t>
            </a:r>
            <a:r>
              <a:rPr b="1" lang="en" sz="1900">
                <a:solidFill>
                  <a:srgbClr val="000000"/>
                </a:solidFill>
                <a:latin typeface="Grenze"/>
                <a:ea typeface="Grenze"/>
                <a:cs typeface="Grenze"/>
                <a:sym typeface="Grenze"/>
              </a:rPr>
              <a:t>LORD over LIFE AND DEATH</a:t>
            </a:r>
            <a:r>
              <a:rPr lang="en" sz="1900">
                <a:solidFill>
                  <a:srgbClr val="000000"/>
                </a:solidFill>
                <a:latin typeface="Grenze"/>
                <a:ea typeface="Grenze"/>
                <a:cs typeface="Grenze"/>
                <a:sym typeface="Grenze"/>
              </a:rPr>
              <a:t>.</a:t>
            </a:r>
            <a:endParaRPr sz="1900">
              <a:solidFill>
                <a:srgbClr val="000000"/>
              </a:solidFill>
              <a:latin typeface="Grenze"/>
              <a:ea typeface="Grenze"/>
              <a:cs typeface="Grenze"/>
              <a:sym typeface="Grenze"/>
            </a:endParaRPr>
          </a:p>
          <a:p>
            <a:pPr indent="-342900" lvl="0" marL="457200" rtl="0" algn="l">
              <a:lnSpc>
                <a:spcPct val="125454"/>
              </a:lnSpc>
              <a:spcBef>
                <a:spcPts val="0"/>
              </a:spcBef>
              <a:spcAft>
                <a:spcPts val="0"/>
              </a:spcAft>
              <a:buClr>
                <a:srgbClr val="000000"/>
              </a:buClr>
              <a:buSzPts val="1800"/>
              <a:buChar char="●"/>
            </a:pPr>
            <a:r>
              <a:rPr lang="en" sz="1900">
                <a:solidFill>
                  <a:srgbClr val="000000"/>
                </a:solidFill>
                <a:latin typeface="Grenze"/>
                <a:ea typeface="Grenze"/>
                <a:cs typeface="Grenze"/>
                <a:sym typeface="Grenze"/>
              </a:rPr>
              <a:t>We CAN have </a:t>
            </a:r>
            <a:r>
              <a:rPr b="1" lang="en" sz="1900">
                <a:solidFill>
                  <a:srgbClr val="000000"/>
                </a:solidFill>
                <a:latin typeface="Grenze"/>
                <a:ea typeface="Grenze"/>
                <a:cs typeface="Grenze"/>
                <a:sym typeface="Grenze"/>
              </a:rPr>
              <a:t>faith</a:t>
            </a:r>
            <a:r>
              <a:rPr lang="en" sz="1900">
                <a:solidFill>
                  <a:srgbClr val="000000"/>
                </a:solidFill>
                <a:latin typeface="Grenze"/>
                <a:ea typeface="Grenze"/>
                <a:cs typeface="Grenze"/>
                <a:sym typeface="Grenze"/>
              </a:rPr>
              <a:t> and we CAN know that we will have </a:t>
            </a:r>
            <a:r>
              <a:rPr b="1" lang="en" sz="1900">
                <a:solidFill>
                  <a:srgbClr val="000000"/>
                </a:solidFill>
                <a:latin typeface="Grenze"/>
                <a:ea typeface="Grenze"/>
                <a:cs typeface="Grenze"/>
                <a:sym typeface="Grenze"/>
              </a:rPr>
              <a:t>eternal life</a:t>
            </a:r>
            <a:r>
              <a:rPr lang="en" sz="1900">
                <a:solidFill>
                  <a:srgbClr val="000000"/>
                </a:solidFill>
                <a:latin typeface="Grenze"/>
                <a:ea typeface="Grenze"/>
                <a:cs typeface="Grenze"/>
                <a:sym typeface="Grenze"/>
              </a:rPr>
              <a:t> because we have a </a:t>
            </a:r>
            <a:r>
              <a:rPr b="1" lang="en" sz="1900">
                <a:solidFill>
                  <a:srgbClr val="000000"/>
                </a:solidFill>
                <a:latin typeface="Grenze"/>
                <a:ea typeface="Grenze"/>
                <a:cs typeface="Grenze"/>
                <a:sym typeface="Grenze"/>
              </a:rPr>
              <a:t>LIVING GOD</a:t>
            </a:r>
            <a:r>
              <a:rPr lang="en" sz="1900">
                <a:solidFill>
                  <a:srgbClr val="000000"/>
                </a:solidFill>
                <a:latin typeface="Grenze"/>
                <a:ea typeface="Grenze"/>
                <a:cs typeface="Grenze"/>
                <a:sym typeface="Grenze"/>
              </a:rPr>
              <a:t> who is LORD over </a:t>
            </a:r>
            <a:r>
              <a:rPr b="1" lang="en" sz="1900">
                <a:solidFill>
                  <a:srgbClr val="000000"/>
                </a:solidFill>
                <a:latin typeface="Grenze"/>
                <a:ea typeface="Grenze"/>
                <a:cs typeface="Grenze"/>
                <a:sym typeface="Grenze"/>
              </a:rPr>
              <a:t>LIFE</a:t>
            </a:r>
            <a:r>
              <a:rPr lang="en" sz="1900">
                <a:solidFill>
                  <a:srgbClr val="000000"/>
                </a:solidFill>
                <a:latin typeface="Grenze"/>
                <a:ea typeface="Grenze"/>
                <a:cs typeface="Grenze"/>
                <a:sym typeface="Grenze"/>
              </a:rPr>
              <a:t> and over </a:t>
            </a:r>
            <a:r>
              <a:rPr b="1" lang="en" sz="1900">
                <a:solidFill>
                  <a:srgbClr val="000000"/>
                </a:solidFill>
                <a:latin typeface="Grenze"/>
                <a:ea typeface="Grenze"/>
                <a:cs typeface="Grenze"/>
                <a:sym typeface="Grenze"/>
              </a:rPr>
              <a:t>DEATH</a:t>
            </a:r>
            <a:r>
              <a:rPr lang="en" sz="1900">
                <a:solidFill>
                  <a:srgbClr val="000000"/>
                </a:solidFill>
                <a:latin typeface="Grenze"/>
                <a:ea typeface="Grenze"/>
                <a:cs typeface="Grenze"/>
                <a:sym typeface="Grenze"/>
              </a:rPr>
              <a:t>.</a:t>
            </a:r>
            <a:endParaRPr b="1" sz="1800">
              <a:solidFill>
                <a:srgbClr val="000000"/>
              </a:solidFill>
              <a:latin typeface="Grenze"/>
              <a:ea typeface="Grenze"/>
              <a:cs typeface="Grenze"/>
              <a:sym typeface="Grenze"/>
            </a:endParaRPr>
          </a:p>
        </p:txBody>
      </p:sp>
      <p:grpSp>
        <p:nvGrpSpPr>
          <p:cNvPr id="1943" name="Google Shape;1943;p50"/>
          <p:cNvGrpSpPr/>
          <p:nvPr/>
        </p:nvGrpSpPr>
        <p:grpSpPr>
          <a:xfrm>
            <a:off x="3826775" y="3198973"/>
            <a:ext cx="967800" cy="1471802"/>
            <a:chOff x="3549338" y="3627873"/>
            <a:chExt cx="967800" cy="1471802"/>
          </a:xfrm>
        </p:grpSpPr>
        <p:sp>
          <p:nvSpPr>
            <p:cNvPr id="1944" name="Google Shape;1944;p50"/>
            <p:cNvSpPr/>
            <p:nvPr/>
          </p:nvSpPr>
          <p:spPr>
            <a:xfrm>
              <a:off x="3549338" y="4948175"/>
              <a:ext cx="967800" cy="151500"/>
            </a:xfrm>
            <a:prstGeom prst="ellipse">
              <a:avLst/>
            </a:pr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45" name="Google Shape;1945;p50"/>
            <p:cNvGrpSpPr/>
            <p:nvPr/>
          </p:nvGrpSpPr>
          <p:grpSpPr>
            <a:xfrm>
              <a:off x="3692630" y="3627873"/>
              <a:ext cx="792194" cy="1395282"/>
              <a:chOff x="3621955" y="3627873"/>
              <a:chExt cx="792194" cy="1395282"/>
            </a:xfrm>
          </p:grpSpPr>
          <p:grpSp>
            <p:nvGrpSpPr>
              <p:cNvPr id="1946" name="Google Shape;1946;p50"/>
              <p:cNvGrpSpPr/>
              <p:nvPr/>
            </p:nvGrpSpPr>
            <p:grpSpPr>
              <a:xfrm>
                <a:off x="3621955" y="3627873"/>
                <a:ext cx="792194" cy="1395282"/>
                <a:chOff x="2673900" y="2002075"/>
                <a:chExt cx="1012000" cy="1782425"/>
              </a:xfrm>
            </p:grpSpPr>
            <p:sp>
              <p:nvSpPr>
                <p:cNvPr id="1947" name="Google Shape;1947;p50"/>
                <p:cNvSpPr/>
                <p:nvPr/>
              </p:nvSpPr>
              <p:spPr>
                <a:xfrm>
                  <a:off x="3143900" y="2926650"/>
                  <a:ext cx="46350" cy="70775"/>
                </a:xfrm>
                <a:custGeom>
                  <a:rect b="b" l="l" r="r" t="t"/>
                  <a:pathLst>
                    <a:path extrusionOk="0" h="2831" w="1854">
                      <a:moveTo>
                        <a:pt x="1333" y="0"/>
                      </a:moveTo>
                      <a:cubicBezTo>
                        <a:pt x="1167" y="0"/>
                        <a:pt x="1010" y="105"/>
                        <a:pt x="950" y="269"/>
                      </a:cubicBezTo>
                      <a:cubicBezTo>
                        <a:pt x="858" y="1017"/>
                        <a:pt x="724" y="1590"/>
                        <a:pt x="335" y="2197"/>
                      </a:cubicBezTo>
                      <a:cubicBezTo>
                        <a:pt x="162" y="2444"/>
                        <a:pt x="1" y="2831"/>
                        <a:pt x="381" y="2831"/>
                      </a:cubicBezTo>
                      <a:cubicBezTo>
                        <a:pt x="436" y="2831"/>
                        <a:pt x="503" y="2822"/>
                        <a:pt x="582" y="2804"/>
                      </a:cubicBezTo>
                      <a:cubicBezTo>
                        <a:pt x="582" y="2804"/>
                        <a:pt x="957" y="2670"/>
                        <a:pt x="1162" y="2112"/>
                      </a:cubicBezTo>
                      <a:lnTo>
                        <a:pt x="1762" y="643"/>
                      </a:lnTo>
                      <a:cubicBezTo>
                        <a:pt x="1854" y="396"/>
                        <a:pt x="1727" y="120"/>
                        <a:pt x="1479" y="29"/>
                      </a:cubicBezTo>
                      <a:cubicBezTo>
                        <a:pt x="1431" y="9"/>
                        <a:pt x="1382" y="0"/>
                        <a:pt x="1333" y="0"/>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50"/>
                <p:cNvSpPr/>
                <p:nvPr/>
              </p:nvSpPr>
              <p:spPr>
                <a:xfrm>
                  <a:off x="3166050" y="2973525"/>
                  <a:ext cx="27375" cy="63550"/>
                </a:xfrm>
                <a:custGeom>
                  <a:rect b="b" l="l" r="r" t="t"/>
                  <a:pathLst>
                    <a:path extrusionOk="0" h="2542" w="1095">
                      <a:moveTo>
                        <a:pt x="456" y="1"/>
                      </a:moveTo>
                      <a:cubicBezTo>
                        <a:pt x="424" y="1"/>
                        <a:pt x="392" y="4"/>
                        <a:pt x="360" y="11"/>
                      </a:cubicBezTo>
                      <a:cubicBezTo>
                        <a:pt x="141" y="61"/>
                        <a:pt x="0" y="273"/>
                        <a:pt x="35" y="492"/>
                      </a:cubicBezTo>
                      <a:lnTo>
                        <a:pt x="389" y="2173"/>
                      </a:lnTo>
                      <a:cubicBezTo>
                        <a:pt x="420" y="2384"/>
                        <a:pt x="511" y="2541"/>
                        <a:pt x="717" y="2541"/>
                      </a:cubicBezTo>
                      <a:cubicBezTo>
                        <a:pt x="744" y="2541"/>
                        <a:pt x="774" y="2539"/>
                        <a:pt x="805" y="2533"/>
                      </a:cubicBezTo>
                      <a:cubicBezTo>
                        <a:pt x="989" y="2448"/>
                        <a:pt x="1095" y="2250"/>
                        <a:pt x="1045" y="2052"/>
                      </a:cubicBezTo>
                      <a:lnTo>
                        <a:pt x="890" y="386"/>
                      </a:lnTo>
                      <a:cubicBezTo>
                        <a:pt x="859" y="163"/>
                        <a:pt x="672" y="1"/>
                        <a:pt x="456" y="1"/>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50"/>
                <p:cNvSpPr/>
                <p:nvPr/>
              </p:nvSpPr>
              <p:spPr>
                <a:xfrm>
                  <a:off x="3187575" y="2972850"/>
                  <a:ext cx="21925" cy="64150"/>
                </a:xfrm>
                <a:custGeom>
                  <a:rect b="b" l="l" r="r" t="t"/>
                  <a:pathLst>
                    <a:path extrusionOk="0" h="2566" w="877">
                      <a:moveTo>
                        <a:pt x="445" y="0"/>
                      </a:moveTo>
                      <a:cubicBezTo>
                        <a:pt x="429" y="0"/>
                        <a:pt x="413" y="1"/>
                        <a:pt x="396" y="3"/>
                      </a:cubicBezTo>
                      <a:lnTo>
                        <a:pt x="389" y="3"/>
                      </a:lnTo>
                      <a:cubicBezTo>
                        <a:pt x="170" y="24"/>
                        <a:pt x="1" y="215"/>
                        <a:pt x="15" y="441"/>
                      </a:cubicBezTo>
                      <a:lnTo>
                        <a:pt x="170" y="2150"/>
                      </a:lnTo>
                      <a:cubicBezTo>
                        <a:pt x="177" y="2375"/>
                        <a:pt x="277" y="2565"/>
                        <a:pt x="482" y="2565"/>
                      </a:cubicBezTo>
                      <a:cubicBezTo>
                        <a:pt x="502" y="2565"/>
                        <a:pt x="523" y="2564"/>
                        <a:pt x="545" y="2560"/>
                      </a:cubicBezTo>
                      <a:cubicBezTo>
                        <a:pt x="735" y="2503"/>
                        <a:pt x="862" y="2313"/>
                        <a:pt x="834" y="2108"/>
                      </a:cubicBezTo>
                      <a:lnTo>
                        <a:pt x="877" y="427"/>
                      </a:lnTo>
                      <a:cubicBezTo>
                        <a:pt x="870" y="189"/>
                        <a:pt x="678" y="0"/>
                        <a:pt x="445" y="0"/>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50"/>
                <p:cNvSpPr/>
                <p:nvPr/>
              </p:nvSpPr>
              <p:spPr>
                <a:xfrm>
                  <a:off x="3207525" y="2968675"/>
                  <a:ext cx="21050" cy="61225"/>
                </a:xfrm>
                <a:custGeom>
                  <a:rect b="b" l="l" r="r" t="t"/>
                  <a:pathLst>
                    <a:path extrusionOk="0" h="2449" w="842">
                      <a:moveTo>
                        <a:pt x="396" y="0"/>
                      </a:moveTo>
                      <a:cubicBezTo>
                        <a:pt x="185" y="7"/>
                        <a:pt x="15" y="177"/>
                        <a:pt x="1" y="389"/>
                      </a:cubicBezTo>
                      <a:lnTo>
                        <a:pt x="15" y="2020"/>
                      </a:lnTo>
                      <a:cubicBezTo>
                        <a:pt x="2" y="2243"/>
                        <a:pt x="68" y="2448"/>
                        <a:pt x="281" y="2448"/>
                      </a:cubicBezTo>
                      <a:cubicBezTo>
                        <a:pt x="297" y="2448"/>
                        <a:pt x="315" y="2447"/>
                        <a:pt x="333" y="2444"/>
                      </a:cubicBezTo>
                      <a:cubicBezTo>
                        <a:pt x="524" y="2402"/>
                        <a:pt x="658" y="2232"/>
                        <a:pt x="644" y="2042"/>
                      </a:cubicBezTo>
                      <a:lnTo>
                        <a:pt x="820" y="452"/>
                      </a:lnTo>
                      <a:cubicBezTo>
                        <a:pt x="841" y="205"/>
                        <a:pt x="644" y="0"/>
                        <a:pt x="404" y="0"/>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50"/>
                <p:cNvSpPr/>
                <p:nvPr/>
              </p:nvSpPr>
              <p:spPr>
                <a:xfrm>
                  <a:off x="3223825" y="2964775"/>
                  <a:ext cx="22925" cy="56975"/>
                </a:xfrm>
                <a:custGeom>
                  <a:rect b="b" l="l" r="r" t="t"/>
                  <a:pathLst>
                    <a:path extrusionOk="0" h="2279" w="917">
                      <a:moveTo>
                        <a:pt x="494" y="0"/>
                      </a:moveTo>
                      <a:cubicBezTo>
                        <a:pt x="302" y="0"/>
                        <a:pt x="146" y="144"/>
                        <a:pt x="126" y="333"/>
                      </a:cubicBezTo>
                      <a:lnTo>
                        <a:pt x="27" y="1866"/>
                      </a:lnTo>
                      <a:cubicBezTo>
                        <a:pt x="1" y="2063"/>
                        <a:pt x="48" y="2279"/>
                        <a:pt x="249" y="2279"/>
                      </a:cubicBezTo>
                      <a:cubicBezTo>
                        <a:pt x="263" y="2279"/>
                        <a:pt x="279" y="2278"/>
                        <a:pt x="295" y="2275"/>
                      </a:cubicBezTo>
                      <a:cubicBezTo>
                        <a:pt x="479" y="2254"/>
                        <a:pt x="613" y="2099"/>
                        <a:pt x="620" y="1922"/>
                      </a:cubicBezTo>
                      <a:lnTo>
                        <a:pt x="889" y="446"/>
                      </a:lnTo>
                      <a:cubicBezTo>
                        <a:pt x="917" y="220"/>
                        <a:pt x="747" y="15"/>
                        <a:pt x="521" y="1"/>
                      </a:cubicBezTo>
                      <a:cubicBezTo>
                        <a:pt x="512" y="0"/>
                        <a:pt x="503" y="0"/>
                        <a:pt x="494" y="0"/>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50"/>
                <p:cNvSpPr/>
                <p:nvPr/>
              </p:nvSpPr>
              <p:spPr>
                <a:xfrm>
                  <a:off x="3160750" y="2871525"/>
                  <a:ext cx="86000" cy="128900"/>
                </a:xfrm>
                <a:custGeom>
                  <a:rect b="b" l="l" r="r" t="t"/>
                  <a:pathLst>
                    <a:path extrusionOk="0" h="5156" w="3440">
                      <a:moveTo>
                        <a:pt x="2038" y="1"/>
                      </a:moveTo>
                      <a:cubicBezTo>
                        <a:pt x="2035" y="1"/>
                        <a:pt x="2031" y="1"/>
                        <a:pt x="2027" y="2"/>
                      </a:cubicBezTo>
                      <a:lnTo>
                        <a:pt x="1992" y="9"/>
                      </a:lnTo>
                      <a:lnTo>
                        <a:pt x="1159" y="192"/>
                      </a:lnTo>
                      <a:lnTo>
                        <a:pt x="396" y="1351"/>
                      </a:lnTo>
                      <a:lnTo>
                        <a:pt x="473" y="1732"/>
                      </a:lnTo>
                      <a:lnTo>
                        <a:pt x="473" y="1767"/>
                      </a:lnTo>
                      <a:cubicBezTo>
                        <a:pt x="85" y="2636"/>
                        <a:pt x="0" y="3618"/>
                        <a:pt x="247" y="4543"/>
                      </a:cubicBezTo>
                      <a:lnTo>
                        <a:pt x="290" y="4812"/>
                      </a:lnTo>
                      <a:cubicBezTo>
                        <a:pt x="315" y="5015"/>
                        <a:pt x="490" y="5156"/>
                        <a:pt x="689" y="5156"/>
                      </a:cubicBezTo>
                      <a:cubicBezTo>
                        <a:pt x="711" y="5156"/>
                        <a:pt x="734" y="5154"/>
                        <a:pt x="756" y="5151"/>
                      </a:cubicBezTo>
                      <a:lnTo>
                        <a:pt x="763" y="5151"/>
                      </a:lnTo>
                      <a:cubicBezTo>
                        <a:pt x="985" y="5109"/>
                        <a:pt x="1132" y="4898"/>
                        <a:pt x="1104" y="4676"/>
                      </a:cubicBezTo>
                      <a:lnTo>
                        <a:pt x="1104" y="4676"/>
                      </a:lnTo>
                      <a:cubicBezTo>
                        <a:pt x="1135" y="4874"/>
                        <a:pt x="1308" y="5014"/>
                        <a:pt x="1504" y="5014"/>
                      </a:cubicBezTo>
                      <a:cubicBezTo>
                        <a:pt x="1525" y="5014"/>
                        <a:pt x="1547" y="5013"/>
                        <a:pt x="1568" y="5009"/>
                      </a:cubicBezTo>
                      <a:lnTo>
                        <a:pt x="1575" y="5009"/>
                      </a:lnTo>
                      <a:cubicBezTo>
                        <a:pt x="1801" y="4967"/>
                        <a:pt x="1950" y="4748"/>
                        <a:pt x="1907" y="4522"/>
                      </a:cubicBezTo>
                      <a:lnTo>
                        <a:pt x="1893" y="4402"/>
                      </a:lnTo>
                      <a:lnTo>
                        <a:pt x="1893" y="4402"/>
                      </a:lnTo>
                      <a:cubicBezTo>
                        <a:pt x="1918" y="4603"/>
                        <a:pt x="2088" y="4748"/>
                        <a:pt x="2280" y="4748"/>
                      </a:cubicBezTo>
                      <a:cubicBezTo>
                        <a:pt x="2304" y="4748"/>
                        <a:pt x="2328" y="4746"/>
                        <a:pt x="2352" y="4741"/>
                      </a:cubicBezTo>
                      <a:lnTo>
                        <a:pt x="2359" y="4741"/>
                      </a:lnTo>
                      <a:cubicBezTo>
                        <a:pt x="2585" y="4699"/>
                        <a:pt x="2741" y="4487"/>
                        <a:pt x="2698" y="4254"/>
                      </a:cubicBezTo>
                      <a:lnTo>
                        <a:pt x="2679" y="4135"/>
                      </a:lnTo>
                      <a:lnTo>
                        <a:pt x="2679" y="4135"/>
                      </a:lnTo>
                      <a:cubicBezTo>
                        <a:pt x="2711" y="4313"/>
                        <a:pt x="2862" y="4434"/>
                        <a:pt x="3040" y="4434"/>
                      </a:cubicBezTo>
                      <a:cubicBezTo>
                        <a:pt x="3057" y="4434"/>
                        <a:pt x="3076" y="4433"/>
                        <a:pt x="3094" y="4430"/>
                      </a:cubicBezTo>
                      <a:lnTo>
                        <a:pt x="3101" y="4430"/>
                      </a:lnTo>
                      <a:cubicBezTo>
                        <a:pt x="3299" y="4402"/>
                        <a:pt x="3440" y="4218"/>
                        <a:pt x="3412" y="4021"/>
                      </a:cubicBezTo>
                      <a:lnTo>
                        <a:pt x="3383" y="3865"/>
                      </a:lnTo>
                      <a:cubicBezTo>
                        <a:pt x="3383" y="3865"/>
                        <a:pt x="3186" y="2177"/>
                        <a:pt x="2430" y="1450"/>
                      </a:cubicBezTo>
                      <a:cubicBezTo>
                        <a:pt x="2409" y="1450"/>
                        <a:pt x="2388" y="1435"/>
                        <a:pt x="2380" y="1414"/>
                      </a:cubicBezTo>
                      <a:cubicBezTo>
                        <a:pt x="2373" y="1407"/>
                        <a:pt x="2373" y="1400"/>
                        <a:pt x="2373" y="1393"/>
                      </a:cubicBezTo>
                      <a:lnTo>
                        <a:pt x="2105" y="58"/>
                      </a:lnTo>
                      <a:cubicBezTo>
                        <a:pt x="2099" y="27"/>
                        <a:pt x="2070" y="1"/>
                        <a:pt x="2038" y="1"/>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50"/>
                <p:cNvSpPr/>
                <p:nvPr/>
              </p:nvSpPr>
              <p:spPr>
                <a:xfrm>
                  <a:off x="2798575" y="2574025"/>
                  <a:ext cx="93275" cy="138800"/>
                </a:xfrm>
                <a:custGeom>
                  <a:rect b="b" l="l" r="r" t="t"/>
                  <a:pathLst>
                    <a:path extrusionOk="0" h="5552" w="3731">
                      <a:moveTo>
                        <a:pt x="1" y="0"/>
                      </a:moveTo>
                      <a:lnTo>
                        <a:pt x="396" y="5552"/>
                      </a:lnTo>
                      <a:lnTo>
                        <a:pt x="1074" y="4365"/>
                      </a:lnTo>
                      <a:lnTo>
                        <a:pt x="1752" y="4733"/>
                      </a:lnTo>
                      <a:lnTo>
                        <a:pt x="2621" y="5199"/>
                      </a:lnTo>
                      <a:lnTo>
                        <a:pt x="3271" y="5552"/>
                      </a:lnTo>
                      <a:lnTo>
                        <a:pt x="3412" y="3864"/>
                      </a:lnTo>
                      <a:lnTo>
                        <a:pt x="3730" y="120"/>
                      </a:lnTo>
                      <a:lnTo>
                        <a:pt x="3730" y="120"/>
                      </a:lnTo>
                      <a:cubicBezTo>
                        <a:pt x="3391" y="226"/>
                        <a:pt x="3052" y="290"/>
                        <a:pt x="2706" y="318"/>
                      </a:cubicBezTo>
                      <a:cubicBezTo>
                        <a:pt x="2527" y="334"/>
                        <a:pt x="2347" y="343"/>
                        <a:pt x="2167" y="343"/>
                      </a:cubicBezTo>
                      <a:cubicBezTo>
                        <a:pt x="2028" y="343"/>
                        <a:pt x="1889" y="338"/>
                        <a:pt x="1752" y="325"/>
                      </a:cubicBezTo>
                      <a:cubicBezTo>
                        <a:pt x="1420" y="304"/>
                        <a:pt x="1095" y="262"/>
                        <a:pt x="771" y="191"/>
                      </a:cubicBezTo>
                      <a:cubicBezTo>
                        <a:pt x="502" y="141"/>
                        <a:pt x="248" y="78"/>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50"/>
                <p:cNvSpPr/>
                <p:nvPr/>
              </p:nvSpPr>
              <p:spPr>
                <a:xfrm>
                  <a:off x="2789050" y="2392300"/>
                  <a:ext cx="102800" cy="213550"/>
                </a:xfrm>
                <a:custGeom>
                  <a:rect b="b" l="l" r="r" t="t"/>
                  <a:pathLst>
                    <a:path extrusionOk="0" h="8542" w="4112">
                      <a:moveTo>
                        <a:pt x="2313" y="0"/>
                      </a:moveTo>
                      <a:cubicBezTo>
                        <a:pt x="2295" y="0"/>
                        <a:pt x="2278" y="1"/>
                        <a:pt x="2260" y="1"/>
                      </a:cubicBezTo>
                      <a:lnTo>
                        <a:pt x="2225" y="1"/>
                      </a:lnTo>
                      <a:cubicBezTo>
                        <a:pt x="1229" y="29"/>
                        <a:pt x="0" y="1527"/>
                        <a:pt x="156" y="3469"/>
                      </a:cubicBezTo>
                      <a:lnTo>
                        <a:pt x="445" y="8293"/>
                      </a:lnTo>
                      <a:cubicBezTo>
                        <a:pt x="1068" y="8441"/>
                        <a:pt x="1694" y="8542"/>
                        <a:pt x="2323" y="8542"/>
                      </a:cubicBezTo>
                      <a:cubicBezTo>
                        <a:pt x="2899" y="8542"/>
                        <a:pt x="3477" y="8457"/>
                        <a:pt x="4055" y="8244"/>
                      </a:cubicBezTo>
                      <a:lnTo>
                        <a:pt x="4111" y="1746"/>
                      </a:lnTo>
                      <a:cubicBezTo>
                        <a:pt x="4083" y="774"/>
                        <a:pt x="3285" y="0"/>
                        <a:pt x="231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50"/>
                <p:cNvSpPr/>
                <p:nvPr/>
              </p:nvSpPr>
              <p:spPr>
                <a:xfrm>
                  <a:off x="2738725" y="2920800"/>
                  <a:ext cx="87250" cy="126550"/>
                </a:xfrm>
                <a:custGeom>
                  <a:rect b="b" l="l" r="r" t="t"/>
                  <a:pathLst>
                    <a:path extrusionOk="0" h="5062" w="3490">
                      <a:moveTo>
                        <a:pt x="2160" y="0"/>
                      </a:moveTo>
                      <a:cubicBezTo>
                        <a:pt x="2085" y="0"/>
                        <a:pt x="2009" y="14"/>
                        <a:pt x="1936" y="44"/>
                      </a:cubicBezTo>
                      <a:cubicBezTo>
                        <a:pt x="1787" y="100"/>
                        <a:pt x="177" y="2057"/>
                        <a:pt x="78" y="2367"/>
                      </a:cubicBezTo>
                      <a:cubicBezTo>
                        <a:pt x="0" y="2608"/>
                        <a:pt x="64" y="2975"/>
                        <a:pt x="127" y="3222"/>
                      </a:cubicBezTo>
                      <a:cubicBezTo>
                        <a:pt x="304" y="3921"/>
                        <a:pt x="516" y="4324"/>
                        <a:pt x="820" y="4861"/>
                      </a:cubicBezTo>
                      <a:cubicBezTo>
                        <a:pt x="898" y="5004"/>
                        <a:pt x="1025" y="5061"/>
                        <a:pt x="1176" y="5061"/>
                      </a:cubicBezTo>
                      <a:cubicBezTo>
                        <a:pt x="1709" y="5061"/>
                        <a:pt x="2539" y="4353"/>
                        <a:pt x="2550" y="4232"/>
                      </a:cubicBezTo>
                      <a:cubicBezTo>
                        <a:pt x="2578" y="4084"/>
                        <a:pt x="2515" y="3935"/>
                        <a:pt x="2388" y="3851"/>
                      </a:cubicBezTo>
                      <a:cubicBezTo>
                        <a:pt x="2347" y="3829"/>
                        <a:pt x="2316" y="3820"/>
                        <a:pt x="2292" y="3820"/>
                      </a:cubicBezTo>
                      <a:cubicBezTo>
                        <a:pt x="2180" y="3820"/>
                        <a:pt x="2238" y="4029"/>
                        <a:pt x="2155" y="4029"/>
                      </a:cubicBezTo>
                      <a:cubicBezTo>
                        <a:pt x="2134" y="4029"/>
                        <a:pt x="2102" y="4014"/>
                        <a:pt x="2056" y="3978"/>
                      </a:cubicBezTo>
                      <a:cubicBezTo>
                        <a:pt x="1971" y="3893"/>
                        <a:pt x="1921" y="3787"/>
                        <a:pt x="1907" y="3667"/>
                      </a:cubicBezTo>
                      <a:cubicBezTo>
                        <a:pt x="1844" y="3363"/>
                        <a:pt x="1851" y="2982"/>
                        <a:pt x="2098" y="2798"/>
                      </a:cubicBezTo>
                      <a:cubicBezTo>
                        <a:pt x="2268" y="2678"/>
                        <a:pt x="3263" y="1937"/>
                        <a:pt x="3376" y="1386"/>
                      </a:cubicBezTo>
                      <a:cubicBezTo>
                        <a:pt x="3489" y="842"/>
                        <a:pt x="3037" y="425"/>
                        <a:pt x="2599" y="143"/>
                      </a:cubicBezTo>
                      <a:cubicBezTo>
                        <a:pt x="2466" y="57"/>
                        <a:pt x="2314" y="0"/>
                        <a:pt x="2160" y="0"/>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50"/>
                <p:cNvSpPr/>
                <p:nvPr/>
              </p:nvSpPr>
              <p:spPr>
                <a:xfrm>
                  <a:off x="2780925" y="2906175"/>
                  <a:ext cx="51225" cy="42400"/>
                </a:xfrm>
                <a:custGeom>
                  <a:rect b="b" l="l" r="r" t="t"/>
                  <a:pathLst>
                    <a:path extrusionOk="0" h="1696" w="2049">
                      <a:moveTo>
                        <a:pt x="127" y="0"/>
                      </a:moveTo>
                      <a:cubicBezTo>
                        <a:pt x="43" y="622"/>
                        <a:pt x="0" y="1017"/>
                        <a:pt x="0" y="1017"/>
                      </a:cubicBezTo>
                      <a:lnTo>
                        <a:pt x="1568" y="1639"/>
                      </a:lnTo>
                      <a:lnTo>
                        <a:pt x="1703" y="1695"/>
                      </a:lnTo>
                      <a:lnTo>
                        <a:pt x="2049" y="763"/>
                      </a:lnTo>
                      <a:lnTo>
                        <a:pt x="127" y="0"/>
                      </a:ln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50"/>
                <p:cNvSpPr/>
                <p:nvPr/>
              </p:nvSpPr>
              <p:spPr>
                <a:xfrm>
                  <a:off x="2784100" y="2651550"/>
                  <a:ext cx="114800" cy="273700"/>
                </a:xfrm>
                <a:custGeom>
                  <a:rect b="b" l="l" r="r" t="t"/>
                  <a:pathLst>
                    <a:path extrusionOk="0" h="10948" w="4592">
                      <a:moveTo>
                        <a:pt x="2063" y="0"/>
                      </a:moveTo>
                      <a:cubicBezTo>
                        <a:pt x="2043" y="0"/>
                        <a:pt x="2024" y="3"/>
                        <a:pt x="2006" y="7"/>
                      </a:cubicBezTo>
                      <a:cubicBezTo>
                        <a:pt x="1350" y="184"/>
                        <a:pt x="1067" y="1582"/>
                        <a:pt x="1025" y="2006"/>
                      </a:cubicBezTo>
                      <a:cubicBezTo>
                        <a:pt x="905" y="3157"/>
                        <a:pt x="276" y="8038"/>
                        <a:pt x="0" y="10185"/>
                      </a:cubicBezTo>
                      <a:lnTo>
                        <a:pt x="1915" y="10948"/>
                      </a:lnTo>
                      <a:lnTo>
                        <a:pt x="4592" y="3729"/>
                      </a:lnTo>
                      <a:cubicBezTo>
                        <a:pt x="4295" y="3277"/>
                        <a:pt x="4464" y="1003"/>
                        <a:pt x="3850" y="968"/>
                      </a:cubicBezTo>
                      <a:cubicBezTo>
                        <a:pt x="3466" y="941"/>
                        <a:pt x="2483" y="0"/>
                        <a:pt x="206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50"/>
                <p:cNvSpPr/>
                <p:nvPr/>
              </p:nvSpPr>
              <p:spPr>
                <a:xfrm>
                  <a:off x="2794175" y="2462950"/>
                  <a:ext cx="89175" cy="525525"/>
                </a:xfrm>
                <a:custGeom>
                  <a:rect b="b" l="l" r="r" t="t"/>
                  <a:pathLst>
                    <a:path extrusionOk="0" h="21021" w="3567">
                      <a:moveTo>
                        <a:pt x="1928" y="1"/>
                      </a:moveTo>
                      <a:lnTo>
                        <a:pt x="1928" y="10214"/>
                      </a:lnTo>
                      <a:lnTo>
                        <a:pt x="509" y="16705"/>
                      </a:lnTo>
                      <a:lnTo>
                        <a:pt x="0" y="21020"/>
                      </a:lnTo>
                      <a:lnTo>
                        <a:pt x="3447" y="11210"/>
                      </a:lnTo>
                      <a:cubicBezTo>
                        <a:pt x="3567" y="10708"/>
                        <a:pt x="3447" y="9995"/>
                        <a:pt x="3447" y="9995"/>
                      </a:cubicBezTo>
                      <a:lnTo>
                        <a:pt x="1928" y="1"/>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50"/>
                <p:cNvSpPr/>
                <p:nvPr/>
              </p:nvSpPr>
              <p:spPr>
                <a:xfrm>
                  <a:off x="2673900" y="3699725"/>
                  <a:ext cx="212275" cy="83550"/>
                </a:xfrm>
                <a:custGeom>
                  <a:rect b="b" l="l" r="r" t="t"/>
                  <a:pathLst>
                    <a:path extrusionOk="0" h="3342" w="8491">
                      <a:moveTo>
                        <a:pt x="6688" y="1"/>
                      </a:moveTo>
                      <a:cubicBezTo>
                        <a:pt x="6357" y="1"/>
                        <a:pt x="5803" y="95"/>
                        <a:pt x="4938" y="459"/>
                      </a:cubicBezTo>
                      <a:lnTo>
                        <a:pt x="4931" y="459"/>
                      </a:lnTo>
                      <a:cubicBezTo>
                        <a:pt x="4917" y="466"/>
                        <a:pt x="4903" y="473"/>
                        <a:pt x="4868" y="487"/>
                      </a:cubicBezTo>
                      <a:cubicBezTo>
                        <a:pt x="3582" y="1017"/>
                        <a:pt x="2657" y="1307"/>
                        <a:pt x="1484" y="1780"/>
                      </a:cubicBezTo>
                      <a:cubicBezTo>
                        <a:pt x="842" y="2034"/>
                        <a:pt x="340" y="2352"/>
                        <a:pt x="128" y="2790"/>
                      </a:cubicBezTo>
                      <a:cubicBezTo>
                        <a:pt x="1" y="3305"/>
                        <a:pt x="1727" y="3342"/>
                        <a:pt x="2379" y="3342"/>
                      </a:cubicBezTo>
                      <a:cubicBezTo>
                        <a:pt x="2486" y="3342"/>
                        <a:pt x="2564" y="3341"/>
                        <a:pt x="2600" y="3341"/>
                      </a:cubicBezTo>
                      <a:lnTo>
                        <a:pt x="7156" y="3235"/>
                      </a:lnTo>
                      <a:cubicBezTo>
                        <a:pt x="8491" y="2952"/>
                        <a:pt x="7601" y="699"/>
                        <a:pt x="7552" y="586"/>
                      </a:cubicBezTo>
                      <a:cubicBezTo>
                        <a:pt x="7432" y="332"/>
                        <a:pt x="7262" y="127"/>
                        <a:pt x="7015" y="49"/>
                      </a:cubicBezTo>
                      <a:lnTo>
                        <a:pt x="7008" y="42"/>
                      </a:lnTo>
                      <a:cubicBezTo>
                        <a:pt x="6942" y="20"/>
                        <a:pt x="6838" y="1"/>
                        <a:pt x="66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50"/>
                <p:cNvSpPr/>
                <p:nvPr/>
              </p:nvSpPr>
              <p:spPr>
                <a:xfrm>
                  <a:off x="2726900" y="2747075"/>
                  <a:ext cx="387250" cy="1001600"/>
                </a:xfrm>
                <a:custGeom>
                  <a:rect b="b" l="l" r="r" t="t"/>
                  <a:pathLst>
                    <a:path extrusionOk="0" h="40064" w="15490">
                      <a:moveTo>
                        <a:pt x="5191" y="0"/>
                      </a:moveTo>
                      <a:cubicBezTo>
                        <a:pt x="5170" y="64"/>
                        <a:pt x="5149" y="120"/>
                        <a:pt x="5135" y="177"/>
                      </a:cubicBezTo>
                      <a:cubicBezTo>
                        <a:pt x="5121" y="219"/>
                        <a:pt x="5100" y="254"/>
                        <a:pt x="5085" y="297"/>
                      </a:cubicBezTo>
                      <a:cubicBezTo>
                        <a:pt x="3171" y="5700"/>
                        <a:pt x="2260" y="11026"/>
                        <a:pt x="2126" y="15631"/>
                      </a:cubicBezTo>
                      <a:cubicBezTo>
                        <a:pt x="2070" y="17298"/>
                        <a:pt x="1851" y="18703"/>
                        <a:pt x="2020" y="20314"/>
                      </a:cubicBezTo>
                      <a:lnTo>
                        <a:pt x="2296" y="24658"/>
                      </a:lnTo>
                      <a:lnTo>
                        <a:pt x="2366" y="25802"/>
                      </a:lnTo>
                      <a:lnTo>
                        <a:pt x="2401" y="26438"/>
                      </a:lnTo>
                      <a:lnTo>
                        <a:pt x="2423" y="26755"/>
                      </a:lnTo>
                      <a:lnTo>
                        <a:pt x="3094" y="37456"/>
                      </a:lnTo>
                      <a:cubicBezTo>
                        <a:pt x="3129" y="37845"/>
                        <a:pt x="2903" y="38219"/>
                        <a:pt x="2543" y="38367"/>
                      </a:cubicBezTo>
                      <a:cubicBezTo>
                        <a:pt x="1702" y="38699"/>
                        <a:pt x="819" y="39307"/>
                        <a:pt x="0" y="39632"/>
                      </a:cubicBezTo>
                      <a:cubicBezTo>
                        <a:pt x="408" y="39926"/>
                        <a:pt x="879" y="40064"/>
                        <a:pt x="1393" y="40064"/>
                      </a:cubicBezTo>
                      <a:cubicBezTo>
                        <a:pt x="2134" y="40064"/>
                        <a:pt x="2963" y="39777"/>
                        <a:pt x="3814" y="39264"/>
                      </a:cubicBezTo>
                      <a:cubicBezTo>
                        <a:pt x="4520" y="38840"/>
                        <a:pt x="5358" y="38727"/>
                        <a:pt x="5421" y="38727"/>
                      </a:cubicBezTo>
                      <a:cubicBezTo>
                        <a:pt x="5423" y="38727"/>
                        <a:pt x="5424" y="38727"/>
                        <a:pt x="5425" y="38727"/>
                      </a:cubicBezTo>
                      <a:cubicBezTo>
                        <a:pt x="5425" y="38713"/>
                        <a:pt x="5425" y="38706"/>
                        <a:pt x="5432" y="38692"/>
                      </a:cubicBezTo>
                      <a:cubicBezTo>
                        <a:pt x="5608" y="36538"/>
                        <a:pt x="5827" y="34687"/>
                        <a:pt x="6046" y="33091"/>
                      </a:cubicBezTo>
                      <a:cubicBezTo>
                        <a:pt x="6420" y="30457"/>
                        <a:pt x="6809" y="28479"/>
                        <a:pt x="7028" y="26833"/>
                      </a:cubicBezTo>
                      <a:cubicBezTo>
                        <a:pt x="7084" y="26473"/>
                        <a:pt x="7120" y="26127"/>
                        <a:pt x="7155" y="25802"/>
                      </a:cubicBezTo>
                      <a:cubicBezTo>
                        <a:pt x="7183" y="25569"/>
                        <a:pt x="7197" y="25343"/>
                        <a:pt x="7204" y="25124"/>
                      </a:cubicBezTo>
                      <a:cubicBezTo>
                        <a:pt x="7289" y="23535"/>
                        <a:pt x="7084" y="22221"/>
                        <a:pt x="6350" y="20759"/>
                      </a:cubicBezTo>
                      <a:cubicBezTo>
                        <a:pt x="7395" y="18082"/>
                        <a:pt x="8285" y="13222"/>
                        <a:pt x="8914" y="9959"/>
                      </a:cubicBezTo>
                      <a:cubicBezTo>
                        <a:pt x="8921" y="10065"/>
                        <a:pt x="8921" y="10171"/>
                        <a:pt x="8928" y="10270"/>
                      </a:cubicBezTo>
                      <a:cubicBezTo>
                        <a:pt x="8956" y="10892"/>
                        <a:pt x="8970" y="11485"/>
                        <a:pt x="8998" y="12078"/>
                      </a:cubicBezTo>
                      <a:cubicBezTo>
                        <a:pt x="9090" y="14480"/>
                        <a:pt x="9175" y="16641"/>
                        <a:pt x="9380" y="19240"/>
                      </a:cubicBezTo>
                      <a:cubicBezTo>
                        <a:pt x="9422" y="19848"/>
                        <a:pt x="9472" y="20476"/>
                        <a:pt x="9542" y="21147"/>
                      </a:cubicBezTo>
                      <a:cubicBezTo>
                        <a:pt x="9754" y="22016"/>
                        <a:pt x="10044" y="23415"/>
                        <a:pt x="10348" y="25053"/>
                      </a:cubicBezTo>
                      <a:cubicBezTo>
                        <a:pt x="10397" y="25300"/>
                        <a:pt x="10446" y="25548"/>
                        <a:pt x="10496" y="25802"/>
                      </a:cubicBezTo>
                      <a:cubicBezTo>
                        <a:pt x="10567" y="26162"/>
                        <a:pt x="10637" y="26529"/>
                        <a:pt x="10701" y="26911"/>
                      </a:cubicBezTo>
                      <a:lnTo>
                        <a:pt x="10778" y="27313"/>
                      </a:lnTo>
                      <a:cubicBezTo>
                        <a:pt x="11471" y="31113"/>
                        <a:pt x="12205" y="35422"/>
                        <a:pt x="12544" y="37435"/>
                      </a:cubicBezTo>
                      <a:lnTo>
                        <a:pt x="12551" y="37435"/>
                      </a:lnTo>
                      <a:lnTo>
                        <a:pt x="13816" y="38120"/>
                      </a:lnTo>
                      <a:lnTo>
                        <a:pt x="14882" y="38692"/>
                      </a:lnTo>
                      <a:cubicBezTo>
                        <a:pt x="14882" y="38523"/>
                        <a:pt x="14882" y="38360"/>
                        <a:pt x="14889" y="38198"/>
                      </a:cubicBezTo>
                      <a:lnTo>
                        <a:pt x="14889" y="38120"/>
                      </a:lnTo>
                      <a:cubicBezTo>
                        <a:pt x="14903" y="36164"/>
                        <a:pt x="14988" y="34447"/>
                        <a:pt x="15087" y="32922"/>
                      </a:cubicBezTo>
                      <a:cubicBezTo>
                        <a:pt x="15256" y="30329"/>
                        <a:pt x="15475" y="28274"/>
                        <a:pt x="15490" y="26515"/>
                      </a:cubicBezTo>
                      <a:cubicBezTo>
                        <a:pt x="15490" y="26268"/>
                        <a:pt x="15490" y="26035"/>
                        <a:pt x="15482" y="25802"/>
                      </a:cubicBezTo>
                      <a:cubicBezTo>
                        <a:pt x="15440" y="23867"/>
                        <a:pt x="15080" y="22284"/>
                        <a:pt x="14020" y="20667"/>
                      </a:cubicBezTo>
                      <a:cubicBezTo>
                        <a:pt x="14013" y="20653"/>
                        <a:pt x="14006" y="20646"/>
                        <a:pt x="13999" y="20632"/>
                      </a:cubicBezTo>
                      <a:cubicBezTo>
                        <a:pt x="14006" y="20603"/>
                        <a:pt x="14006" y="20582"/>
                        <a:pt x="14013" y="20561"/>
                      </a:cubicBezTo>
                      <a:cubicBezTo>
                        <a:pt x="14536" y="17934"/>
                        <a:pt x="14670" y="15250"/>
                        <a:pt x="15009" y="9663"/>
                      </a:cubicBezTo>
                      <a:cubicBezTo>
                        <a:pt x="15108" y="8561"/>
                        <a:pt x="13823" y="509"/>
                        <a:pt x="13823" y="445"/>
                      </a:cubicBezTo>
                      <a:lnTo>
                        <a:pt x="13646" y="438"/>
                      </a:lnTo>
                      <a:lnTo>
                        <a:pt x="11859" y="346"/>
                      </a:lnTo>
                      <a:lnTo>
                        <a:pt x="8405" y="163"/>
                      </a:lnTo>
                      <a:lnTo>
                        <a:pt x="7325" y="113"/>
                      </a:lnTo>
                      <a:lnTo>
                        <a:pt x="5213" y="0"/>
                      </a:ln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50"/>
                <p:cNvSpPr/>
                <p:nvPr/>
              </p:nvSpPr>
              <p:spPr>
                <a:xfrm>
                  <a:off x="2910175" y="3699725"/>
                  <a:ext cx="212450" cy="83550"/>
                </a:xfrm>
                <a:custGeom>
                  <a:rect b="b" l="l" r="r" t="t"/>
                  <a:pathLst>
                    <a:path extrusionOk="0" h="3342" w="8498">
                      <a:moveTo>
                        <a:pt x="6687" y="1"/>
                      </a:moveTo>
                      <a:cubicBezTo>
                        <a:pt x="6357" y="1"/>
                        <a:pt x="5805" y="95"/>
                        <a:pt x="4945" y="459"/>
                      </a:cubicBezTo>
                      <a:lnTo>
                        <a:pt x="4938" y="459"/>
                      </a:lnTo>
                      <a:cubicBezTo>
                        <a:pt x="4924" y="466"/>
                        <a:pt x="4902" y="473"/>
                        <a:pt x="4867" y="487"/>
                      </a:cubicBezTo>
                      <a:cubicBezTo>
                        <a:pt x="3582" y="1017"/>
                        <a:pt x="2656" y="1307"/>
                        <a:pt x="1484" y="1780"/>
                      </a:cubicBezTo>
                      <a:cubicBezTo>
                        <a:pt x="841" y="2034"/>
                        <a:pt x="340" y="2352"/>
                        <a:pt x="128" y="2790"/>
                      </a:cubicBezTo>
                      <a:cubicBezTo>
                        <a:pt x="0" y="3305"/>
                        <a:pt x="1732" y="3342"/>
                        <a:pt x="2381" y="3342"/>
                      </a:cubicBezTo>
                      <a:cubicBezTo>
                        <a:pt x="2487" y="3342"/>
                        <a:pt x="2565" y="3341"/>
                        <a:pt x="2600" y="3341"/>
                      </a:cubicBezTo>
                      <a:lnTo>
                        <a:pt x="7163" y="3235"/>
                      </a:lnTo>
                      <a:cubicBezTo>
                        <a:pt x="8498" y="2952"/>
                        <a:pt x="7601" y="699"/>
                        <a:pt x="7551" y="586"/>
                      </a:cubicBezTo>
                      <a:cubicBezTo>
                        <a:pt x="7431" y="332"/>
                        <a:pt x="7269" y="127"/>
                        <a:pt x="7014" y="49"/>
                      </a:cubicBezTo>
                      <a:lnTo>
                        <a:pt x="7007" y="42"/>
                      </a:lnTo>
                      <a:cubicBezTo>
                        <a:pt x="6941" y="20"/>
                        <a:pt x="6837" y="1"/>
                        <a:pt x="66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50"/>
                <p:cNvSpPr/>
                <p:nvPr/>
              </p:nvSpPr>
              <p:spPr>
                <a:xfrm>
                  <a:off x="2963325" y="3632250"/>
                  <a:ext cx="138100" cy="116350"/>
                </a:xfrm>
                <a:custGeom>
                  <a:rect b="b" l="l" r="r" t="t"/>
                  <a:pathLst>
                    <a:path extrusionOk="0" h="4654" w="5524">
                      <a:moveTo>
                        <a:pt x="2896" y="1"/>
                      </a:moveTo>
                      <a:lnTo>
                        <a:pt x="3087" y="2042"/>
                      </a:lnTo>
                      <a:cubicBezTo>
                        <a:pt x="3130" y="2438"/>
                        <a:pt x="2875" y="2741"/>
                        <a:pt x="2536" y="2953"/>
                      </a:cubicBezTo>
                      <a:cubicBezTo>
                        <a:pt x="1463" y="3638"/>
                        <a:pt x="813" y="3900"/>
                        <a:pt x="1" y="4225"/>
                      </a:cubicBezTo>
                      <a:cubicBezTo>
                        <a:pt x="406" y="4517"/>
                        <a:pt x="878" y="4654"/>
                        <a:pt x="1392" y="4654"/>
                      </a:cubicBezTo>
                      <a:cubicBezTo>
                        <a:pt x="2133" y="4654"/>
                        <a:pt x="2961" y="4370"/>
                        <a:pt x="3808" y="3857"/>
                      </a:cubicBezTo>
                      <a:cubicBezTo>
                        <a:pt x="4494" y="3444"/>
                        <a:pt x="5313" y="3326"/>
                        <a:pt x="5409" y="3326"/>
                      </a:cubicBezTo>
                      <a:cubicBezTo>
                        <a:pt x="5415" y="3326"/>
                        <a:pt x="5418" y="3327"/>
                        <a:pt x="5418" y="3328"/>
                      </a:cubicBezTo>
                      <a:cubicBezTo>
                        <a:pt x="5418" y="3313"/>
                        <a:pt x="5425" y="3299"/>
                        <a:pt x="5425" y="3285"/>
                      </a:cubicBezTo>
                      <a:cubicBezTo>
                        <a:pt x="5524" y="2099"/>
                        <a:pt x="5022" y="1011"/>
                        <a:pt x="5135" y="1"/>
                      </a:cubicBezTo>
                      <a:close/>
                    </a:path>
                  </a:pathLst>
                </a:custGeom>
                <a:solidFill>
                  <a:srgbClr val="FFC9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50"/>
                <p:cNvSpPr/>
                <p:nvPr/>
              </p:nvSpPr>
              <p:spPr>
                <a:xfrm>
                  <a:off x="2741900" y="2363650"/>
                  <a:ext cx="944000" cy="1420850"/>
                </a:xfrm>
                <a:custGeom>
                  <a:rect b="b" l="l" r="r" t="t"/>
                  <a:pathLst>
                    <a:path extrusionOk="0" h="56834" w="37760">
                      <a:moveTo>
                        <a:pt x="9037" y="1"/>
                      </a:moveTo>
                      <a:cubicBezTo>
                        <a:pt x="8336" y="1"/>
                        <a:pt x="7520" y="40"/>
                        <a:pt x="6696" y="165"/>
                      </a:cubicBezTo>
                      <a:cubicBezTo>
                        <a:pt x="6301" y="314"/>
                        <a:pt x="5898" y="441"/>
                        <a:pt x="5510" y="561"/>
                      </a:cubicBezTo>
                      <a:cubicBezTo>
                        <a:pt x="4768" y="787"/>
                        <a:pt x="4097" y="985"/>
                        <a:pt x="3744" y="1204"/>
                      </a:cubicBezTo>
                      <a:cubicBezTo>
                        <a:pt x="3334" y="4665"/>
                        <a:pt x="3949" y="10372"/>
                        <a:pt x="4789" y="14892"/>
                      </a:cubicBezTo>
                      <a:cubicBezTo>
                        <a:pt x="4740" y="15026"/>
                        <a:pt x="4450" y="15570"/>
                        <a:pt x="4436" y="15613"/>
                      </a:cubicBezTo>
                      <a:cubicBezTo>
                        <a:pt x="3497" y="17823"/>
                        <a:pt x="0" y="25508"/>
                        <a:pt x="2035" y="51282"/>
                      </a:cubicBezTo>
                      <a:cubicBezTo>
                        <a:pt x="4860" y="53966"/>
                        <a:pt x="9748" y="55710"/>
                        <a:pt x="15101" y="56833"/>
                      </a:cubicBezTo>
                      <a:lnTo>
                        <a:pt x="37760" y="56833"/>
                      </a:lnTo>
                      <a:cubicBezTo>
                        <a:pt x="31318" y="52235"/>
                        <a:pt x="19057" y="43371"/>
                        <a:pt x="15073" y="23799"/>
                      </a:cubicBezTo>
                      <a:cubicBezTo>
                        <a:pt x="14769" y="22330"/>
                        <a:pt x="14593" y="21030"/>
                        <a:pt x="14353" y="19928"/>
                      </a:cubicBezTo>
                      <a:cubicBezTo>
                        <a:pt x="14353" y="19921"/>
                        <a:pt x="14353" y="19907"/>
                        <a:pt x="14346" y="19900"/>
                      </a:cubicBezTo>
                      <a:cubicBezTo>
                        <a:pt x="13992" y="18282"/>
                        <a:pt x="13675" y="17117"/>
                        <a:pt x="13456" y="16368"/>
                      </a:cubicBezTo>
                      <a:cubicBezTo>
                        <a:pt x="13456" y="16361"/>
                        <a:pt x="13456" y="16347"/>
                        <a:pt x="13449" y="16340"/>
                      </a:cubicBezTo>
                      <a:cubicBezTo>
                        <a:pt x="13208" y="15542"/>
                        <a:pt x="13053" y="15125"/>
                        <a:pt x="13053" y="15104"/>
                      </a:cubicBezTo>
                      <a:cubicBezTo>
                        <a:pt x="13795" y="12886"/>
                        <a:pt x="14607" y="10824"/>
                        <a:pt x="14875" y="8825"/>
                      </a:cubicBezTo>
                      <a:cubicBezTo>
                        <a:pt x="14882" y="8754"/>
                        <a:pt x="14897" y="8691"/>
                        <a:pt x="14904" y="8613"/>
                      </a:cubicBezTo>
                      <a:cubicBezTo>
                        <a:pt x="15003" y="7907"/>
                        <a:pt x="15094" y="7207"/>
                        <a:pt x="15193" y="6494"/>
                      </a:cubicBezTo>
                      <a:cubicBezTo>
                        <a:pt x="15412" y="4983"/>
                        <a:pt x="15984" y="4354"/>
                        <a:pt x="16500" y="2715"/>
                      </a:cubicBezTo>
                      <a:cubicBezTo>
                        <a:pt x="16048" y="2065"/>
                        <a:pt x="13985" y="1197"/>
                        <a:pt x="12545" y="646"/>
                      </a:cubicBezTo>
                      <a:cubicBezTo>
                        <a:pt x="11782" y="356"/>
                        <a:pt x="11195" y="151"/>
                        <a:pt x="11104" y="116"/>
                      </a:cubicBezTo>
                      <a:cubicBezTo>
                        <a:pt x="11099" y="116"/>
                        <a:pt x="10235" y="1"/>
                        <a:pt x="903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50"/>
                <p:cNvSpPr/>
                <p:nvPr/>
              </p:nvSpPr>
              <p:spPr>
                <a:xfrm>
                  <a:off x="3063625" y="2402725"/>
                  <a:ext cx="90775" cy="206625"/>
                </a:xfrm>
                <a:custGeom>
                  <a:rect b="b" l="l" r="r" t="t"/>
                  <a:pathLst>
                    <a:path extrusionOk="0" h="8265" w="3631">
                      <a:moveTo>
                        <a:pt x="1851" y="1"/>
                      </a:moveTo>
                      <a:cubicBezTo>
                        <a:pt x="354" y="2410"/>
                        <a:pt x="0" y="5531"/>
                        <a:pt x="1823" y="8265"/>
                      </a:cubicBezTo>
                      <a:cubicBezTo>
                        <a:pt x="1985" y="7636"/>
                        <a:pt x="2119" y="7262"/>
                        <a:pt x="2204" y="6647"/>
                      </a:cubicBezTo>
                      <a:cubicBezTo>
                        <a:pt x="2310" y="5870"/>
                        <a:pt x="2628" y="5800"/>
                        <a:pt x="2734" y="5023"/>
                      </a:cubicBezTo>
                      <a:cubicBezTo>
                        <a:pt x="2960" y="3504"/>
                        <a:pt x="3115" y="2791"/>
                        <a:pt x="3631" y="1152"/>
                      </a:cubicBezTo>
                      <a:cubicBezTo>
                        <a:pt x="3292" y="672"/>
                        <a:pt x="3045" y="502"/>
                        <a:pt x="185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50"/>
                <p:cNvSpPr/>
                <p:nvPr/>
              </p:nvSpPr>
              <p:spPr>
                <a:xfrm>
                  <a:off x="2943375" y="2452650"/>
                  <a:ext cx="135450" cy="196450"/>
                </a:xfrm>
                <a:custGeom>
                  <a:rect b="b" l="l" r="r" t="t"/>
                  <a:pathLst>
                    <a:path extrusionOk="0" h="7858" w="5418">
                      <a:moveTo>
                        <a:pt x="2743" y="1"/>
                      </a:moveTo>
                      <a:cubicBezTo>
                        <a:pt x="1965" y="1"/>
                        <a:pt x="0" y="3557"/>
                        <a:pt x="0" y="4940"/>
                      </a:cubicBezTo>
                      <a:cubicBezTo>
                        <a:pt x="0" y="6550"/>
                        <a:pt x="1215" y="7857"/>
                        <a:pt x="2713" y="7857"/>
                      </a:cubicBezTo>
                      <a:cubicBezTo>
                        <a:pt x="4203" y="7857"/>
                        <a:pt x="5227" y="7101"/>
                        <a:pt x="5319" y="5223"/>
                      </a:cubicBezTo>
                      <a:cubicBezTo>
                        <a:pt x="5418" y="3280"/>
                        <a:pt x="3398" y="2030"/>
                        <a:pt x="3016" y="314"/>
                      </a:cubicBezTo>
                      <a:cubicBezTo>
                        <a:pt x="2967" y="96"/>
                        <a:pt x="2871" y="1"/>
                        <a:pt x="274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50"/>
                <p:cNvSpPr/>
                <p:nvPr/>
              </p:nvSpPr>
              <p:spPr>
                <a:xfrm>
                  <a:off x="2951500" y="2549475"/>
                  <a:ext cx="125400" cy="99450"/>
                </a:xfrm>
                <a:custGeom>
                  <a:rect b="b" l="l" r="r" t="t"/>
                  <a:pathLst>
                    <a:path extrusionOk="0" h="3978" w="5016">
                      <a:moveTo>
                        <a:pt x="4726" y="0"/>
                      </a:moveTo>
                      <a:lnTo>
                        <a:pt x="4726" y="0"/>
                      </a:lnTo>
                      <a:cubicBezTo>
                        <a:pt x="4761" y="191"/>
                        <a:pt x="4775" y="382"/>
                        <a:pt x="4768" y="580"/>
                      </a:cubicBezTo>
                      <a:cubicBezTo>
                        <a:pt x="4669" y="2543"/>
                        <a:pt x="3588" y="3327"/>
                        <a:pt x="2006" y="3327"/>
                      </a:cubicBezTo>
                      <a:cubicBezTo>
                        <a:pt x="1243" y="3327"/>
                        <a:pt x="516" y="3009"/>
                        <a:pt x="0" y="2451"/>
                      </a:cubicBezTo>
                      <a:lnTo>
                        <a:pt x="0" y="2451"/>
                      </a:lnTo>
                      <a:cubicBezTo>
                        <a:pt x="459" y="3363"/>
                        <a:pt x="1356" y="3977"/>
                        <a:pt x="2381" y="3977"/>
                      </a:cubicBezTo>
                      <a:cubicBezTo>
                        <a:pt x="3878" y="3977"/>
                        <a:pt x="4902" y="3228"/>
                        <a:pt x="4994" y="1350"/>
                      </a:cubicBezTo>
                      <a:cubicBezTo>
                        <a:pt x="5015" y="883"/>
                        <a:pt x="4923" y="424"/>
                        <a:pt x="4726"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50"/>
                <p:cNvSpPr/>
                <p:nvPr/>
              </p:nvSpPr>
              <p:spPr>
                <a:xfrm>
                  <a:off x="2811475" y="2442950"/>
                  <a:ext cx="135450" cy="196425"/>
                </a:xfrm>
                <a:custGeom>
                  <a:rect b="b" l="l" r="r" t="t"/>
                  <a:pathLst>
                    <a:path extrusionOk="0" h="7857" w="5418">
                      <a:moveTo>
                        <a:pt x="2677" y="0"/>
                      </a:moveTo>
                      <a:cubicBezTo>
                        <a:pt x="2551" y="0"/>
                        <a:pt x="2457" y="96"/>
                        <a:pt x="2409" y="313"/>
                      </a:cubicBezTo>
                      <a:cubicBezTo>
                        <a:pt x="2020" y="2022"/>
                        <a:pt x="0" y="3280"/>
                        <a:pt x="99" y="5222"/>
                      </a:cubicBezTo>
                      <a:cubicBezTo>
                        <a:pt x="191" y="7101"/>
                        <a:pt x="1208" y="7857"/>
                        <a:pt x="2705" y="7857"/>
                      </a:cubicBezTo>
                      <a:cubicBezTo>
                        <a:pt x="4203" y="7857"/>
                        <a:pt x="5418" y="6550"/>
                        <a:pt x="5418" y="4940"/>
                      </a:cubicBezTo>
                      <a:cubicBezTo>
                        <a:pt x="5418" y="3556"/>
                        <a:pt x="3448" y="0"/>
                        <a:pt x="26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50"/>
                <p:cNvSpPr/>
                <p:nvPr/>
              </p:nvSpPr>
              <p:spPr>
                <a:xfrm>
                  <a:off x="2813400" y="2539750"/>
                  <a:ext cx="125400" cy="99450"/>
                </a:xfrm>
                <a:custGeom>
                  <a:rect b="b" l="l" r="r" t="t"/>
                  <a:pathLst>
                    <a:path extrusionOk="0" h="3978" w="5016">
                      <a:moveTo>
                        <a:pt x="283" y="1"/>
                      </a:moveTo>
                      <a:lnTo>
                        <a:pt x="283" y="1"/>
                      </a:lnTo>
                      <a:cubicBezTo>
                        <a:pt x="93" y="425"/>
                        <a:pt x="1" y="884"/>
                        <a:pt x="22" y="1350"/>
                      </a:cubicBezTo>
                      <a:cubicBezTo>
                        <a:pt x="114" y="3229"/>
                        <a:pt x="1138" y="3978"/>
                        <a:pt x="2636" y="3978"/>
                      </a:cubicBezTo>
                      <a:cubicBezTo>
                        <a:pt x="3660" y="3978"/>
                        <a:pt x="4557" y="3363"/>
                        <a:pt x="5016" y="2452"/>
                      </a:cubicBezTo>
                      <a:lnTo>
                        <a:pt x="5016" y="2452"/>
                      </a:lnTo>
                      <a:cubicBezTo>
                        <a:pt x="4500" y="3010"/>
                        <a:pt x="3766" y="3328"/>
                        <a:pt x="3003" y="3328"/>
                      </a:cubicBezTo>
                      <a:cubicBezTo>
                        <a:pt x="1428" y="3328"/>
                        <a:pt x="347" y="2544"/>
                        <a:pt x="248" y="580"/>
                      </a:cubicBezTo>
                      <a:cubicBezTo>
                        <a:pt x="241" y="382"/>
                        <a:pt x="255" y="192"/>
                        <a:pt x="283"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50"/>
                <p:cNvSpPr/>
                <p:nvPr/>
              </p:nvSpPr>
              <p:spPr>
                <a:xfrm>
                  <a:off x="3146800" y="2634825"/>
                  <a:ext cx="86900" cy="265175"/>
                </a:xfrm>
                <a:custGeom>
                  <a:rect b="b" l="l" r="r" t="t"/>
                  <a:pathLst>
                    <a:path extrusionOk="0" h="10607" w="3476">
                      <a:moveTo>
                        <a:pt x="1952" y="0"/>
                      </a:moveTo>
                      <a:cubicBezTo>
                        <a:pt x="1899" y="0"/>
                        <a:pt x="1844" y="2"/>
                        <a:pt x="1787" y="5"/>
                      </a:cubicBezTo>
                      <a:lnTo>
                        <a:pt x="1752" y="5"/>
                      </a:lnTo>
                      <a:cubicBezTo>
                        <a:pt x="756" y="62"/>
                        <a:pt x="0" y="916"/>
                        <a:pt x="57" y="1912"/>
                      </a:cubicBezTo>
                      <a:lnTo>
                        <a:pt x="869" y="10607"/>
                      </a:lnTo>
                      <a:lnTo>
                        <a:pt x="3136" y="10155"/>
                      </a:lnTo>
                      <a:lnTo>
                        <a:pt x="3475" y="1156"/>
                      </a:lnTo>
                      <a:cubicBezTo>
                        <a:pt x="3242" y="437"/>
                        <a:pt x="2833" y="0"/>
                        <a:pt x="195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50"/>
                <p:cNvSpPr/>
                <p:nvPr/>
              </p:nvSpPr>
              <p:spPr>
                <a:xfrm>
                  <a:off x="3168500" y="2888675"/>
                  <a:ext cx="56725" cy="32175"/>
                </a:xfrm>
                <a:custGeom>
                  <a:rect b="b" l="l" r="r" t="t"/>
                  <a:pathLst>
                    <a:path extrusionOk="0" h="1287" w="2269">
                      <a:moveTo>
                        <a:pt x="2268" y="1"/>
                      </a:moveTo>
                      <a:lnTo>
                        <a:pt x="1" y="453"/>
                      </a:lnTo>
                      <a:lnTo>
                        <a:pt x="79" y="1286"/>
                      </a:lnTo>
                      <a:lnTo>
                        <a:pt x="2233" y="891"/>
                      </a:lnTo>
                      <a:lnTo>
                        <a:pt x="2268" y="1"/>
                      </a:ln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50"/>
                <p:cNvSpPr/>
                <p:nvPr/>
              </p:nvSpPr>
              <p:spPr>
                <a:xfrm>
                  <a:off x="3014000" y="2471950"/>
                  <a:ext cx="104750" cy="492875"/>
                </a:xfrm>
                <a:custGeom>
                  <a:rect b="b" l="l" r="r" t="t"/>
                  <a:pathLst>
                    <a:path extrusionOk="0" h="19715" w="4190">
                      <a:moveTo>
                        <a:pt x="3066" y="1"/>
                      </a:moveTo>
                      <a:cubicBezTo>
                        <a:pt x="2607" y="4514"/>
                        <a:pt x="2197" y="8208"/>
                        <a:pt x="1" y="11040"/>
                      </a:cubicBezTo>
                      <a:cubicBezTo>
                        <a:pt x="128" y="11132"/>
                        <a:pt x="255" y="11238"/>
                        <a:pt x="375" y="11351"/>
                      </a:cubicBezTo>
                      <a:cubicBezTo>
                        <a:pt x="1039" y="11945"/>
                        <a:pt x="1604" y="12757"/>
                        <a:pt x="2106" y="13710"/>
                      </a:cubicBezTo>
                      <a:cubicBezTo>
                        <a:pt x="2430" y="14346"/>
                        <a:pt x="2720" y="15003"/>
                        <a:pt x="2967" y="15674"/>
                      </a:cubicBezTo>
                      <a:cubicBezTo>
                        <a:pt x="2967" y="15681"/>
                        <a:pt x="2967" y="15688"/>
                        <a:pt x="2974" y="15688"/>
                      </a:cubicBezTo>
                      <a:cubicBezTo>
                        <a:pt x="3200" y="16317"/>
                        <a:pt x="3426" y="16974"/>
                        <a:pt x="3624" y="17673"/>
                      </a:cubicBezTo>
                      <a:cubicBezTo>
                        <a:pt x="3815" y="18330"/>
                        <a:pt x="3998" y="19015"/>
                        <a:pt x="4168" y="19714"/>
                      </a:cubicBezTo>
                      <a:lnTo>
                        <a:pt x="4189" y="19474"/>
                      </a:lnTo>
                      <a:cubicBezTo>
                        <a:pt x="3963" y="17998"/>
                        <a:pt x="3716" y="16712"/>
                        <a:pt x="3469" y="15603"/>
                      </a:cubicBezTo>
                      <a:cubicBezTo>
                        <a:pt x="3469" y="15596"/>
                        <a:pt x="3469" y="15582"/>
                        <a:pt x="3462" y="15575"/>
                      </a:cubicBezTo>
                      <a:cubicBezTo>
                        <a:pt x="3108" y="13965"/>
                        <a:pt x="2791" y="12792"/>
                        <a:pt x="2572" y="12050"/>
                      </a:cubicBezTo>
                      <a:cubicBezTo>
                        <a:pt x="2572" y="12036"/>
                        <a:pt x="2572" y="12029"/>
                        <a:pt x="2565" y="12015"/>
                      </a:cubicBezTo>
                      <a:cubicBezTo>
                        <a:pt x="2324" y="11217"/>
                        <a:pt x="2169" y="10800"/>
                        <a:pt x="2169" y="10772"/>
                      </a:cubicBezTo>
                      <a:cubicBezTo>
                        <a:pt x="2911" y="8554"/>
                        <a:pt x="3716" y="6492"/>
                        <a:pt x="3991" y="4500"/>
                      </a:cubicBezTo>
                      <a:cubicBezTo>
                        <a:pt x="3998" y="4422"/>
                        <a:pt x="4013" y="4359"/>
                        <a:pt x="4020" y="4288"/>
                      </a:cubicBezTo>
                      <a:lnTo>
                        <a:pt x="3066" y="1"/>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50"/>
                <p:cNvSpPr/>
                <p:nvPr/>
              </p:nvSpPr>
              <p:spPr>
                <a:xfrm>
                  <a:off x="3118175" y="2579850"/>
                  <a:ext cx="115525" cy="143750"/>
                </a:xfrm>
                <a:custGeom>
                  <a:rect b="b" l="l" r="r" t="t"/>
                  <a:pathLst>
                    <a:path extrusionOk="0" h="5750" w="4621">
                      <a:moveTo>
                        <a:pt x="3518" y="0"/>
                      </a:moveTo>
                      <a:cubicBezTo>
                        <a:pt x="2727" y="636"/>
                        <a:pt x="1760" y="982"/>
                        <a:pt x="792" y="1159"/>
                      </a:cubicBezTo>
                      <a:cubicBezTo>
                        <a:pt x="524" y="1208"/>
                        <a:pt x="262" y="1243"/>
                        <a:pt x="1" y="1265"/>
                      </a:cubicBezTo>
                      <a:lnTo>
                        <a:pt x="1746" y="5750"/>
                      </a:lnTo>
                      <a:lnTo>
                        <a:pt x="2035" y="5510"/>
                      </a:lnTo>
                      <a:lnTo>
                        <a:pt x="4620" y="3355"/>
                      </a:lnTo>
                      <a:lnTo>
                        <a:pt x="35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50"/>
                <p:cNvSpPr/>
                <p:nvPr/>
              </p:nvSpPr>
              <p:spPr>
                <a:xfrm>
                  <a:off x="3084625" y="2413375"/>
                  <a:ext cx="121525" cy="198100"/>
                </a:xfrm>
                <a:custGeom>
                  <a:rect b="b" l="l" r="r" t="t"/>
                  <a:pathLst>
                    <a:path extrusionOk="0" h="7924" w="4861">
                      <a:moveTo>
                        <a:pt x="1517" y="0"/>
                      </a:moveTo>
                      <a:cubicBezTo>
                        <a:pt x="1218" y="0"/>
                        <a:pt x="946" y="82"/>
                        <a:pt x="750" y="154"/>
                      </a:cubicBezTo>
                      <a:cubicBezTo>
                        <a:pt x="57" y="1948"/>
                        <a:pt x="1" y="3982"/>
                        <a:pt x="714" y="6306"/>
                      </a:cubicBezTo>
                      <a:lnTo>
                        <a:pt x="1166" y="7472"/>
                      </a:lnTo>
                      <a:lnTo>
                        <a:pt x="1343" y="7924"/>
                      </a:lnTo>
                      <a:cubicBezTo>
                        <a:pt x="1604" y="7895"/>
                        <a:pt x="1873" y="7867"/>
                        <a:pt x="2134" y="7818"/>
                      </a:cubicBezTo>
                      <a:cubicBezTo>
                        <a:pt x="3109" y="7641"/>
                        <a:pt x="4069" y="7295"/>
                        <a:pt x="4860" y="6659"/>
                      </a:cubicBezTo>
                      <a:lnTo>
                        <a:pt x="3066" y="1221"/>
                      </a:lnTo>
                      <a:cubicBezTo>
                        <a:pt x="2640" y="247"/>
                        <a:pt x="2038" y="0"/>
                        <a:pt x="151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50"/>
                <p:cNvSpPr/>
                <p:nvPr/>
              </p:nvSpPr>
              <p:spPr>
                <a:xfrm>
                  <a:off x="2799900" y="2071425"/>
                  <a:ext cx="132375" cy="130575"/>
                </a:xfrm>
                <a:custGeom>
                  <a:rect b="b" l="l" r="r" t="t"/>
                  <a:pathLst>
                    <a:path extrusionOk="0" h="5223" w="5295">
                      <a:moveTo>
                        <a:pt x="4998" y="0"/>
                      </a:moveTo>
                      <a:cubicBezTo>
                        <a:pt x="1836" y="0"/>
                        <a:pt x="1" y="3153"/>
                        <a:pt x="2632" y="5222"/>
                      </a:cubicBezTo>
                      <a:lnTo>
                        <a:pt x="4489" y="3944"/>
                      </a:lnTo>
                      <a:lnTo>
                        <a:pt x="5294" y="10"/>
                      </a:lnTo>
                      <a:cubicBezTo>
                        <a:pt x="5194" y="3"/>
                        <a:pt x="5096" y="0"/>
                        <a:pt x="49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50"/>
                <p:cNvSpPr/>
                <p:nvPr/>
              </p:nvSpPr>
              <p:spPr>
                <a:xfrm>
                  <a:off x="2859675" y="2363925"/>
                  <a:ext cx="195850" cy="166150"/>
                </a:xfrm>
                <a:custGeom>
                  <a:rect b="b" l="l" r="r" t="t"/>
                  <a:pathLst>
                    <a:path extrusionOk="0" h="6646" w="7834">
                      <a:moveTo>
                        <a:pt x="4318" y="1"/>
                      </a:moveTo>
                      <a:cubicBezTo>
                        <a:pt x="3618" y="1"/>
                        <a:pt x="2805" y="41"/>
                        <a:pt x="1985" y="169"/>
                      </a:cubicBezTo>
                      <a:cubicBezTo>
                        <a:pt x="1583" y="310"/>
                        <a:pt x="1180" y="437"/>
                        <a:pt x="799" y="557"/>
                      </a:cubicBezTo>
                      <a:cubicBezTo>
                        <a:pt x="255" y="1772"/>
                        <a:pt x="1" y="3156"/>
                        <a:pt x="36" y="4682"/>
                      </a:cubicBezTo>
                      <a:cubicBezTo>
                        <a:pt x="71" y="5635"/>
                        <a:pt x="827" y="6412"/>
                        <a:pt x="1787" y="6469"/>
                      </a:cubicBezTo>
                      <a:lnTo>
                        <a:pt x="5128" y="6646"/>
                      </a:lnTo>
                      <a:lnTo>
                        <a:pt x="5234" y="6646"/>
                      </a:lnTo>
                      <a:cubicBezTo>
                        <a:pt x="6287" y="6646"/>
                        <a:pt x="7148" y="5791"/>
                        <a:pt x="7163" y="4738"/>
                      </a:cubicBezTo>
                      <a:cubicBezTo>
                        <a:pt x="7170" y="2951"/>
                        <a:pt x="7495" y="1504"/>
                        <a:pt x="7798" y="741"/>
                      </a:cubicBezTo>
                      <a:lnTo>
                        <a:pt x="7834" y="642"/>
                      </a:lnTo>
                      <a:cubicBezTo>
                        <a:pt x="7071" y="345"/>
                        <a:pt x="6484" y="147"/>
                        <a:pt x="6393" y="119"/>
                      </a:cubicBezTo>
                      <a:cubicBezTo>
                        <a:pt x="6388" y="119"/>
                        <a:pt x="5519" y="1"/>
                        <a:pt x="4318"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50"/>
                <p:cNvSpPr/>
                <p:nvPr/>
              </p:nvSpPr>
              <p:spPr>
                <a:xfrm>
                  <a:off x="2884750" y="2254725"/>
                  <a:ext cx="146225" cy="249975"/>
                </a:xfrm>
                <a:custGeom>
                  <a:rect b="b" l="l" r="r" t="t"/>
                  <a:pathLst>
                    <a:path extrusionOk="0" h="9999" w="5849">
                      <a:moveTo>
                        <a:pt x="5472" y="0"/>
                      </a:moveTo>
                      <a:cubicBezTo>
                        <a:pt x="3829" y="0"/>
                        <a:pt x="3194" y="229"/>
                        <a:pt x="1519" y="2658"/>
                      </a:cubicBezTo>
                      <a:lnTo>
                        <a:pt x="1159" y="4508"/>
                      </a:lnTo>
                      <a:cubicBezTo>
                        <a:pt x="396" y="5730"/>
                        <a:pt x="0" y="7235"/>
                        <a:pt x="43" y="9015"/>
                      </a:cubicBezTo>
                      <a:cubicBezTo>
                        <a:pt x="57" y="9453"/>
                        <a:pt x="403" y="9799"/>
                        <a:pt x="841" y="9820"/>
                      </a:cubicBezTo>
                      <a:lnTo>
                        <a:pt x="4182" y="9996"/>
                      </a:lnTo>
                      <a:cubicBezTo>
                        <a:pt x="4203" y="9998"/>
                        <a:pt x="4223" y="9999"/>
                        <a:pt x="4244" y="9999"/>
                      </a:cubicBezTo>
                      <a:cubicBezTo>
                        <a:pt x="4732" y="9999"/>
                        <a:pt x="5136" y="9601"/>
                        <a:pt x="5142" y="9099"/>
                      </a:cubicBezTo>
                      <a:cubicBezTo>
                        <a:pt x="5157" y="7334"/>
                        <a:pt x="5460" y="5744"/>
                        <a:pt x="5849" y="4741"/>
                      </a:cubicBezTo>
                      <a:lnTo>
                        <a:pt x="5771" y="2"/>
                      </a:lnTo>
                      <a:cubicBezTo>
                        <a:pt x="5668" y="1"/>
                        <a:pt x="5568" y="0"/>
                        <a:pt x="5472" y="0"/>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50"/>
                <p:cNvSpPr/>
                <p:nvPr/>
              </p:nvSpPr>
              <p:spPr>
                <a:xfrm>
                  <a:off x="2835650" y="2078175"/>
                  <a:ext cx="246175" cy="262075"/>
                </a:xfrm>
                <a:custGeom>
                  <a:rect b="b" l="l" r="r" t="t"/>
                  <a:pathLst>
                    <a:path extrusionOk="0" h="10483" w="9847">
                      <a:moveTo>
                        <a:pt x="4832" y="1"/>
                      </a:moveTo>
                      <a:cubicBezTo>
                        <a:pt x="319" y="8"/>
                        <a:pt x="778" y="4945"/>
                        <a:pt x="778" y="4945"/>
                      </a:cubicBezTo>
                      <a:lnTo>
                        <a:pt x="156" y="6485"/>
                      </a:lnTo>
                      <a:cubicBezTo>
                        <a:pt x="1" y="6817"/>
                        <a:pt x="305" y="7050"/>
                        <a:pt x="559" y="7191"/>
                      </a:cubicBezTo>
                      <a:cubicBezTo>
                        <a:pt x="735" y="7276"/>
                        <a:pt x="841" y="7460"/>
                        <a:pt x="827" y="7657"/>
                      </a:cubicBezTo>
                      <a:cubicBezTo>
                        <a:pt x="785" y="8208"/>
                        <a:pt x="947" y="9119"/>
                        <a:pt x="947" y="9119"/>
                      </a:cubicBezTo>
                      <a:cubicBezTo>
                        <a:pt x="1117" y="10016"/>
                        <a:pt x="1816" y="10454"/>
                        <a:pt x="2777" y="10483"/>
                      </a:cubicBezTo>
                      <a:cubicBezTo>
                        <a:pt x="2777" y="10483"/>
                        <a:pt x="5143" y="10370"/>
                        <a:pt x="5976" y="7460"/>
                      </a:cubicBezTo>
                      <a:cubicBezTo>
                        <a:pt x="5997" y="7458"/>
                        <a:pt x="6019" y="7457"/>
                        <a:pt x="6042" y="7457"/>
                      </a:cubicBezTo>
                      <a:cubicBezTo>
                        <a:pt x="6614" y="7457"/>
                        <a:pt x="7788" y="7941"/>
                        <a:pt x="8494" y="7941"/>
                      </a:cubicBezTo>
                      <a:cubicBezTo>
                        <a:pt x="8751" y="7941"/>
                        <a:pt x="8947" y="7876"/>
                        <a:pt x="9028" y="7700"/>
                      </a:cubicBezTo>
                      <a:cubicBezTo>
                        <a:pt x="9451" y="6746"/>
                        <a:pt x="9706" y="5722"/>
                        <a:pt x="9776" y="4677"/>
                      </a:cubicBezTo>
                      <a:cubicBezTo>
                        <a:pt x="9847" y="8"/>
                        <a:pt x="6556" y="79"/>
                        <a:pt x="4832" y="1"/>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50"/>
                <p:cNvSpPr/>
                <p:nvPr/>
              </p:nvSpPr>
              <p:spPr>
                <a:xfrm>
                  <a:off x="2866925" y="2070175"/>
                  <a:ext cx="277600" cy="281450"/>
                </a:xfrm>
                <a:custGeom>
                  <a:rect b="b" l="l" r="r" t="t"/>
                  <a:pathLst>
                    <a:path extrusionOk="0" h="11258" w="11104">
                      <a:moveTo>
                        <a:pt x="3529" y="1"/>
                      </a:moveTo>
                      <a:cubicBezTo>
                        <a:pt x="548" y="1"/>
                        <a:pt x="1" y="1446"/>
                        <a:pt x="7" y="2320"/>
                      </a:cubicBezTo>
                      <a:cubicBezTo>
                        <a:pt x="149" y="2308"/>
                        <a:pt x="282" y="2303"/>
                        <a:pt x="409" y="2303"/>
                      </a:cubicBezTo>
                      <a:cubicBezTo>
                        <a:pt x="3574" y="2303"/>
                        <a:pt x="2164" y="5742"/>
                        <a:pt x="5580" y="6000"/>
                      </a:cubicBezTo>
                      <a:cubicBezTo>
                        <a:pt x="6075" y="6032"/>
                        <a:pt x="2567" y="11258"/>
                        <a:pt x="6174" y="11258"/>
                      </a:cubicBezTo>
                      <a:cubicBezTo>
                        <a:pt x="6533" y="11258"/>
                        <a:pt x="6962" y="11206"/>
                        <a:pt x="7473" y="11092"/>
                      </a:cubicBezTo>
                      <a:cubicBezTo>
                        <a:pt x="11103" y="9920"/>
                        <a:pt x="9557" y="6282"/>
                        <a:pt x="9253" y="4022"/>
                      </a:cubicBezTo>
                      <a:cubicBezTo>
                        <a:pt x="8935" y="1712"/>
                        <a:pt x="7169" y="293"/>
                        <a:pt x="4570" y="52"/>
                      </a:cubicBezTo>
                      <a:cubicBezTo>
                        <a:pt x="4194" y="17"/>
                        <a:pt x="3847" y="1"/>
                        <a:pt x="352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50"/>
                <p:cNvSpPr/>
                <p:nvPr/>
              </p:nvSpPr>
              <p:spPr>
                <a:xfrm>
                  <a:off x="2978150" y="2199450"/>
                  <a:ext cx="42350" cy="67000"/>
                </a:xfrm>
                <a:custGeom>
                  <a:rect b="b" l="l" r="r" t="t"/>
                  <a:pathLst>
                    <a:path extrusionOk="0" h="2680" w="1694">
                      <a:moveTo>
                        <a:pt x="821" y="0"/>
                      </a:moveTo>
                      <a:cubicBezTo>
                        <a:pt x="736" y="0"/>
                        <a:pt x="652" y="11"/>
                        <a:pt x="573" y="31"/>
                      </a:cubicBezTo>
                      <a:cubicBezTo>
                        <a:pt x="43" y="158"/>
                        <a:pt x="128" y="850"/>
                        <a:pt x="114" y="1337"/>
                      </a:cubicBezTo>
                      <a:cubicBezTo>
                        <a:pt x="86" y="2065"/>
                        <a:pt x="1" y="2658"/>
                        <a:pt x="481" y="2679"/>
                      </a:cubicBezTo>
                      <a:cubicBezTo>
                        <a:pt x="487" y="2679"/>
                        <a:pt x="493" y="2680"/>
                        <a:pt x="499" y="2680"/>
                      </a:cubicBezTo>
                      <a:cubicBezTo>
                        <a:pt x="971" y="2680"/>
                        <a:pt x="1612" y="1879"/>
                        <a:pt x="1647" y="1161"/>
                      </a:cubicBezTo>
                      <a:cubicBezTo>
                        <a:pt x="1694" y="268"/>
                        <a:pt x="1243" y="0"/>
                        <a:pt x="821" y="0"/>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50"/>
                <p:cNvSpPr/>
                <p:nvPr/>
              </p:nvSpPr>
              <p:spPr>
                <a:xfrm>
                  <a:off x="2855250" y="2113800"/>
                  <a:ext cx="86025" cy="89950"/>
                </a:xfrm>
                <a:custGeom>
                  <a:rect b="b" l="l" r="r" t="t"/>
                  <a:pathLst>
                    <a:path extrusionOk="0" h="3598" w="3441">
                      <a:moveTo>
                        <a:pt x="386" y="1"/>
                      </a:moveTo>
                      <a:cubicBezTo>
                        <a:pt x="340" y="1"/>
                        <a:pt x="294" y="6"/>
                        <a:pt x="248" y="17"/>
                      </a:cubicBezTo>
                      <a:cubicBezTo>
                        <a:pt x="149" y="38"/>
                        <a:pt x="72" y="109"/>
                        <a:pt x="43" y="207"/>
                      </a:cubicBezTo>
                      <a:cubicBezTo>
                        <a:pt x="1" y="342"/>
                        <a:pt x="72" y="483"/>
                        <a:pt x="156" y="589"/>
                      </a:cubicBezTo>
                      <a:cubicBezTo>
                        <a:pt x="771" y="1429"/>
                        <a:pt x="1279" y="1888"/>
                        <a:pt x="2275" y="2256"/>
                      </a:cubicBezTo>
                      <a:cubicBezTo>
                        <a:pt x="2706" y="2418"/>
                        <a:pt x="3080" y="3103"/>
                        <a:pt x="3102" y="3598"/>
                      </a:cubicBezTo>
                      <a:cubicBezTo>
                        <a:pt x="3292" y="3047"/>
                        <a:pt x="3441" y="2446"/>
                        <a:pt x="3314" y="1874"/>
                      </a:cubicBezTo>
                      <a:cubicBezTo>
                        <a:pt x="3179" y="1232"/>
                        <a:pt x="2713" y="730"/>
                        <a:pt x="2191" y="455"/>
                      </a:cubicBezTo>
                      <a:cubicBezTo>
                        <a:pt x="1675" y="179"/>
                        <a:pt x="1089" y="94"/>
                        <a:pt x="524" y="17"/>
                      </a:cubicBezTo>
                      <a:cubicBezTo>
                        <a:pt x="478" y="6"/>
                        <a:pt x="432" y="1"/>
                        <a:pt x="38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50"/>
                <p:cNvSpPr/>
                <p:nvPr/>
              </p:nvSpPr>
              <p:spPr>
                <a:xfrm>
                  <a:off x="2804225" y="2968675"/>
                  <a:ext cx="364850" cy="804550"/>
                </a:xfrm>
                <a:custGeom>
                  <a:rect b="b" l="l" r="r" t="t"/>
                  <a:pathLst>
                    <a:path extrusionOk="0" h="32182" w="14594">
                      <a:moveTo>
                        <a:pt x="933" y="0"/>
                      </a:moveTo>
                      <a:lnTo>
                        <a:pt x="933" y="0"/>
                      </a:lnTo>
                      <a:cubicBezTo>
                        <a:pt x="820" y="2628"/>
                        <a:pt x="198" y="5206"/>
                        <a:pt x="71" y="7833"/>
                      </a:cubicBezTo>
                      <a:cubicBezTo>
                        <a:pt x="1" y="9726"/>
                        <a:pt x="142" y="11626"/>
                        <a:pt x="502" y="13484"/>
                      </a:cubicBezTo>
                      <a:cubicBezTo>
                        <a:pt x="1456" y="18668"/>
                        <a:pt x="3695" y="23535"/>
                        <a:pt x="7014" y="27639"/>
                      </a:cubicBezTo>
                      <a:cubicBezTo>
                        <a:pt x="8909" y="29979"/>
                        <a:pt x="11469" y="32182"/>
                        <a:pt x="14466" y="32182"/>
                      </a:cubicBezTo>
                      <a:cubicBezTo>
                        <a:pt x="14508" y="32182"/>
                        <a:pt x="14551" y="32181"/>
                        <a:pt x="14593" y="32180"/>
                      </a:cubicBezTo>
                      <a:cubicBezTo>
                        <a:pt x="10991" y="29793"/>
                        <a:pt x="7862" y="26756"/>
                        <a:pt x="5369" y="23231"/>
                      </a:cubicBezTo>
                      <a:cubicBezTo>
                        <a:pt x="4973" y="22666"/>
                        <a:pt x="4592" y="22087"/>
                        <a:pt x="4239" y="21494"/>
                      </a:cubicBezTo>
                      <a:cubicBezTo>
                        <a:pt x="990" y="16048"/>
                        <a:pt x="241" y="9401"/>
                        <a:pt x="884" y="3094"/>
                      </a:cubicBezTo>
                      <a:cubicBezTo>
                        <a:pt x="990" y="2063"/>
                        <a:pt x="1131" y="1018"/>
                        <a:pt x="933"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50"/>
                <p:cNvSpPr/>
                <p:nvPr/>
              </p:nvSpPr>
              <p:spPr>
                <a:xfrm>
                  <a:off x="2835125" y="3222775"/>
                  <a:ext cx="479275" cy="543350"/>
                </a:xfrm>
                <a:custGeom>
                  <a:rect b="b" l="l" r="r" t="t"/>
                  <a:pathLst>
                    <a:path extrusionOk="0" h="21734" w="19171">
                      <a:moveTo>
                        <a:pt x="1" y="0"/>
                      </a:moveTo>
                      <a:lnTo>
                        <a:pt x="1" y="0"/>
                      </a:lnTo>
                      <a:cubicBezTo>
                        <a:pt x="933" y="3991"/>
                        <a:pt x="1929" y="8130"/>
                        <a:pt x="4479" y="11344"/>
                      </a:cubicBezTo>
                      <a:cubicBezTo>
                        <a:pt x="4910" y="11888"/>
                        <a:pt x="5383" y="12396"/>
                        <a:pt x="5849" y="12912"/>
                      </a:cubicBezTo>
                      <a:lnTo>
                        <a:pt x="7714" y="14918"/>
                      </a:lnTo>
                      <a:cubicBezTo>
                        <a:pt x="9268" y="16606"/>
                        <a:pt x="10836" y="18301"/>
                        <a:pt x="12714" y="19608"/>
                      </a:cubicBezTo>
                      <a:cubicBezTo>
                        <a:pt x="14499" y="20856"/>
                        <a:pt x="16615" y="21734"/>
                        <a:pt x="18785" y="21734"/>
                      </a:cubicBezTo>
                      <a:cubicBezTo>
                        <a:pt x="18899" y="21734"/>
                        <a:pt x="19013" y="21732"/>
                        <a:pt x="19128" y="21727"/>
                      </a:cubicBezTo>
                      <a:cubicBezTo>
                        <a:pt x="19170" y="21388"/>
                        <a:pt x="18838" y="21133"/>
                        <a:pt x="18542" y="20957"/>
                      </a:cubicBezTo>
                      <a:cubicBezTo>
                        <a:pt x="15582" y="19219"/>
                        <a:pt x="12291" y="18011"/>
                        <a:pt x="9635" y="15843"/>
                      </a:cubicBezTo>
                      <a:cubicBezTo>
                        <a:pt x="8801" y="15165"/>
                        <a:pt x="8046" y="14395"/>
                        <a:pt x="7283" y="13632"/>
                      </a:cubicBezTo>
                      <a:cubicBezTo>
                        <a:pt x="5736" y="12071"/>
                        <a:pt x="4161" y="10475"/>
                        <a:pt x="3151" y="8511"/>
                      </a:cubicBezTo>
                      <a:cubicBezTo>
                        <a:pt x="2692" y="7629"/>
                        <a:pt x="2360" y="6696"/>
                        <a:pt x="2035" y="5757"/>
                      </a:cubicBezTo>
                      <a:lnTo>
                        <a:pt x="1" y="0"/>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50"/>
                <p:cNvSpPr/>
                <p:nvPr/>
              </p:nvSpPr>
              <p:spPr>
                <a:xfrm>
                  <a:off x="2916525" y="3398825"/>
                  <a:ext cx="653375" cy="377075"/>
                </a:xfrm>
                <a:custGeom>
                  <a:rect b="b" l="l" r="r" t="t"/>
                  <a:pathLst>
                    <a:path extrusionOk="0" h="15083" w="26135">
                      <a:moveTo>
                        <a:pt x="1" y="0"/>
                      </a:moveTo>
                      <a:cubicBezTo>
                        <a:pt x="1583" y="2691"/>
                        <a:pt x="3928" y="4839"/>
                        <a:pt x="6336" y="6830"/>
                      </a:cubicBezTo>
                      <a:cubicBezTo>
                        <a:pt x="9162" y="9168"/>
                        <a:pt x="12142" y="11372"/>
                        <a:pt x="15462" y="12926"/>
                      </a:cubicBezTo>
                      <a:cubicBezTo>
                        <a:pt x="18267" y="14239"/>
                        <a:pt x="21350" y="15083"/>
                        <a:pt x="24437" y="15083"/>
                      </a:cubicBezTo>
                      <a:cubicBezTo>
                        <a:pt x="25003" y="15083"/>
                        <a:pt x="25570" y="15055"/>
                        <a:pt x="26135" y="14995"/>
                      </a:cubicBezTo>
                      <a:cubicBezTo>
                        <a:pt x="24242" y="14317"/>
                        <a:pt x="22243" y="13971"/>
                        <a:pt x="20314" y="13399"/>
                      </a:cubicBezTo>
                      <a:cubicBezTo>
                        <a:pt x="15059" y="11838"/>
                        <a:pt x="10447" y="8660"/>
                        <a:pt x="5941" y="5531"/>
                      </a:cubicBezTo>
                      <a:cubicBezTo>
                        <a:pt x="5235" y="5036"/>
                        <a:pt x="4528" y="4549"/>
                        <a:pt x="3857" y="4012"/>
                      </a:cubicBezTo>
                      <a:cubicBezTo>
                        <a:pt x="2395" y="2854"/>
                        <a:pt x="1103" y="1505"/>
                        <a:pt x="1"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50"/>
                <p:cNvSpPr/>
                <p:nvPr/>
              </p:nvSpPr>
              <p:spPr>
                <a:xfrm>
                  <a:off x="2858450" y="3137475"/>
                  <a:ext cx="204675" cy="366975"/>
                </a:xfrm>
                <a:custGeom>
                  <a:rect b="b" l="l" r="r" t="t"/>
                  <a:pathLst>
                    <a:path extrusionOk="0" h="14679" w="8187">
                      <a:moveTo>
                        <a:pt x="0" y="1"/>
                      </a:moveTo>
                      <a:lnTo>
                        <a:pt x="812" y="3702"/>
                      </a:lnTo>
                      <a:cubicBezTo>
                        <a:pt x="1067" y="4867"/>
                        <a:pt x="1328" y="6033"/>
                        <a:pt x="1752" y="7149"/>
                      </a:cubicBezTo>
                      <a:cubicBezTo>
                        <a:pt x="2924" y="10257"/>
                        <a:pt x="5340" y="12764"/>
                        <a:pt x="8059" y="14678"/>
                      </a:cubicBezTo>
                      <a:cubicBezTo>
                        <a:pt x="8186" y="14170"/>
                        <a:pt x="7762" y="13710"/>
                        <a:pt x="7388" y="13343"/>
                      </a:cubicBezTo>
                      <a:cubicBezTo>
                        <a:pt x="3687" y="9706"/>
                        <a:pt x="1116" y="5072"/>
                        <a:pt x="0"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50"/>
                <p:cNvSpPr/>
                <p:nvPr/>
              </p:nvSpPr>
              <p:spPr>
                <a:xfrm>
                  <a:off x="3005350" y="2814000"/>
                  <a:ext cx="197625" cy="466900"/>
                </a:xfrm>
                <a:custGeom>
                  <a:rect b="b" l="l" r="r" t="t"/>
                  <a:pathLst>
                    <a:path extrusionOk="0" h="18676" w="7905">
                      <a:moveTo>
                        <a:pt x="1" y="0"/>
                      </a:moveTo>
                      <a:lnTo>
                        <a:pt x="1" y="0"/>
                      </a:lnTo>
                      <a:cubicBezTo>
                        <a:pt x="1844" y="2868"/>
                        <a:pt x="2656" y="6251"/>
                        <a:pt x="3582" y="9528"/>
                      </a:cubicBezTo>
                      <a:cubicBezTo>
                        <a:pt x="4500" y="12806"/>
                        <a:pt x="5616" y="16146"/>
                        <a:pt x="7904" y="18675"/>
                      </a:cubicBezTo>
                      <a:cubicBezTo>
                        <a:pt x="6668" y="16372"/>
                        <a:pt x="5432" y="14035"/>
                        <a:pt x="4804" y="11492"/>
                      </a:cubicBezTo>
                      <a:cubicBezTo>
                        <a:pt x="4620" y="10743"/>
                        <a:pt x="4493" y="9980"/>
                        <a:pt x="4288" y="9239"/>
                      </a:cubicBezTo>
                      <a:cubicBezTo>
                        <a:pt x="4111" y="8603"/>
                        <a:pt x="3878" y="7981"/>
                        <a:pt x="3645" y="7360"/>
                      </a:cubicBezTo>
                      <a:lnTo>
                        <a:pt x="2720" y="4902"/>
                      </a:lnTo>
                      <a:cubicBezTo>
                        <a:pt x="2056" y="3136"/>
                        <a:pt x="1357" y="1314"/>
                        <a:pt x="1"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50"/>
                <p:cNvSpPr/>
                <p:nvPr/>
              </p:nvSpPr>
              <p:spPr>
                <a:xfrm>
                  <a:off x="2803350" y="3409050"/>
                  <a:ext cx="209975" cy="326350"/>
                </a:xfrm>
                <a:custGeom>
                  <a:rect b="b" l="l" r="r" t="t"/>
                  <a:pathLst>
                    <a:path extrusionOk="0" h="13054" w="8399">
                      <a:moveTo>
                        <a:pt x="0" y="1"/>
                      </a:moveTo>
                      <a:lnTo>
                        <a:pt x="0" y="1"/>
                      </a:lnTo>
                      <a:cubicBezTo>
                        <a:pt x="113" y="2099"/>
                        <a:pt x="1003" y="4055"/>
                        <a:pt x="1886" y="5962"/>
                      </a:cubicBezTo>
                      <a:cubicBezTo>
                        <a:pt x="2585" y="7474"/>
                        <a:pt x="3299" y="9006"/>
                        <a:pt x="4330" y="10313"/>
                      </a:cubicBezTo>
                      <a:cubicBezTo>
                        <a:pt x="5361" y="11627"/>
                        <a:pt x="6760" y="12715"/>
                        <a:pt x="8398" y="13054"/>
                      </a:cubicBezTo>
                      <a:cubicBezTo>
                        <a:pt x="7071" y="11987"/>
                        <a:pt x="5919" y="10730"/>
                        <a:pt x="4973" y="9324"/>
                      </a:cubicBezTo>
                      <a:cubicBezTo>
                        <a:pt x="4274" y="8279"/>
                        <a:pt x="3694" y="7156"/>
                        <a:pt x="3115" y="6040"/>
                      </a:cubicBezTo>
                      <a:lnTo>
                        <a:pt x="0" y="1"/>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50"/>
                <p:cNvSpPr/>
                <p:nvPr/>
              </p:nvSpPr>
              <p:spPr>
                <a:xfrm>
                  <a:off x="3078100" y="3081675"/>
                  <a:ext cx="225175" cy="363075"/>
                </a:xfrm>
                <a:custGeom>
                  <a:rect b="b" l="l" r="r" t="t"/>
                  <a:pathLst>
                    <a:path extrusionOk="0" h="14523" w="9007">
                      <a:moveTo>
                        <a:pt x="1" y="1"/>
                      </a:moveTo>
                      <a:lnTo>
                        <a:pt x="1" y="1"/>
                      </a:lnTo>
                      <a:cubicBezTo>
                        <a:pt x="1371" y="5673"/>
                        <a:pt x="4140" y="11309"/>
                        <a:pt x="9006" y="14523"/>
                      </a:cubicBezTo>
                      <a:cubicBezTo>
                        <a:pt x="8420" y="13386"/>
                        <a:pt x="7509" y="12467"/>
                        <a:pt x="6654" y="11514"/>
                      </a:cubicBezTo>
                      <a:cubicBezTo>
                        <a:pt x="3673" y="8166"/>
                        <a:pt x="1413" y="4253"/>
                        <a:pt x="1"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50"/>
                <p:cNvSpPr/>
                <p:nvPr/>
              </p:nvSpPr>
              <p:spPr>
                <a:xfrm>
                  <a:off x="2866625" y="2070025"/>
                  <a:ext cx="28225" cy="23875"/>
                </a:xfrm>
                <a:custGeom>
                  <a:rect b="b" l="l" r="r" t="t"/>
                  <a:pathLst>
                    <a:path extrusionOk="0" h="955" w="1129">
                      <a:moveTo>
                        <a:pt x="619" y="0"/>
                      </a:moveTo>
                      <a:cubicBezTo>
                        <a:pt x="222" y="0"/>
                        <a:pt x="0" y="472"/>
                        <a:pt x="266" y="786"/>
                      </a:cubicBezTo>
                      <a:cubicBezTo>
                        <a:pt x="365" y="902"/>
                        <a:pt x="496" y="954"/>
                        <a:pt x="625" y="954"/>
                      </a:cubicBezTo>
                      <a:cubicBezTo>
                        <a:pt x="857" y="954"/>
                        <a:pt x="1084" y="785"/>
                        <a:pt x="1107" y="518"/>
                      </a:cubicBezTo>
                      <a:cubicBezTo>
                        <a:pt x="1128" y="249"/>
                        <a:pt x="930" y="16"/>
                        <a:pt x="662" y="2"/>
                      </a:cubicBezTo>
                      <a:cubicBezTo>
                        <a:pt x="647" y="1"/>
                        <a:pt x="633" y="0"/>
                        <a:pt x="6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50"/>
                <p:cNvSpPr/>
                <p:nvPr/>
              </p:nvSpPr>
              <p:spPr>
                <a:xfrm>
                  <a:off x="2884050" y="2083275"/>
                  <a:ext cx="28275" cy="23950"/>
                </a:xfrm>
                <a:custGeom>
                  <a:rect b="b" l="l" r="r" t="t"/>
                  <a:pathLst>
                    <a:path extrusionOk="0" h="958" w="1131">
                      <a:moveTo>
                        <a:pt x="637" y="1"/>
                      </a:moveTo>
                      <a:cubicBezTo>
                        <a:pt x="234" y="1"/>
                        <a:pt x="1" y="477"/>
                        <a:pt x="269" y="793"/>
                      </a:cubicBezTo>
                      <a:cubicBezTo>
                        <a:pt x="369" y="906"/>
                        <a:pt x="501" y="957"/>
                        <a:pt x="629" y="957"/>
                      </a:cubicBezTo>
                      <a:cubicBezTo>
                        <a:pt x="862" y="957"/>
                        <a:pt x="1086" y="790"/>
                        <a:pt x="1109" y="517"/>
                      </a:cubicBezTo>
                      <a:cubicBezTo>
                        <a:pt x="1130" y="256"/>
                        <a:pt x="933" y="23"/>
                        <a:pt x="671" y="2"/>
                      </a:cubicBezTo>
                      <a:cubicBezTo>
                        <a:pt x="660" y="1"/>
                        <a:pt x="648" y="1"/>
                        <a:pt x="6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50"/>
                <p:cNvSpPr/>
                <p:nvPr/>
              </p:nvSpPr>
              <p:spPr>
                <a:xfrm>
                  <a:off x="2904050" y="2092625"/>
                  <a:ext cx="28225" cy="23900"/>
                </a:xfrm>
                <a:custGeom>
                  <a:rect b="b" l="l" r="r" t="t"/>
                  <a:pathLst>
                    <a:path extrusionOk="0" h="956" w="1129">
                      <a:moveTo>
                        <a:pt x="627" y="0"/>
                      </a:moveTo>
                      <a:cubicBezTo>
                        <a:pt x="229" y="0"/>
                        <a:pt x="1" y="479"/>
                        <a:pt x="274" y="786"/>
                      </a:cubicBezTo>
                      <a:cubicBezTo>
                        <a:pt x="373" y="903"/>
                        <a:pt x="505" y="956"/>
                        <a:pt x="635" y="956"/>
                      </a:cubicBezTo>
                      <a:cubicBezTo>
                        <a:pt x="867" y="956"/>
                        <a:pt x="1092" y="789"/>
                        <a:pt x="1114" y="518"/>
                      </a:cubicBezTo>
                      <a:cubicBezTo>
                        <a:pt x="1128" y="249"/>
                        <a:pt x="938" y="16"/>
                        <a:pt x="669" y="2"/>
                      </a:cubicBezTo>
                      <a:cubicBezTo>
                        <a:pt x="655" y="1"/>
                        <a:pt x="641" y="0"/>
                        <a:pt x="6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50"/>
                <p:cNvSpPr/>
                <p:nvPr/>
              </p:nvSpPr>
              <p:spPr>
                <a:xfrm>
                  <a:off x="2924325" y="2103400"/>
                  <a:ext cx="28250" cy="24025"/>
                </a:xfrm>
                <a:custGeom>
                  <a:rect b="b" l="l" r="r" t="t"/>
                  <a:pathLst>
                    <a:path extrusionOk="0" h="961" w="1130">
                      <a:moveTo>
                        <a:pt x="629" y="1"/>
                      </a:moveTo>
                      <a:cubicBezTo>
                        <a:pt x="227" y="1"/>
                        <a:pt x="0" y="477"/>
                        <a:pt x="268" y="793"/>
                      </a:cubicBezTo>
                      <a:cubicBezTo>
                        <a:pt x="366" y="909"/>
                        <a:pt x="496" y="961"/>
                        <a:pt x="625" y="961"/>
                      </a:cubicBezTo>
                      <a:cubicBezTo>
                        <a:pt x="858" y="961"/>
                        <a:pt x="1086" y="790"/>
                        <a:pt x="1109" y="518"/>
                      </a:cubicBezTo>
                      <a:cubicBezTo>
                        <a:pt x="1130" y="256"/>
                        <a:pt x="932" y="23"/>
                        <a:pt x="664" y="2"/>
                      </a:cubicBezTo>
                      <a:cubicBezTo>
                        <a:pt x="652" y="1"/>
                        <a:pt x="640" y="1"/>
                        <a:pt x="62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50"/>
                <p:cNvSpPr/>
                <p:nvPr/>
              </p:nvSpPr>
              <p:spPr>
                <a:xfrm>
                  <a:off x="2943925" y="2117000"/>
                  <a:ext cx="28250" cy="23900"/>
                </a:xfrm>
                <a:custGeom>
                  <a:rect b="b" l="l" r="r" t="t"/>
                  <a:pathLst>
                    <a:path extrusionOk="0" h="956" w="1130">
                      <a:moveTo>
                        <a:pt x="636" y="1"/>
                      </a:moveTo>
                      <a:cubicBezTo>
                        <a:pt x="233" y="1"/>
                        <a:pt x="0" y="477"/>
                        <a:pt x="275" y="786"/>
                      </a:cubicBezTo>
                      <a:cubicBezTo>
                        <a:pt x="374" y="903"/>
                        <a:pt x="506" y="956"/>
                        <a:pt x="635" y="956"/>
                      </a:cubicBezTo>
                      <a:cubicBezTo>
                        <a:pt x="864" y="956"/>
                        <a:pt x="1086" y="789"/>
                        <a:pt x="1109" y="517"/>
                      </a:cubicBezTo>
                      <a:cubicBezTo>
                        <a:pt x="1130" y="249"/>
                        <a:pt x="932" y="23"/>
                        <a:pt x="671" y="2"/>
                      </a:cubicBezTo>
                      <a:cubicBezTo>
                        <a:pt x="659" y="1"/>
                        <a:pt x="647" y="1"/>
                        <a:pt x="63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50"/>
                <p:cNvSpPr/>
                <p:nvPr/>
              </p:nvSpPr>
              <p:spPr>
                <a:xfrm>
                  <a:off x="2963375" y="2128825"/>
                  <a:ext cx="28225" cy="23900"/>
                </a:xfrm>
                <a:custGeom>
                  <a:rect b="b" l="l" r="r" t="t"/>
                  <a:pathLst>
                    <a:path extrusionOk="0" h="956" w="1129">
                      <a:moveTo>
                        <a:pt x="620" y="0"/>
                      </a:moveTo>
                      <a:cubicBezTo>
                        <a:pt x="223" y="0"/>
                        <a:pt x="1" y="479"/>
                        <a:pt x="267" y="786"/>
                      </a:cubicBezTo>
                      <a:cubicBezTo>
                        <a:pt x="366" y="903"/>
                        <a:pt x="498" y="956"/>
                        <a:pt x="628" y="956"/>
                      </a:cubicBezTo>
                      <a:cubicBezTo>
                        <a:pt x="860" y="956"/>
                        <a:pt x="1085" y="789"/>
                        <a:pt x="1108" y="518"/>
                      </a:cubicBezTo>
                      <a:cubicBezTo>
                        <a:pt x="1129" y="249"/>
                        <a:pt x="931" y="23"/>
                        <a:pt x="663" y="2"/>
                      </a:cubicBezTo>
                      <a:cubicBezTo>
                        <a:pt x="648" y="1"/>
                        <a:pt x="634" y="0"/>
                        <a:pt x="62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50"/>
                <p:cNvSpPr/>
                <p:nvPr/>
              </p:nvSpPr>
              <p:spPr>
                <a:xfrm>
                  <a:off x="2985450" y="2136400"/>
                  <a:ext cx="28225" cy="23925"/>
                </a:xfrm>
                <a:custGeom>
                  <a:rect b="b" l="l" r="r" t="t"/>
                  <a:pathLst>
                    <a:path extrusionOk="0" h="957" w="1129">
                      <a:moveTo>
                        <a:pt x="627" y="1"/>
                      </a:moveTo>
                      <a:cubicBezTo>
                        <a:pt x="229" y="1"/>
                        <a:pt x="1" y="480"/>
                        <a:pt x="267" y="787"/>
                      </a:cubicBezTo>
                      <a:cubicBezTo>
                        <a:pt x="369" y="904"/>
                        <a:pt x="502" y="957"/>
                        <a:pt x="633" y="957"/>
                      </a:cubicBezTo>
                      <a:cubicBezTo>
                        <a:pt x="866" y="957"/>
                        <a:pt x="1089" y="790"/>
                        <a:pt x="1107" y="518"/>
                      </a:cubicBezTo>
                      <a:cubicBezTo>
                        <a:pt x="1129" y="250"/>
                        <a:pt x="931" y="24"/>
                        <a:pt x="669" y="3"/>
                      </a:cubicBezTo>
                      <a:cubicBezTo>
                        <a:pt x="655" y="2"/>
                        <a:pt x="641" y="1"/>
                        <a:pt x="6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50"/>
                <p:cNvSpPr/>
                <p:nvPr/>
              </p:nvSpPr>
              <p:spPr>
                <a:xfrm>
                  <a:off x="3006775" y="2144200"/>
                  <a:ext cx="28275" cy="23950"/>
                </a:xfrm>
                <a:custGeom>
                  <a:rect b="b" l="l" r="r" t="t"/>
                  <a:pathLst>
                    <a:path extrusionOk="0" h="958" w="1131">
                      <a:moveTo>
                        <a:pt x="629" y="0"/>
                      </a:moveTo>
                      <a:cubicBezTo>
                        <a:pt x="227" y="0"/>
                        <a:pt x="1" y="477"/>
                        <a:pt x="269" y="793"/>
                      </a:cubicBezTo>
                      <a:cubicBezTo>
                        <a:pt x="367" y="906"/>
                        <a:pt x="497" y="957"/>
                        <a:pt x="626" y="957"/>
                      </a:cubicBezTo>
                      <a:cubicBezTo>
                        <a:pt x="859" y="957"/>
                        <a:pt x="1086" y="790"/>
                        <a:pt x="1109" y="517"/>
                      </a:cubicBezTo>
                      <a:cubicBezTo>
                        <a:pt x="1130" y="256"/>
                        <a:pt x="932" y="23"/>
                        <a:pt x="664" y="1"/>
                      </a:cubicBezTo>
                      <a:cubicBezTo>
                        <a:pt x="652" y="1"/>
                        <a:pt x="641" y="0"/>
                        <a:pt x="62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50"/>
                <p:cNvSpPr/>
                <p:nvPr/>
              </p:nvSpPr>
              <p:spPr>
                <a:xfrm>
                  <a:off x="3028725" y="2147700"/>
                  <a:ext cx="28225" cy="23925"/>
                </a:xfrm>
                <a:custGeom>
                  <a:rect b="b" l="l" r="r" t="t"/>
                  <a:pathLst>
                    <a:path extrusionOk="0" h="957" w="1129">
                      <a:moveTo>
                        <a:pt x="620" y="1"/>
                      </a:moveTo>
                      <a:cubicBezTo>
                        <a:pt x="222" y="1"/>
                        <a:pt x="0" y="480"/>
                        <a:pt x="266" y="787"/>
                      </a:cubicBezTo>
                      <a:cubicBezTo>
                        <a:pt x="366" y="904"/>
                        <a:pt x="498" y="957"/>
                        <a:pt x="628" y="957"/>
                      </a:cubicBezTo>
                      <a:cubicBezTo>
                        <a:pt x="859" y="957"/>
                        <a:pt x="1084" y="790"/>
                        <a:pt x="1107" y="518"/>
                      </a:cubicBezTo>
                      <a:cubicBezTo>
                        <a:pt x="1128" y="250"/>
                        <a:pt x="930" y="17"/>
                        <a:pt x="662" y="3"/>
                      </a:cubicBezTo>
                      <a:cubicBezTo>
                        <a:pt x="648" y="2"/>
                        <a:pt x="634" y="1"/>
                        <a:pt x="62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50"/>
                <p:cNvSpPr/>
                <p:nvPr/>
              </p:nvSpPr>
              <p:spPr>
                <a:xfrm>
                  <a:off x="3050250" y="2149475"/>
                  <a:ext cx="28225" cy="23875"/>
                </a:xfrm>
                <a:custGeom>
                  <a:rect b="b" l="l" r="r" t="t"/>
                  <a:pathLst>
                    <a:path extrusionOk="0" h="955" w="1129">
                      <a:moveTo>
                        <a:pt x="627" y="1"/>
                      </a:moveTo>
                      <a:cubicBezTo>
                        <a:pt x="229" y="1"/>
                        <a:pt x="1" y="473"/>
                        <a:pt x="267" y="786"/>
                      </a:cubicBezTo>
                      <a:cubicBezTo>
                        <a:pt x="368" y="902"/>
                        <a:pt x="499" y="954"/>
                        <a:pt x="627" y="954"/>
                      </a:cubicBezTo>
                      <a:cubicBezTo>
                        <a:pt x="860" y="954"/>
                        <a:pt x="1085" y="784"/>
                        <a:pt x="1108" y="511"/>
                      </a:cubicBezTo>
                      <a:cubicBezTo>
                        <a:pt x="1129" y="250"/>
                        <a:pt x="931" y="17"/>
                        <a:pt x="670" y="2"/>
                      </a:cubicBezTo>
                      <a:cubicBezTo>
                        <a:pt x="655" y="1"/>
                        <a:pt x="641" y="1"/>
                        <a:pt x="6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50"/>
                <p:cNvSpPr/>
                <p:nvPr/>
              </p:nvSpPr>
              <p:spPr>
                <a:xfrm>
                  <a:off x="3070750" y="2149300"/>
                  <a:ext cx="28225" cy="23925"/>
                </a:xfrm>
                <a:custGeom>
                  <a:rect b="b" l="l" r="r" t="t"/>
                  <a:pathLst>
                    <a:path extrusionOk="0" h="957" w="1129">
                      <a:moveTo>
                        <a:pt x="627" y="1"/>
                      </a:moveTo>
                      <a:cubicBezTo>
                        <a:pt x="229" y="1"/>
                        <a:pt x="0" y="479"/>
                        <a:pt x="273" y="786"/>
                      </a:cubicBezTo>
                      <a:cubicBezTo>
                        <a:pt x="373" y="903"/>
                        <a:pt x="504" y="956"/>
                        <a:pt x="633" y="956"/>
                      </a:cubicBezTo>
                      <a:cubicBezTo>
                        <a:pt x="862" y="956"/>
                        <a:pt x="1084" y="789"/>
                        <a:pt x="1107" y="518"/>
                      </a:cubicBezTo>
                      <a:cubicBezTo>
                        <a:pt x="1128" y="250"/>
                        <a:pt x="930" y="24"/>
                        <a:pt x="669" y="2"/>
                      </a:cubicBezTo>
                      <a:cubicBezTo>
                        <a:pt x="655" y="1"/>
                        <a:pt x="641" y="1"/>
                        <a:pt x="6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50"/>
                <p:cNvSpPr/>
                <p:nvPr/>
              </p:nvSpPr>
              <p:spPr>
                <a:xfrm>
                  <a:off x="2911050" y="2009325"/>
                  <a:ext cx="157200" cy="84600"/>
                </a:xfrm>
                <a:custGeom>
                  <a:rect b="b" l="l" r="r" t="t"/>
                  <a:pathLst>
                    <a:path extrusionOk="0" h="3384" w="6288">
                      <a:moveTo>
                        <a:pt x="573" y="0"/>
                      </a:moveTo>
                      <a:lnTo>
                        <a:pt x="312" y="473"/>
                      </a:lnTo>
                      <a:lnTo>
                        <a:pt x="15" y="1017"/>
                      </a:lnTo>
                      <a:lnTo>
                        <a:pt x="1" y="1046"/>
                      </a:lnTo>
                      <a:lnTo>
                        <a:pt x="128" y="1851"/>
                      </a:lnTo>
                      <a:lnTo>
                        <a:pt x="234" y="2508"/>
                      </a:lnTo>
                      <a:lnTo>
                        <a:pt x="5595" y="3383"/>
                      </a:lnTo>
                      <a:lnTo>
                        <a:pt x="5906" y="2790"/>
                      </a:lnTo>
                      <a:lnTo>
                        <a:pt x="6287" y="2070"/>
                      </a:lnTo>
                      <a:lnTo>
                        <a:pt x="6280" y="2049"/>
                      </a:lnTo>
                      <a:lnTo>
                        <a:pt x="6167" y="1427"/>
                      </a:lnTo>
                      <a:lnTo>
                        <a:pt x="6075" y="904"/>
                      </a:lnTo>
                      <a:lnTo>
                        <a:pt x="5404" y="1491"/>
                      </a:lnTo>
                      <a:lnTo>
                        <a:pt x="4846" y="1971"/>
                      </a:lnTo>
                      <a:lnTo>
                        <a:pt x="4797" y="2020"/>
                      </a:lnTo>
                      <a:lnTo>
                        <a:pt x="4726" y="1858"/>
                      </a:lnTo>
                      <a:lnTo>
                        <a:pt x="4458" y="1257"/>
                      </a:lnTo>
                      <a:lnTo>
                        <a:pt x="4182" y="629"/>
                      </a:lnTo>
                      <a:lnTo>
                        <a:pt x="3716" y="1144"/>
                      </a:lnTo>
                      <a:lnTo>
                        <a:pt x="3257" y="1653"/>
                      </a:lnTo>
                      <a:lnTo>
                        <a:pt x="3165" y="1752"/>
                      </a:lnTo>
                      <a:lnTo>
                        <a:pt x="3123" y="1681"/>
                      </a:lnTo>
                      <a:lnTo>
                        <a:pt x="3059" y="1738"/>
                      </a:lnTo>
                      <a:lnTo>
                        <a:pt x="3003" y="1611"/>
                      </a:lnTo>
                      <a:lnTo>
                        <a:pt x="2727" y="982"/>
                      </a:lnTo>
                      <a:lnTo>
                        <a:pt x="2452" y="346"/>
                      </a:lnTo>
                      <a:lnTo>
                        <a:pt x="1986" y="855"/>
                      </a:lnTo>
                      <a:lnTo>
                        <a:pt x="1541" y="1342"/>
                      </a:lnTo>
                      <a:lnTo>
                        <a:pt x="1428" y="1469"/>
                      </a:lnTo>
                      <a:lnTo>
                        <a:pt x="1392" y="1406"/>
                      </a:lnTo>
                      <a:lnTo>
                        <a:pt x="1018" y="770"/>
                      </a:lnTo>
                      <a:lnTo>
                        <a:pt x="57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50"/>
                <p:cNvSpPr/>
                <p:nvPr/>
              </p:nvSpPr>
              <p:spPr>
                <a:xfrm>
                  <a:off x="2905575" y="2002075"/>
                  <a:ext cx="178200" cy="91850"/>
                </a:xfrm>
                <a:custGeom>
                  <a:rect b="b" l="l" r="r" t="t"/>
                  <a:pathLst>
                    <a:path extrusionOk="0" h="3674" w="7128">
                      <a:moveTo>
                        <a:pt x="1" y="1"/>
                      </a:moveTo>
                      <a:lnTo>
                        <a:pt x="213" y="1307"/>
                      </a:lnTo>
                      <a:lnTo>
                        <a:pt x="220" y="1336"/>
                      </a:lnTo>
                      <a:lnTo>
                        <a:pt x="347" y="2134"/>
                      </a:lnTo>
                      <a:lnTo>
                        <a:pt x="453" y="2791"/>
                      </a:lnTo>
                      <a:cubicBezTo>
                        <a:pt x="2198" y="3285"/>
                        <a:pt x="3999" y="3582"/>
                        <a:pt x="5814" y="3673"/>
                      </a:cubicBezTo>
                      <a:lnTo>
                        <a:pt x="6125" y="3080"/>
                      </a:lnTo>
                      <a:lnTo>
                        <a:pt x="6506" y="2360"/>
                      </a:lnTo>
                      <a:lnTo>
                        <a:pt x="6527" y="2317"/>
                      </a:lnTo>
                      <a:lnTo>
                        <a:pt x="7128" y="1166"/>
                      </a:lnTo>
                      <a:lnTo>
                        <a:pt x="6386" y="1717"/>
                      </a:lnTo>
                      <a:lnTo>
                        <a:pt x="5701" y="2233"/>
                      </a:lnTo>
                      <a:lnTo>
                        <a:pt x="5623" y="1781"/>
                      </a:lnTo>
                      <a:lnTo>
                        <a:pt x="5454" y="862"/>
                      </a:lnTo>
                      <a:lnTo>
                        <a:pt x="4677" y="1540"/>
                      </a:lnTo>
                      <a:lnTo>
                        <a:pt x="4175" y="1985"/>
                      </a:lnTo>
                      <a:lnTo>
                        <a:pt x="3935" y="1434"/>
                      </a:lnTo>
                      <a:lnTo>
                        <a:pt x="3568" y="587"/>
                      </a:lnTo>
                      <a:lnTo>
                        <a:pt x="2946" y="1272"/>
                      </a:lnTo>
                      <a:lnTo>
                        <a:pt x="2544" y="1717"/>
                      </a:lnTo>
                      <a:lnTo>
                        <a:pt x="2205" y="1138"/>
                      </a:lnTo>
                      <a:lnTo>
                        <a:pt x="1689" y="248"/>
                      </a:lnTo>
                      <a:lnTo>
                        <a:pt x="1237" y="1060"/>
                      </a:lnTo>
                      <a:lnTo>
                        <a:pt x="1018" y="1463"/>
                      </a:lnTo>
                      <a:lnTo>
                        <a:pt x="531" y="756"/>
                      </a:lnTo>
                      <a:lnTo>
                        <a:pt x="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50"/>
                <p:cNvSpPr/>
                <p:nvPr/>
              </p:nvSpPr>
              <p:spPr>
                <a:xfrm>
                  <a:off x="3011350" y="2053825"/>
                  <a:ext cx="23875" cy="21550"/>
                </a:xfrm>
                <a:custGeom>
                  <a:rect b="b" l="l" r="r" t="t"/>
                  <a:pathLst>
                    <a:path extrusionOk="0" h="862" w="955">
                      <a:moveTo>
                        <a:pt x="799" y="0"/>
                      </a:moveTo>
                      <a:lnTo>
                        <a:pt x="1" y="706"/>
                      </a:lnTo>
                      <a:lnTo>
                        <a:pt x="954" y="862"/>
                      </a:lnTo>
                      <a:lnTo>
                        <a:pt x="79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50"/>
                <p:cNvSpPr/>
                <p:nvPr/>
              </p:nvSpPr>
              <p:spPr>
                <a:xfrm>
                  <a:off x="3048625" y="2060000"/>
                  <a:ext cx="20150" cy="19100"/>
                </a:xfrm>
                <a:custGeom>
                  <a:rect b="b" l="l" r="r" t="t"/>
                  <a:pathLst>
                    <a:path extrusionOk="0" h="764" w="806">
                      <a:moveTo>
                        <a:pt x="805" y="0"/>
                      </a:moveTo>
                      <a:lnTo>
                        <a:pt x="777" y="22"/>
                      </a:lnTo>
                      <a:lnTo>
                        <a:pt x="0" y="700"/>
                      </a:lnTo>
                      <a:lnTo>
                        <a:pt x="403" y="763"/>
                      </a:lnTo>
                      <a:cubicBezTo>
                        <a:pt x="629" y="615"/>
                        <a:pt x="728" y="354"/>
                        <a:pt x="784" y="43"/>
                      </a:cubicBezTo>
                      <a:lnTo>
                        <a:pt x="80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50"/>
                <p:cNvSpPr/>
                <p:nvPr/>
              </p:nvSpPr>
              <p:spPr>
                <a:xfrm>
                  <a:off x="2972325" y="2045350"/>
                  <a:ext cx="28275" cy="24375"/>
                </a:xfrm>
                <a:custGeom>
                  <a:rect b="b" l="l" r="r" t="t"/>
                  <a:pathLst>
                    <a:path extrusionOk="0" h="975" w="1131">
                      <a:moveTo>
                        <a:pt x="707" y="0"/>
                      </a:moveTo>
                      <a:lnTo>
                        <a:pt x="1" y="791"/>
                      </a:lnTo>
                      <a:lnTo>
                        <a:pt x="1131" y="975"/>
                      </a:lnTo>
                      <a:lnTo>
                        <a:pt x="7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50"/>
                <p:cNvSpPr/>
                <p:nvPr/>
              </p:nvSpPr>
              <p:spPr>
                <a:xfrm>
                  <a:off x="2937550" y="2040225"/>
                  <a:ext cx="24025" cy="23150"/>
                </a:xfrm>
                <a:custGeom>
                  <a:rect b="b" l="l" r="r" t="t"/>
                  <a:pathLst>
                    <a:path extrusionOk="0" h="926" w="961">
                      <a:moveTo>
                        <a:pt x="424" y="0"/>
                      </a:moveTo>
                      <a:lnTo>
                        <a:pt x="0" y="763"/>
                      </a:lnTo>
                      <a:lnTo>
                        <a:pt x="961" y="926"/>
                      </a:lnTo>
                      <a:lnTo>
                        <a:pt x="961" y="926"/>
                      </a:lnTo>
                      <a:lnTo>
                        <a:pt x="42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50"/>
                <p:cNvSpPr/>
                <p:nvPr/>
              </p:nvSpPr>
              <p:spPr>
                <a:xfrm>
                  <a:off x="2909825" y="2034400"/>
                  <a:ext cx="14850" cy="22975"/>
                </a:xfrm>
                <a:custGeom>
                  <a:rect b="b" l="l" r="r" t="t"/>
                  <a:pathLst>
                    <a:path extrusionOk="0" h="919" w="594">
                      <a:moveTo>
                        <a:pt x="50" y="0"/>
                      </a:moveTo>
                      <a:lnTo>
                        <a:pt x="43" y="14"/>
                      </a:lnTo>
                      <a:lnTo>
                        <a:pt x="50" y="43"/>
                      </a:lnTo>
                      <a:cubicBezTo>
                        <a:pt x="0" y="346"/>
                        <a:pt x="0" y="643"/>
                        <a:pt x="177" y="848"/>
                      </a:cubicBezTo>
                      <a:lnTo>
                        <a:pt x="594" y="918"/>
                      </a:lnTo>
                      <a:lnTo>
                        <a:pt x="64" y="14"/>
                      </a:lnTo>
                      <a:lnTo>
                        <a:pt x="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6" name="Google Shape;2006;p50"/>
              <p:cNvGrpSpPr/>
              <p:nvPr/>
            </p:nvGrpSpPr>
            <p:grpSpPr>
              <a:xfrm rot="827527">
                <a:off x="3765999" y="3763172"/>
                <a:ext cx="36285" cy="38499"/>
                <a:chOff x="-710431" y="2357882"/>
                <a:chExt cx="47218" cy="50093"/>
              </a:xfrm>
            </p:grpSpPr>
            <p:sp>
              <p:nvSpPr>
                <p:cNvPr id="2007" name="Google Shape;2007;p50"/>
                <p:cNvSpPr/>
                <p:nvPr/>
              </p:nvSpPr>
              <p:spPr>
                <a:xfrm flipH="1">
                  <a:off x="-710431" y="2357882"/>
                  <a:ext cx="47218" cy="13431"/>
                </a:xfrm>
                <a:custGeom>
                  <a:rect b="b" l="l" r="r" t="t"/>
                  <a:pathLst>
                    <a:path extrusionOk="0" h="188" w="510">
                      <a:moveTo>
                        <a:pt x="246" y="0"/>
                      </a:moveTo>
                      <a:cubicBezTo>
                        <a:pt x="128" y="0"/>
                        <a:pt x="0" y="76"/>
                        <a:pt x="64" y="81"/>
                      </a:cubicBezTo>
                      <a:cubicBezTo>
                        <a:pt x="220" y="97"/>
                        <a:pt x="459" y="187"/>
                        <a:pt x="463" y="187"/>
                      </a:cubicBezTo>
                      <a:cubicBezTo>
                        <a:pt x="463" y="187"/>
                        <a:pt x="463" y="187"/>
                        <a:pt x="463" y="187"/>
                      </a:cubicBezTo>
                      <a:cubicBezTo>
                        <a:pt x="509" y="112"/>
                        <a:pt x="376" y="6"/>
                        <a:pt x="256" y="0"/>
                      </a:cubicBezTo>
                      <a:cubicBezTo>
                        <a:pt x="253" y="0"/>
                        <a:pt x="250" y="0"/>
                        <a:pt x="246"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50"/>
                <p:cNvSpPr/>
                <p:nvPr/>
              </p:nvSpPr>
              <p:spPr>
                <a:xfrm flipH="1">
                  <a:off x="-697637" y="2386219"/>
                  <a:ext cx="9536" cy="21756"/>
                </a:xfrm>
                <a:custGeom>
                  <a:rect b="b" l="l" r="r" t="t"/>
                  <a:pathLst>
                    <a:path extrusionOk="0" h="235" w="103">
                      <a:moveTo>
                        <a:pt x="73" y="1"/>
                      </a:moveTo>
                      <a:cubicBezTo>
                        <a:pt x="53" y="1"/>
                        <a:pt x="27" y="49"/>
                        <a:pt x="15" y="110"/>
                      </a:cubicBezTo>
                      <a:cubicBezTo>
                        <a:pt x="0" y="173"/>
                        <a:pt x="6" y="230"/>
                        <a:pt x="28" y="234"/>
                      </a:cubicBezTo>
                      <a:cubicBezTo>
                        <a:pt x="28" y="234"/>
                        <a:pt x="29" y="234"/>
                        <a:pt x="30" y="234"/>
                      </a:cubicBezTo>
                      <a:cubicBezTo>
                        <a:pt x="50" y="234"/>
                        <a:pt x="76" y="187"/>
                        <a:pt x="88" y="126"/>
                      </a:cubicBezTo>
                      <a:cubicBezTo>
                        <a:pt x="103" y="60"/>
                        <a:pt x="96" y="6"/>
                        <a:pt x="75" y="1"/>
                      </a:cubicBezTo>
                      <a:cubicBezTo>
                        <a:pt x="75" y="1"/>
                        <a:pt x="74" y="1"/>
                        <a:pt x="73"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09" name="Google Shape;2009;p50"/>
              <p:cNvSpPr/>
              <p:nvPr/>
            </p:nvSpPr>
            <p:spPr>
              <a:xfrm>
                <a:off x="3765152" y="3851800"/>
                <a:ext cx="21575" cy="6425"/>
              </a:xfrm>
              <a:custGeom>
                <a:rect b="b" l="l" r="r" t="t"/>
                <a:pathLst>
                  <a:path extrusionOk="0" h="50" w="306">
                    <a:moveTo>
                      <a:pt x="9" y="1"/>
                    </a:moveTo>
                    <a:cubicBezTo>
                      <a:pt x="6" y="1"/>
                      <a:pt x="4" y="2"/>
                      <a:pt x="2" y="5"/>
                    </a:cubicBezTo>
                    <a:cubicBezTo>
                      <a:pt x="1" y="9"/>
                      <a:pt x="2" y="14"/>
                      <a:pt x="6" y="17"/>
                    </a:cubicBezTo>
                    <a:cubicBezTo>
                      <a:pt x="55" y="38"/>
                      <a:pt x="108" y="50"/>
                      <a:pt x="161" y="50"/>
                    </a:cubicBezTo>
                    <a:cubicBezTo>
                      <a:pt x="210" y="50"/>
                      <a:pt x="258" y="38"/>
                      <a:pt x="301" y="15"/>
                    </a:cubicBezTo>
                    <a:cubicBezTo>
                      <a:pt x="304" y="14"/>
                      <a:pt x="306" y="9"/>
                      <a:pt x="304" y="5"/>
                    </a:cubicBezTo>
                    <a:cubicBezTo>
                      <a:pt x="303" y="2"/>
                      <a:pt x="301" y="1"/>
                      <a:pt x="298" y="1"/>
                    </a:cubicBezTo>
                    <a:cubicBezTo>
                      <a:pt x="296" y="1"/>
                      <a:pt x="294" y="1"/>
                      <a:pt x="293" y="2"/>
                    </a:cubicBezTo>
                    <a:cubicBezTo>
                      <a:pt x="249" y="25"/>
                      <a:pt x="203" y="33"/>
                      <a:pt x="162" y="33"/>
                    </a:cubicBezTo>
                    <a:cubicBezTo>
                      <a:pt x="80" y="33"/>
                      <a:pt x="14" y="2"/>
                      <a:pt x="14" y="2"/>
                    </a:cubicBezTo>
                    <a:cubicBezTo>
                      <a:pt x="12" y="1"/>
                      <a:pt x="10" y="1"/>
                      <a:pt x="9"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10" name="Google Shape;2010;p50"/>
          <p:cNvGrpSpPr/>
          <p:nvPr/>
        </p:nvGrpSpPr>
        <p:grpSpPr>
          <a:xfrm>
            <a:off x="1862149" y="2604604"/>
            <a:ext cx="1988808" cy="2066159"/>
            <a:chOff x="1612999" y="2773154"/>
            <a:chExt cx="1988808" cy="2066159"/>
          </a:xfrm>
        </p:grpSpPr>
        <p:grpSp>
          <p:nvGrpSpPr>
            <p:cNvPr id="2011" name="Google Shape;2011;p50"/>
            <p:cNvGrpSpPr/>
            <p:nvPr/>
          </p:nvGrpSpPr>
          <p:grpSpPr>
            <a:xfrm>
              <a:off x="1612999" y="2773154"/>
              <a:ext cx="1988808" cy="2066159"/>
              <a:chOff x="1614199" y="3103891"/>
              <a:chExt cx="1988808" cy="2066159"/>
            </a:xfrm>
          </p:grpSpPr>
          <p:sp>
            <p:nvSpPr>
              <p:cNvPr id="2012" name="Google Shape;2012;p50"/>
              <p:cNvSpPr/>
              <p:nvPr/>
            </p:nvSpPr>
            <p:spPr>
              <a:xfrm>
                <a:off x="1614199" y="4930950"/>
                <a:ext cx="1875600" cy="239100"/>
              </a:xfrm>
              <a:prstGeom prst="ellipse">
                <a:avLst/>
              </a:pr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13" name="Google Shape;2013;p50"/>
              <p:cNvGrpSpPr/>
              <p:nvPr/>
            </p:nvGrpSpPr>
            <p:grpSpPr>
              <a:xfrm>
                <a:off x="1775105" y="3103891"/>
                <a:ext cx="1827903" cy="1950631"/>
                <a:chOff x="4691675" y="4123875"/>
                <a:chExt cx="2374825" cy="2534275"/>
              </a:xfrm>
            </p:grpSpPr>
            <p:sp>
              <p:nvSpPr>
                <p:cNvPr id="2014" name="Google Shape;2014;p50"/>
                <p:cNvSpPr/>
                <p:nvPr/>
              </p:nvSpPr>
              <p:spPr>
                <a:xfrm>
                  <a:off x="6219700" y="4867100"/>
                  <a:ext cx="672375" cy="66350"/>
                </a:xfrm>
                <a:custGeom>
                  <a:rect b="b" l="l" r="r" t="t"/>
                  <a:pathLst>
                    <a:path extrusionOk="0" h="2654" w="26895">
                      <a:moveTo>
                        <a:pt x="26548" y="1"/>
                      </a:moveTo>
                      <a:cubicBezTo>
                        <a:pt x="26530" y="1"/>
                        <a:pt x="26511" y="3"/>
                        <a:pt x="26491" y="7"/>
                      </a:cubicBezTo>
                      <a:cubicBezTo>
                        <a:pt x="26357" y="33"/>
                        <a:pt x="16512" y="2158"/>
                        <a:pt x="7901" y="2158"/>
                      </a:cubicBezTo>
                      <a:cubicBezTo>
                        <a:pt x="5172" y="2158"/>
                        <a:pt x="2568" y="1945"/>
                        <a:pt x="435" y="1384"/>
                      </a:cubicBezTo>
                      <a:cubicBezTo>
                        <a:pt x="404" y="1374"/>
                        <a:pt x="375" y="1369"/>
                        <a:pt x="347" y="1369"/>
                      </a:cubicBezTo>
                      <a:cubicBezTo>
                        <a:pt x="82" y="1369"/>
                        <a:pt x="1" y="1794"/>
                        <a:pt x="308" y="1864"/>
                      </a:cubicBezTo>
                      <a:cubicBezTo>
                        <a:pt x="2480" y="2437"/>
                        <a:pt x="5130" y="2654"/>
                        <a:pt x="7901" y="2654"/>
                      </a:cubicBezTo>
                      <a:cubicBezTo>
                        <a:pt x="16584" y="2654"/>
                        <a:pt x="26461" y="521"/>
                        <a:pt x="26590" y="494"/>
                      </a:cubicBezTo>
                      <a:cubicBezTo>
                        <a:pt x="26894" y="421"/>
                        <a:pt x="26820" y="1"/>
                        <a:pt x="265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50"/>
                <p:cNvSpPr/>
                <p:nvPr/>
              </p:nvSpPr>
              <p:spPr>
                <a:xfrm>
                  <a:off x="4691675" y="5164600"/>
                  <a:ext cx="335875" cy="1090050"/>
                </a:xfrm>
                <a:custGeom>
                  <a:rect b="b" l="l" r="r" t="t"/>
                  <a:pathLst>
                    <a:path extrusionOk="0" h="43602" w="13435">
                      <a:moveTo>
                        <a:pt x="4210" y="38862"/>
                      </a:moveTo>
                      <a:cubicBezTo>
                        <a:pt x="4210" y="38867"/>
                        <a:pt x="4210" y="38870"/>
                        <a:pt x="4210" y="38870"/>
                      </a:cubicBezTo>
                      <a:lnTo>
                        <a:pt x="4210" y="38862"/>
                      </a:lnTo>
                      <a:cubicBezTo>
                        <a:pt x="4210" y="38862"/>
                        <a:pt x="4210" y="38862"/>
                        <a:pt x="4210" y="38862"/>
                      </a:cubicBezTo>
                      <a:close/>
                      <a:moveTo>
                        <a:pt x="13435" y="1"/>
                      </a:moveTo>
                      <a:cubicBezTo>
                        <a:pt x="13336" y="43"/>
                        <a:pt x="13237" y="86"/>
                        <a:pt x="13138" y="142"/>
                      </a:cubicBezTo>
                      <a:cubicBezTo>
                        <a:pt x="13131" y="149"/>
                        <a:pt x="13117" y="149"/>
                        <a:pt x="13096" y="163"/>
                      </a:cubicBezTo>
                      <a:lnTo>
                        <a:pt x="13096" y="149"/>
                      </a:lnTo>
                      <a:cubicBezTo>
                        <a:pt x="13004" y="156"/>
                        <a:pt x="12912" y="178"/>
                        <a:pt x="12820" y="206"/>
                      </a:cubicBezTo>
                      <a:cubicBezTo>
                        <a:pt x="12785" y="213"/>
                        <a:pt x="12743" y="220"/>
                        <a:pt x="12707" y="227"/>
                      </a:cubicBezTo>
                      <a:cubicBezTo>
                        <a:pt x="12587" y="255"/>
                        <a:pt x="12432" y="291"/>
                        <a:pt x="12262" y="326"/>
                      </a:cubicBezTo>
                      <a:cubicBezTo>
                        <a:pt x="11923" y="288"/>
                        <a:pt x="11584" y="269"/>
                        <a:pt x="11246" y="269"/>
                      </a:cubicBezTo>
                      <a:cubicBezTo>
                        <a:pt x="10146" y="269"/>
                        <a:pt x="9056" y="470"/>
                        <a:pt x="8024" y="870"/>
                      </a:cubicBezTo>
                      <a:cubicBezTo>
                        <a:pt x="6916" y="1279"/>
                        <a:pt x="5884" y="1880"/>
                        <a:pt x="4980" y="2650"/>
                      </a:cubicBezTo>
                      <a:cubicBezTo>
                        <a:pt x="3970" y="3547"/>
                        <a:pt x="3101" y="4599"/>
                        <a:pt x="2402" y="5764"/>
                      </a:cubicBezTo>
                      <a:cubicBezTo>
                        <a:pt x="947" y="8222"/>
                        <a:pt x="163" y="11351"/>
                        <a:pt x="71" y="14558"/>
                      </a:cubicBezTo>
                      <a:cubicBezTo>
                        <a:pt x="1" y="17765"/>
                        <a:pt x="417" y="20738"/>
                        <a:pt x="735" y="23401"/>
                      </a:cubicBezTo>
                      <a:cubicBezTo>
                        <a:pt x="1025" y="25852"/>
                        <a:pt x="1329" y="28077"/>
                        <a:pt x="1618" y="29977"/>
                      </a:cubicBezTo>
                      <a:cubicBezTo>
                        <a:pt x="1632" y="30069"/>
                        <a:pt x="1646" y="30154"/>
                        <a:pt x="1661" y="30238"/>
                      </a:cubicBezTo>
                      <a:cubicBezTo>
                        <a:pt x="1668" y="30302"/>
                        <a:pt x="1675" y="30373"/>
                        <a:pt x="1689" y="30436"/>
                      </a:cubicBezTo>
                      <a:cubicBezTo>
                        <a:pt x="1689" y="30457"/>
                        <a:pt x="1696" y="30479"/>
                        <a:pt x="1696" y="30500"/>
                      </a:cubicBezTo>
                      <a:cubicBezTo>
                        <a:pt x="1752" y="30881"/>
                        <a:pt x="1809" y="31241"/>
                        <a:pt x="1865" y="31594"/>
                      </a:cubicBezTo>
                      <a:cubicBezTo>
                        <a:pt x="1915" y="31919"/>
                        <a:pt x="1964" y="32237"/>
                        <a:pt x="2007" y="32541"/>
                      </a:cubicBezTo>
                      <a:cubicBezTo>
                        <a:pt x="2007" y="32562"/>
                        <a:pt x="2014" y="32583"/>
                        <a:pt x="2021" y="32605"/>
                      </a:cubicBezTo>
                      <a:cubicBezTo>
                        <a:pt x="2049" y="32788"/>
                        <a:pt x="2084" y="32972"/>
                        <a:pt x="2106" y="33148"/>
                      </a:cubicBezTo>
                      <a:cubicBezTo>
                        <a:pt x="2134" y="33276"/>
                        <a:pt x="2155" y="33396"/>
                        <a:pt x="2169" y="33516"/>
                      </a:cubicBezTo>
                      <a:cubicBezTo>
                        <a:pt x="2261" y="34102"/>
                        <a:pt x="2346" y="34618"/>
                        <a:pt x="2423" y="35062"/>
                      </a:cubicBezTo>
                      <a:cubicBezTo>
                        <a:pt x="2430" y="35098"/>
                        <a:pt x="2437" y="35133"/>
                        <a:pt x="2437" y="35168"/>
                      </a:cubicBezTo>
                      <a:cubicBezTo>
                        <a:pt x="2459" y="35281"/>
                        <a:pt x="2480" y="35380"/>
                        <a:pt x="2494" y="35486"/>
                      </a:cubicBezTo>
                      <a:cubicBezTo>
                        <a:pt x="2501" y="35515"/>
                        <a:pt x="2501" y="35543"/>
                        <a:pt x="2508" y="35571"/>
                      </a:cubicBezTo>
                      <a:cubicBezTo>
                        <a:pt x="2550" y="35804"/>
                        <a:pt x="2586" y="36016"/>
                        <a:pt x="2614" y="36193"/>
                      </a:cubicBezTo>
                      <a:cubicBezTo>
                        <a:pt x="2635" y="36306"/>
                        <a:pt x="2656" y="36404"/>
                        <a:pt x="2671" y="36496"/>
                      </a:cubicBezTo>
                      <a:cubicBezTo>
                        <a:pt x="2685" y="36567"/>
                        <a:pt x="2692" y="36631"/>
                        <a:pt x="2706" y="36687"/>
                      </a:cubicBezTo>
                      <a:lnTo>
                        <a:pt x="2706" y="36708"/>
                      </a:lnTo>
                      <a:cubicBezTo>
                        <a:pt x="2713" y="36765"/>
                        <a:pt x="2727" y="36814"/>
                        <a:pt x="2734" y="36857"/>
                      </a:cubicBezTo>
                      <a:cubicBezTo>
                        <a:pt x="2734" y="36899"/>
                        <a:pt x="2748" y="36941"/>
                        <a:pt x="2748" y="36970"/>
                      </a:cubicBezTo>
                      <a:cubicBezTo>
                        <a:pt x="2762" y="37012"/>
                        <a:pt x="2762" y="37033"/>
                        <a:pt x="2762" y="37033"/>
                      </a:cubicBezTo>
                      <a:cubicBezTo>
                        <a:pt x="2762" y="37033"/>
                        <a:pt x="2784" y="34497"/>
                        <a:pt x="2664" y="30422"/>
                      </a:cubicBezTo>
                      <a:lnTo>
                        <a:pt x="2664" y="30196"/>
                      </a:lnTo>
                      <a:lnTo>
                        <a:pt x="2664" y="29963"/>
                      </a:lnTo>
                      <a:lnTo>
                        <a:pt x="2664" y="29913"/>
                      </a:lnTo>
                      <a:lnTo>
                        <a:pt x="2713" y="30267"/>
                      </a:lnTo>
                      <a:cubicBezTo>
                        <a:pt x="2777" y="30683"/>
                        <a:pt x="2833" y="31093"/>
                        <a:pt x="2904" y="31489"/>
                      </a:cubicBezTo>
                      <a:cubicBezTo>
                        <a:pt x="2925" y="31651"/>
                        <a:pt x="2953" y="31813"/>
                        <a:pt x="2981" y="31969"/>
                      </a:cubicBezTo>
                      <a:cubicBezTo>
                        <a:pt x="2995" y="32096"/>
                        <a:pt x="3017" y="32216"/>
                        <a:pt x="3038" y="32336"/>
                      </a:cubicBezTo>
                      <a:cubicBezTo>
                        <a:pt x="3052" y="32428"/>
                        <a:pt x="3073" y="32520"/>
                        <a:pt x="3080" y="32605"/>
                      </a:cubicBezTo>
                      <a:cubicBezTo>
                        <a:pt x="3123" y="32852"/>
                        <a:pt x="3165" y="33085"/>
                        <a:pt x="3200" y="33311"/>
                      </a:cubicBezTo>
                      <a:cubicBezTo>
                        <a:pt x="3214" y="33431"/>
                        <a:pt x="3236" y="33544"/>
                        <a:pt x="3257" y="33657"/>
                      </a:cubicBezTo>
                      <a:cubicBezTo>
                        <a:pt x="3292" y="33883"/>
                        <a:pt x="3327" y="34095"/>
                        <a:pt x="3370" y="34307"/>
                      </a:cubicBezTo>
                      <a:cubicBezTo>
                        <a:pt x="3405" y="34526"/>
                        <a:pt x="3440" y="34723"/>
                        <a:pt x="3476" y="34928"/>
                      </a:cubicBezTo>
                      <a:cubicBezTo>
                        <a:pt x="3652" y="35924"/>
                        <a:pt x="3801" y="36751"/>
                        <a:pt x="3921" y="37393"/>
                      </a:cubicBezTo>
                      <a:cubicBezTo>
                        <a:pt x="3928" y="37457"/>
                        <a:pt x="3942" y="37513"/>
                        <a:pt x="3956" y="37577"/>
                      </a:cubicBezTo>
                      <a:cubicBezTo>
                        <a:pt x="3977" y="37697"/>
                        <a:pt x="3998" y="37810"/>
                        <a:pt x="4020" y="37916"/>
                      </a:cubicBezTo>
                      <a:cubicBezTo>
                        <a:pt x="4041" y="38015"/>
                        <a:pt x="4062" y="38114"/>
                        <a:pt x="4076" y="38199"/>
                      </a:cubicBezTo>
                      <a:cubicBezTo>
                        <a:pt x="4083" y="38290"/>
                        <a:pt x="4104" y="38368"/>
                        <a:pt x="4119" y="38439"/>
                      </a:cubicBezTo>
                      <a:cubicBezTo>
                        <a:pt x="4168" y="38686"/>
                        <a:pt x="4203" y="38834"/>
                        <a:pt x="4210" y="38862"/>
                      </a:cubicBezTo>
                      <a:lnTo>
                        <a:pt x="4210" y="38862"/>
                      </a:lnTo>
                      <a:cubicBezTo>
                        <a:pt x="4210" y="38803"/>
                        <a:pt x="4209" y="38372"/>
                        <a:pt x="4196" y="37626"/>
                      </a:cubicBezTo>
                      <a:cubicBezTo>
                        <a:pt x="4189" y="37090"/>
                        <a:pt x="4175" y="36390"/>
                        <a:pt x="4154" y="35550"/>
                      </a:cubicBezTo>
                      <a:lnTo>
                        <a:pt x="4154" y="35486"/>
                      </a:lnTo>
                      <a:cubicBezTo>
                        <a:pt x="4182" y="35868"/>
                        <a:pt x="4210" y="36235"/>
                        <a:pt x="4239" y="36581"/>
                      </a:cubicBezTo>
                      <a:cubicBezTo>
                        <a:pt x="4239" y="36602"/>
                        <a:pt x="4246" y="36623"/>
                        <a:pt x="4246" y="36645"/>
                      </a:cubicBezTo>
                      <a:cubicBezTo>
                        <a:pt x="4267" y="36899"/>
                        <a:pt x="4288" y="37146"/>
                        <a:pt x="4309" y="37379"/>
                      </a:cubicBezTo>
                      <a:cubicBezTo>
                        <a:pt x="4323" y="37556"/>
                        <a:pt x="4337" y="37732"/>
                        <a:pt x="4352" y="37895"/>
                      </a:cubicBezTo>
                      <a:cubicBezTo>
                        <a:pt x="4352" y="37916"/>
                        <a:pt x="4359" y="37937"/>
                        <a:pt x="4359" y="37965"/>
                      </a:cubicBezTo>
                      <a:lnTo>
                        <a:pt x="4359" y="38008"/>
                      </a:lnTo>
                      <a:cubicBezTo>
                        <a:pt x="4366" y="38057"/>
                        <a:pt x="4366" y="38107"/>
                        <a:pt x="4373" y="38163"/>
                      </a:cubicBezTo>
                      <a:cubicBezTo>
                        <a:pt x="4394" y="38396"/>
                        <a:pt x="4415" y="38608"/>
                        <a:pt x="4429" y="38806"/>
                      </a:cubicBezTo>
                      <a:lnTo>
                        <a:pt x="4429" y="38834"/>
                      </a:lnTo>
                      <a:lnTo>
                        <a:pt x="4429" y="38870"/>
                      </a:lnTo>
                      <a:cubicBezTo>
                        <a:pt x="4450" y="39046"/>
                        <a:pt x="4465" y="39209"/>
                        <a:pt x="4479" y="39357"/>
                      </a:cubicBezTo>
                      <a:cubicBezTo>
                        <a:pt x="4500" y="39562"/>
                        <a:pt x="4514" y="39738"/>
                        <a:pt x="4528" y="39887"/>
                      </a:cubicBezTo>
                      <a:lnTo>
                        <a:pt x="4528" y="39915"/>
                      </a:lnTo>
                      <a:cubicBezTo>
                        <a:pt x="4535" y="40028"/>
                        <a:pt x="4549" y="40127"/>
                        <a:pt x="4556" y="40212"/>
                      </a:cubicBezTo>
                      <a:cubicBezTo>
                        <a:pt x="4578" y="40402"/>
                        <a:pt x="4592" y="40515"/>
                        <a:pt x="4599" y="40551"/>
                      </a:cubicBezTo>
                      <a:cubicBezTo>
                        <a:pt x="4599" y="40515"/>
                        <a:pt x="4606" y="40480"/>
                        <a:pt x="4606" y="40445"/>
                      </a:cubicBezTo>
                      <a:cubicBezTo>
                        <a:pt x="4606" y="40416"/>
                        <a:pt x="4606" y="40388"/>
                        <a:pt x="4613" y="40353"/>
                      </a:cubicBezTo>
                      <a:cubicBezTo>
                        <a:pt x="4620" y="40219"/>
                        <a:pt x="4641" y="40000"/>
                        <a:pt x="4662" y="39731"/>
                      </a:cubicBezTo>
                      <a:lnTo>
                        <a:pt x="4662" y="39724"/>
                      </a:lnTo>
                      <a:cubicBezTo>
                        <a:pt x="4669" y="39618"/>
                        <a:pt x="4677" y="39505"/>
                        <a:pt x="4684" y="39378"/>
                      </a:cubicBezTo>
                      <a:cubicBezTo>
                        <a:pt x="4691" y="39251"/>
                        <a:pt x="4698" y="39131"/>
                        <a:pt x="4712" y="38997"/>
                      </a:cubicBezTo>
                      <a:cubicBezTo>
                        <a:pt x="4719" y="38898"/>
                        <a:pt x="4726" y="38792"/>
                        <a:pt x="4733" y="38679"/>
                      </a:cubicBezTo>
                      <a:cubicBezTo>
                        <a:pt x="4740" y="38601"/>
                        <a:pt x="4740" y="38523"/>
                        <a:pt x="4747" y="38446"/>
                      </a:cubicBezTo>
                      <a:cubicBezTo>
                        <a:pt x="4747" y="38418"/>
                        <a:pt x="4747" y="38382"/>
                        <a:pt x="4754" y="38347"/>
                      </a:cubicBezTo>
                      <a:lnTo>
                        <a:pt x="4754" y="38269"/>
                      </a:lnTo>
                      <a:cubicBezTo>
                        <a:pt x="4754" y="38248"/>
                        <a:pt x="4761" y="38220"/>
                        <a:pt x="4761" y="38191"/>
                      </a:cubicBezTo>
                      <a:lnTo>
                        <a:pt x="4761" y="38177"/>
                      </a:lnTo>
                      <a:cubicBezTo>
                        <a:pt x="4761" y="38128"/>
                        <a:pt x="4768" y="38078"/>
                        <a:pt x="4775" y="38029"/>
                      </a:cubicBezTo>
                      <a:cubicBezTo>
                        <a:pt x="4797" y="37676"/>
                        <a:pt x="4818" y="37287"/>
                        <a:pt x="4846" y="36864"/>
                      </a:cubicBezTo>
                      <a:cubicBezTo>
                        <a:pt x="4860" y="36616"/>
                        <a:pt x="4874" y="36362"/>
                        <a:pt x="4888" y="36094"/>
                      </a:cubicBezTo>
                      <a:cubicBezTo>
                        <a:pt x="4895" y="35910"/>
                        <a:pt x="4910" y="35719"/>
                        <a:pt x="4917" y="35522"/>
                      </a:cubicBezTo>
                      <a:cubicBezTo>
                        <a:pt x="4924" y="35373"/>
                        <a:pt x="4931" y="35232"/>
                        <a:pt x="4945" y="35077"/>
                      </a:cubicBezTo>
                      <a:cubicBezTo>
                        <a:pt x="4959" y="34723"/>
                        <a:pt x="4980" y="34363"/>
                        <a:pt x="4994" y="33982"/>
                      </a:cubicBezTo>
                      <a:cubicBezTo>
                        <a:pt x="5008" y="33735"/>
                        <a:pt x="5016" y="33473"/>
                        <a:pt x="5023" y="33219"/>
                      </a:cubicBezTo>
                      <a:lnTo>
                        <a:pt x="5023" y="33240"/>
                      </a:lnTo>
                      <a:cubicBezTo>
                        <a:pt x="5044" y="33396"/>
                        <a:pt x="5058" y="33551"/>
                        <a:pt x="5072" y="33706"/>
                      </a:cubicBezTo>
                      <a:cubicBezTo>
                        <a:pt x="5086" y="33798"/>
                        <a:pt x="5093" y="33883"/>
                        <a:pt x="5100" y="33975"/>
                      </a:cubicBezTo>
                      <a:cubicBezTo>
                        <a:pt x="5150" y="34589"/>
                        <a:pt x="5199" y="35183"/>
                        <a:pt x="5227" y="35748"/>
                      </a:cubicBezTo>
                      <a:cubicBezTo>
                        <a:pt x="5234" y="35847"/>
                        <a:pt x="5242" y="35945"/>
                        <a:pt x="5249" y="36037"/>
                      </a:cubicBezTo>
                      <a:cubicBezTo>
                        <a:pt x="5263" y="36334"/>
                        <a:pt x="5270" y="36623"/>
                        <a:pt x="5277" y="36899"/>
                      </a:cubicBezTo>
                      <a:cubicBezTo>
                        <a:pt x="5291" y="37104"/>
                        <a:pt x="5298" y="37302"/>
                        <a:pt x="5298" y="37499"/>
                      </a:cubicBezTo>
                      <a:cubicBezTo>
                        <a:pt x="5298" y="37768"/>
                        <a:pt x="5291" y="38022"/>
                        <a:pt x="5291" y="38269"/>
                      </a:cubicBezTo>
                      <a:lnTo>
                        <a:pt x="5291" y="38389"/>
                      </a:lnTo>
                      <a:cubicBezTo>
                        <a:pt x="5284" y="38523"/>
                        <a:pt x="5284" y="38658"/>
                        <a:pt x="5284" y="38778"/>
                      </a:cubicBezTo>
                      <a:lnTo>
                        <a:pt x="5284" y="38933"/>
                      </a:lnTo>
                      <a:lnTo>
                        <a:pt x="5284" y="39399"/>
                      </a:lnTo>
                      <a:cubicBezTo>
                        <a:pt x="5284" y="39505"/>
                        <a:pt x="5277" y="39604"/>
                        <a:pt x="5270" y="39710"/>
                      </a:cubicBezTo>
                      <a:lnTo>
                        <a:pt x="5270" y="39738"/>
                      </a:lnTo>
                      <a:cubicBezTo>
                        <a:pt x="5263" y="39844"/>
                        <a:pt x="5256" y="39943"/>
                        <a:pt x="5249" y="40042"/>
                      </a:cubicBezTo>
                      <a:cubicBezTo>
                        <a:pt x="5227" y="40332"/>
                        <a:pt x="5206" y="40593"/>
                        <a:pt x="5192" y="40847"/>
                      </a:cubicBezTo>
                      <a:lnTo>
                        <a:pt x="5192" y="40861"/>
                      </a:lnTo>
                      <a:cubicBezTo>
                        <a:pt x="5178" y="41193"/>
                        <a:pt x="5150" y="41511"/>
                        <a:pt x="5100" y="41836"/>
                      </a:cubicBezTo>
                      <a:cubicBezTo>
                        <a:pt x="5072" y="42055"/>
                        <a:pt x="5044" y="42253"/>
                        <a:pt x="5016" y="42436"/>
                      </a:cubicBezTo>
                      <a:cubicBezTo>
                        <a:pt x="5008" y="42500"/>
                        <a:pt x="5001" y="42557"/>
                        <a:pt x="4994" y="42613"/>
                      </a:cubicBezTo>
                      <a:cubicBezTo>
                        <a:pt x="4987" y="42670"/>
                        <a:pt x="4973" y="42726"/>
                        <a:pt x="4966" y="42775"/>
                      </a:cubicBezTo>
                      <a:cubicBezTo>
                        <a:pt x="4966" y="42804"/>
                        <a:pt x="4959" y="42832"/>
                        <a:pt x="4959" y="42853"/>
                      </a:cubicBezTo>
                      <a:cubicBezTo>
                        <a:pt x="4903" y="43249"/>
                        <a:pt x="4860" y="43503"/>
                        <a:pt x="4846" y="43602"/>
                      </a:cubicBezTo>
                      <a:cubicBezTo>
                        <a:pt x="4867" y="43545"/>
                        <a:pt x="4917" y="43404"/>
                        <a:pt x="4987" y="43199"/>
                      </a:cubicBezTo>
                      <a:cubicBezTo>
                        <a:pt x="5072" y="42931"/>
                        <a:pt x="5192" y="42557"/>
                        <a:pt x="5340" y="42083"/>
                      </a:cubicBezTo>
                      <a:cubicBezTo>
                        <a:pt x="5355" y="42020"/>
                        <a:pt x="5376" y="41963"/>
                        <a:pt x="5397" y="41907"/>
                      </a:cubicBezTo>
                      <a:lnTo>
                        <a:pt x="5468" y="41681"/>
                      </a:lnTo>
                      <a:cubicBezTo>
                        <a:pt x="5524" y="41455"/>
                        <a:pt x="5574" y="41207"/>
                        <a:pt x="5630" y="40939"/>
                      </a:cubicBezTo>
                      <a:cubicBezTo>
                        <a:pt x="5644" y="40875"/>
                        <a:pt x="5658" y="40812"/>
                        <a:pt x="5679" y="40741"/>
                      </a:cubicBezTo>
                      <a:cubicBezTo>
                        <a:pt x="5722" y="40536"/>
                        <a:pt x="5771" y="40325"/>
                        <a:pt x="5814" y="40091"/>
                      </a:cubicBezTo>
                      <a:cubicBezTo>
                        <a:pt x="5835" y="40000"/>
                        <a:pt x="5856" y="39894"/>
                        <a:pt x="5877" y="39788"/>
                      </a:cubicBezTo>
                      <a:cubicBezTo>
                        <a:pt x="5884" y="39760"/>
                        <a:pt x="5898" y="39724"/>
                        <a:pt x="5905" y="39682"/>
                      </a:cubicBezTo>
                      <a:cubicBezTo>
                        <a:pt x="5920" y="39632"/>
                        <a:pt x="5927" y="39583"/>
                        <a:pt x="5934" y="39526"/>
                      </a:cubicBezTo>
                      <a:cubicBezTo>
                        <a:pt x="5941" y="39477"/>
                        <a:pt x="5948" y="39428"/>
                        <a:pt x="5955" y="39371"/>
                      </a:cubicBezTo>
                      <a:cubicBezTo>
                        <a:pt x="5969" y="39300"/>
                        <a:pt x="5976" y="39230"/>
                        <a:pt x="5990" y="39152"/>
                      </a:cubicBezTo>
                      <a:cubicBezTo>
                        <a:pt x="5997" y="39081"/>
                        <a:pt x="6004" y="39011"/>
                        <a:pt x="6019" y="38933"/>
                      </a:cubicBezTo>
                      <a:cubicBezTo>
                        <a:pt x="6026" y="38855"/>
                        <a:pt x="6033" y="38771"/>
                        <a:pt x="6047" y="38693"/>
                      </a:cubicBezTo>
                      <a:cubicBezTo>
                        <a:pt x="6054" y="38608"/>
                        <a:pt x="6068" y="38531"/>
                        <a:pt x="6075" y="38446"/>
                      </a:cubicBezTo>
                      <a:cubicBezTo>
                        <a:pt x="6082" y="38410"/>
                        <a:pt x="6089" y="38368"/>
                        <a:pt x="6096" y="38326"/>
                      </a:cubicBezTo>
                      <a:cubicBezTo>
                        <a:pt x="6103" y="38248"/>
                        <a:pt x="6110" y="38170"/>
                        <a:pt x="6124" y="38086"/>
                      </a:cubicBezTo>
                      <a:cubicBezTo>
                        <a:pt x="6146" y="37965"/>
                        <a:pt x="6160" y="37838"/>
                        <a:pt x="6181" y="37711"/>
                      </a:cubicBezTo>
                      <a:cubicBezTo>
                        <a:pt x="6188" y="37648"/>
                        <a:pt x="6195" y="37591"/>
                        <a:pt x="6202" y="37520"/>
                      </a:cubicBezTo>
                      <a:cubicBezTo>
                        <a:pt x="6209" y="37457"/>
                        <a:pt x="6216" y="37393"/>
                        <a:pt x="6223" y="37330"/>
                      </a:cubicBezTo>
                      <a:cubicBezTo>
                        <a:pt x="6230" y="37266"/>
                        <a:pt x="6230" y="37203"/>
                        <a:pt x="6237" y="37132"/>
                      </a:cubicBezTo>
                      <a:lnTo>
                        <a:pt x="6259" y="36941"/>
                      </a:lnTo>
                      <a:cubicBezTo>
                        <a:pt x="6301" y="36447"/>
                        <a:pt x="6329" y="35938"/>
                        <a:pt x="6350" y="35402"/>
                      </a:cubicBezTo>
                      <a:lnTo>
                        <a:pt x="6350" y="35260"/>
                      </a:lnTo>
                      <a:cubicBezTo>
                        <a:pt x="6358" y="35098"/>
                        <a:pt x="6365" y="34935"/>
                        <a:pt x="6365" y="34766"/>
                      </a:cubicBezTo>
                      <a:cubicBezTo>
                        <a:pt x="6365" y="34554"/>
                        <a:pt x="6379" y="34342"/>
                        <a:pt x="6379" y="34116"/>
                      </a:cubicBezTo>
                      <a:lnTo>
                        <a:pt x="6379" y="33770"/>
                      </a:lnTo>
                      <a:cubicBezTo>
                        <a:pt x="6379" y="33042"/>
                        <a:pt x="6365" y="32287"/>
                        <a:pt x="6336" y="31503"/>
                      </a:cubicBezTo>
                      <a:lnTo>
                        <a:pt x="6336" y="31503"/>
                      </a:lnTo>
                      <a:cubicBezTo>
                        <a:pt x="6372" y="31757"/>
                        <a:pt x="6407" y="31997"/>
                        <a:pt x="6435" y="32216"/>
                      </a:cubicBezTo>
                      <a:cubicBezTo>
                        <a:pt x="6449" y="32287"/>
                        <a:pt x="6456" y="32357"/>
                        <a:pt x="6463" y="32428"/>
                      </a:cubicBezTo>
                      <a:cubicBezTo>
                        <a:pt x="6499" y="32605"/>
                        <a:pt x="6520" y="32774"/>
                        <a:pt x="6548" y="32922"/>
                      </a:cubicBezTo>
                      <a:cubicBezTo>
                        <a:pt x="6576" y="33071"/>
                        <a:pt x="6598" y="33226"/>
                        <a:pt x="6612" y="33346"/>
                      </a:cubicBezTo>
                      <a:cubicBezTo>
                        <a:pt x="6640" y="33502"/>
                        <a:pt x="6661" y="33622"/>
                        <a:pt x="6675" y="33720"/>
                      </a:cubicBezTo>
                      <a:lnTo>
                        <a:pt x="6675" y="33728"/>
                      </a:lnTo>
                      <a:cubicBezTo>
                        <a:pt x="6690" y="33805"/>
                        <a:pt x="6704" y="33862"/>
                        <a:pt x="6704" y="33897"/>
                      </a:cubicBezTo>
                      <a:lnTo>
                        <a:pt x="6704" y="33904"/>
                      </a:lnTo>
                      <a:cubicBezTo>
                        <a:pt x="6711" y="33911"/>
                        <a:pt x="6711" y="33925"/>
                        <a:pt x="6711" y="33932"/>
                      </a:cubicBezTo>
                      <a:cubicBezTo>
                        <a:pt x="6711" y="33932"/>
                        <a:pt x="6711" y="33756"/>
                        <a:pt x="6732" y="33417"/>
                      </a:cubicBezTo>
                      <a:lnTo>
                        <a:pt x="6732" y="33396"/>
                      </a:lnTo>
                      <a:cubicBezTo>
                        <a:pt x="6767" y="33607"/>
                        <a:pt x="6810" y="33826"/>
                        <a:pt x="6845" y="34031"/>
                      </a:cubicBezTo>
                      <a:lnTo>
                        <a:pt x="6887" y="34307"/>
                      </a:lnTo>
                      <a:cubicBezTo>
                        <a:pt x="6937" y="34582"/>
                        <a:pt x="6993" y="34851"/>
                        <a:pt x="7029" y="35112"/>
                      </a:cubicBezTo>
                      <a:cubicBezTo>
                        <a:pt x="7036" y="35211"/>
                        <a:pt x="7050" y="35317"/>
                        <a:pt x="7064" y="35409"/>
                      </a:cubicBezTo>
                      <a:cubicBezTo>
                        <a:pt x="7078" y="35507"/>
                        <a:pt x="7092" y="35606"/>
                        <a:pt x="7099" y="35698"/>
                      </a:cubicBezTo>
                      <a:cubicBezTo>
                        <a:pt x="7106" y="35769"/>
                        <a:pt x="7113" y="35832"/>
                        <a:pt x="7127" y="35896"/>
                      </a:cubicBezTo>
                      <a:cubicBezTo>
                        <a:pt x="7134" y="35960"/>
                        <a:pt x="7142" y="36016"/>
                        <a:pt x="7149" y="36087"/>
                      </a:cubicBezTo>
                      <a:cubicBezTo>
                        <a:pt x="7184" y="36397"/>
                        <a:pt x="7226" y="36701"/>
                        <a:pt x="7262" y="36998"/>
                      </a:cubicBezTo>
                      <a:cubicBezTo>
                        <a:pt x="7290" y="37238"/>
                        <a:pt x="7318" y="37464"/>
                        <a:pt x="7346" y="37683"/>
                      </a:cubicBezTo>
                      <a:cubicBezTo>
                        <a:pt x="7382" y="37909"/>
                        <a:pt x="7410" y="38128"/>
                        <a:pt x="7438" y="38340"/>
                      </a:cubicBezTo>
                      <a:cubicBezTo>
                        <a:pt x="7452" y="38439"/>
                        <a:pt x="7466" y="38545"/>
                        <a:pt x="7481" y="38644"/>
                      </a:cubicBezTo>
                      <a:cubicBezTo>
                        <a:pt x="7495" y="38749"/>
                        <a:pt x="7495" y="38848"/>
                        <a:pt x="7502" y="38947"/>
                      </a:cubicBezTo>
                      <a:cubicBezTo>
                        <a:pt x="7502" y="39046"/>
                        <a:pt x="7516" y="39145"/>
                        <a:pt x="7523" y="39237"/>
                      </a:cubicBezTo>
                      <a:cubicBezTo>
                        <a:pt x="7544" y="39562"/>
                        <a:pt x="7572" y="39865"/>
                        <a:pt x="7594" y="40141"/>
                      </a:cubicBezTo>
                      <a:cubicBezTo>
                        <a:pt x="7608" y="40353"/>
                        <a:pt x="7622" y="40551"/>
                        <a:pt x="7636" y="40734"/>
                      </a:cubicBezTo>
                      <a:cubicBezTo>
                        <a:pt x="7650" y="40875"/>
                        <a:pt x="7664" y="41003"/>
                        <a:pt x="7671" y="41123"/>
                      </a:cubicBezTo>
                      <a:cubicBezTo>
                        <a:pt x="7678" y="41186"/>
                        <a:pt x="7685" y="41250"/>
                        <a:pt x="7685" y="41299"/>
                      </a:cubicBezTo>
                      <a:cubicBezTo>
                        <a:pt x="7735" y="41857"/>
                        <a:pt x="7763" y="42232"/>
                        <a:pt x="7784" y="42408"/>
                      </a:cubicBezTo>
                      <a:cubicBezTo>
                        <a:pt x="7784" y="42444"/>
                        <a:pt x="7791" y="42472"/>
                        <a:pt x="7791" y="42493"/>
                      </a:cubicBezTo>
                      <a:lnTo>
                        <a:pt x="7791" y="42521"/>
                      </a:lnTo>
                      <a:cubicBezTo>
                        <a:pt x="7791" y="42514"/>
                        <a:pt x="7791" y="42486"/>
                        <a:pt x="7798" y="42451"/>
                      </a:cubicBezTo>
                      <a:lnTo>
                        <a:pt x="7798" y="42429"/>
                      </a:lnTo>
                      <a:lnTo>
                        <a:pt x="7798" y="42359"/>
                      </a:lnTo>
                      <a:cubicBezTo>
                        <a:pt x="7798" y="42323"/>
                        <a:pt x="7805" y="42281"/>
                        <a:pt x="7805" y="42239"/>
                      </a:cubicBezTo>
                      <a:cubicBezTo>
                        <a:pt x="7813" y="42196"/>
                        <a:pt x="7820" y="42119"/>
                        <a:pt x="7827" y="42048"/>
                      </a:cubicBezTo>
                      <a:cubicBezTo>
                        <a:pt x="7820" y="42034"/>
                        <a:pt x="7820" y="42027"/>
                        <a:pt x="7827" y="42020"/>
                      </a:cubicBezTo>
                      <a:cubicBezTo>
                        <a:pt x="7827" y="41949"/>
                        <a:pt x="7834" y="41878"/>
                        <a:pt x="7841" y="41808"/>
                      </a:cubicBezTo>
                      <a:lnTo>
                        <a:pt x="7841" y="41758"/>
                      </a:lnTo>
                      <a:cubicBezTo>
                        <a:pt x="7848" y="41645"/>
                        <a:pt x="7862" y="41525"/>
                        <a:pt x="7869" y="41398"/>
                      </a:cubicBezTo>
                      <a:cubicBezTo>
                        <a:pt x="7876" y="41377"/>
                        <a:pt x="7876" y="41349"/>
                        <a:pt x="7876" y="41328"/>
                      </a:cubicBezTo>
                      <a:cubicBezTo>
                        <a:pt x="7890" y="41151"/>
                        <a:pt x="7911" y="40953"/>
                        <a:pt x="7926" y="40734"/>
                      </a:cubicBezTo>
                      <a:cubicBezTo>
                        <a:pt x="7926" y="40671"/>
                        <a:pt x="7933" y="40607"/>
                        <a:pt x="7940" y="40536"/>
                      </a:cubicBezTo>
                      <a:cubicBezTo>
                        <a:pt x="7940" y="40452"/>
                        <a:pt x="7954" y="40360"/>
                        <a:pt x="7961" y="40275"/>
                      </a:cubicBezTo>
                      <a:cubicBezTo>
                        <a:pt x="7982" y="40007"/>
                        <a:pt x="8003" y="39710"/>
                        <a:pt x="8024" y="39399"/>
                      </a:cubicBezTo>
                      <a:cubicBezTo>
                        <a:pt x="8039" y="39265"/>
                        <a:pt x="8046" y="39124"/>
                        <a:pt x="8053" y="38983"/>
                      </a:cubicBezTo>
                      <a:cubicBezTo>
                        <a:pt x="8060" y="38862"/>
                        <a:pt x="8067" y="38749"/>
                        <a:pt x="8074" y="38622"/>
                      </a:cubicBezTo>
                      <a:lnTo>
                        <a:pt x="8074" y="37344"/>
                      </a:lnTo>
                      <a:cubicBezTo>
                        <a:pt x="8081" y="37266"/>
                        <a:pt x="8088" y="37181"/>
                        <a:pt x="8095" y="37097"/>
                      </a:cubicBezTo>
                      <a:cubicBezTo>
                        <a:pt x="8109" y="36970"/>
                        <a:pt x="8123" y="36828"/>
                        <a:pt x="8137" y="36666"/>
                      </a:cubicBezTo>
                      <a:cubicBezTo>
                        <a:pt x="8145" y="36567"/>
                        <a:pt x="8159" y="36454"/>
                        <a:pt x="8166" y="36341"/>
                      </a:cubicBezTo>
                      <a:cubicBezTo>
                        <a:pt x="8173" y="36221"/>
                        <a:pt x="8187" y="36101"/>
                        <a:pt x="8194" y="35974"/>
                      </a:cubicBezTo>
                      <a:cubicBezTo>
                        <a:pt x="8215" y="35790"/>
                        <a:pt x="8229" y="35585"/>
                        <a:pt x="8243" y="35373"/>
                      </a:cubicBezTo>
                      <a:cubicBezTo>
                        <a:pt x="8258" y="35161"/>
                        <a:pt x="8279" y="34921"/>
                        <a:pt x="8300" y="34681"/>
                      </a:cubicBezTo>
                      <a:cubicBezTo>
                        <a:pt x="8307" y="34603"/>
                        <a:pt x="8314" y="34533"/>
                        <a:pt x="8321" y="34455"/>
                      </a:cubicBezTo>
                      <a:lnTo>
                        <a:pt x="8321" y="34448"/>
                      </a:lnTo>
                      <a:cubicBezTo>
                        <a:pt x="8349" y="34038"/>
                        <a:pt x="8385" y="33600"/>
                        <a:pt x="8413" y="33127"/>
                      </a:cubicBezTo>
                      <a:cubicBezTo>
                        <a:pt x="8420" y="32951"/>
                        <a:pt x="8434" y="32767"/>
                        <a:pt x="8448" y="32583"/>
                      </a:cubicBezTo>
                      <a:cubicBezTo>
                        <a:pt x="8484" y="32138"/>
                        <a:pt x="8505" y="31686"/>
                        <a:pt x="8540" y="31206"/>
                      </a:cubicBezTo>
                      <a:cubicBezTo>
                        <a:pt x="8540" y="31150"/>
                        <a:pt x="8547" y="31093"/>
                        <a:pt x="8547" y="31029"/>
                      </a:cubicBezTo>
                      <a:cubicBezTo>
                        <a:pt x="8561" y="30874"/>
                        <a:pt x="8568" y="30719"/>
                        <a:pt x="8575" y="30563"/>
                      </a:cubicBezTo>
                      <a:lnTo>
                        <a:pt x="8575" y="30471"/>
                      </a:lnTo>
                      <a:lnTo>
                        <a:pt x="8575" y="30464"/>
                      </a:lnTo>
                      <a:cubicBezTo>
                        <a:pt x="8582" y="30316"/>
                        <a:pt x="8589" y="30161"/>
                        <a:pt x="8604" y="30012"/>
                      </a:cubicBezTo>
                      <a:cubicBezTo>
                        <a:pt x="8611" y="29786"/>
                        <a:pt x="8625" y="29546"/>
                        <a:pt x="8639" y="29313"/>
                      </a:cubicBezTo>
                      <a:cubicBezTo>
                        <a:pt x="8653" y="29073"/>
                        <a:pt x="8660" y="28833"/>
                        <a:pt x="8674" y="28586"/>
                      </a:cubicBezTo>
                      <a:cubicBezTo>
                        <a:pt x="8717" y="27773"/>
                        <a:pt x="8745" y="26919"/>
                        <a:pt x="8780" y="26029"/>
                      </a:cubicBezTo>
                      <a:cubicBezTo>
                        <a:pt x="8794" y="25676"/>
                        <a:pt x="8808" y="25308"/>
                        <a:pt x="8823" y="24948"/>
                      </a:cubicBezTo>
                      <a:cubicBezTo>
                        <a:pt x="8830" y="24581"/>
                        <a:pt x="8837" y="24206"/>
                        <a:pt x="8851" y="23825"/>
                      </a:cubicBezTo>
                      <a:cubicBezTo>
                        <a:pt x="8865" y="23267"/>
                        <a:pt x="8879" y="22695"/>
                        <a:pt x="8893" y="22116"/>
                      </a:cubicBezTo>
                      <a:cubicBezTo>
                        <a:pt x="8893" y="21826"/>
                        <a:pt x="8900" y="21537"/>
                        <a:pt x="8907" y="21247"/>
                      </a:cubicBezTo>
                      <a:cubicBezTo>
                        <a:pt x="8914" y="20251"/>
                        <a:pt x="8929" y="19234"/>
                        <a:pt x="8921" y="18196"/>
                      </a:cubicBezTo>
                      <a:lnTo>
                        <a:pt x="8921" y="17751"/>
                      </a:lnTo>
                      <a:lnTo>
                        <a:pt x="8921" y="17313"/>
                      </a:lnTo>
                      <a:cubicBezTo>
                        <a:pt x="8921" y="16691"/>
                        <a:pt x="8921" y="16077"/>
                        <a:pt x="8907" y="15469"/>
                      </a:cubicBezTo>
                      <a:cubicBezTo>
                        <a:pt x="8907" y="15173"/>
                        <a:pt x="8900" y="14869"/>
                        <a:pt x="8893" y="14572"/>
                      </a:cubicBezTo>
                      <a:cubicBezTo>
                        <a:pt x="8886" y="14276"/>
                        <a:pt x="8886" y="13979"/>
                        <a:pt x="8879" y="13682"/>
                      </a:cubicBezTo>
                      <a:cubicBezTo>
                        <a:pt x="8872" y="13364"/>
                        <a:pt x="8865" y="13054"/>
                        <a:pt x="8858" y="12750"/>
                      </a:cubicBezTo>
                      <a:lnTo>
                        <a:pt x="8858" y="12390"/>
                      </a:lnTo>
                      <a:cubicBezTo>
                        <a:pt x="8851" y="11994"/>
                        <a:pt x="8851" y="11613"/>
                        <a:pt x="8858" y="11231"/>
                      </a:cubicBezTo>
                      <a:cubicBezTo>
                        <a:pt x="8858" y="11034"/>
                        <a:pt x="8865" y="10843"/>
                        <a:pt x="8872" y="10645"/>
                      </a:cubicBezTo>
                      <a:cubicBezTo>
                        <a:pt x="8872" y="10575"/>
                        <a:pt x="8872" y="10497"/>
                        <a:pt x="8879" y="10426"/>
                      </a:cubicBezTo>
                      <a:cubicBezTo>
                        <a:pt x="8879" y="10271"/>
                        <a:pt x="8893" y="10122"/>
                        <a:pt x="8900" y="9967"/>
                      </a:cubicBezTo>
                      <a:cubicBezTo>
                        <a:pt x="8907" y="9819"/>
                        <a:pt x="8914" y="9699"/>
                        <a:pt x="8921" y="9557"/>
                      </a:cubicBezTo>
                      <a:cubicBezTo>
                        <a:pt x="8936" y="9409"/>
                        <a:pt x="8943" y="9254"/>
                        <a:pt x="8957" y="9105"/>
                      </a:cubicBezTo>
                      <a:cubicBezTo>
                        <a:pt x="8985" y="8823"/>
                        <a:pt x="9020" y="8547"/>
                        <a:pt x="9063" y="8286"/>
                      </a:cubicBezTo>
                      <a:cubicBezTo>
                        <a:pt x="9077" y="8173"/>
                        <a:pt x="9091" y="8067"/>
                        <a:pt x="9112" y="7954"/>
                      </a:cubicBezTo>
                      <a:cubicBezTo>
                        <a:pt x="9155" y="7693"/>
                        <a:pt x="9211" y="7424"/>
                        <a:pt x="9268" y="7177"/>
                      </a:cubicBezTo>
                      <a:cubicBezTo>
                        <a:pt x="9282" y="7106"/>
                        <a:pt x="9296" y="7036"/>
                        <a:pt x="9317" y="6958"/>
                      </a:cubicBezTo>
                      <a:cubicBezTo>
                        <a:pt x="9331" y="6888"/>
                        <a:pt x="9352" y="6803"/>
                        <a:pt x="9373" y="6732"/>
                      </a:cubicBezTo>
                      <a:cubicBezTo>
                        <a:pt x="9409" y="6591"/>
                        <a:pt x="9444" y="6450"/>
                        <a:pt x="9487" y="6308"/>
                      </a:cubicBezTo>
                      <a:cubicBezTo>
                        <a:pt x="9515" y="6209"/>
                        <a:pt x="9543" y="6111"/>
                        <a:pt x="9578" y="6012"/>
                      </a:cubicBezTo>
                      <a:cubicBezTo>
                        <a:pt x="9614" y="5892"/>
                        <a:pt x="9656" y="5779"/>
                        <a:pt x="9691" y="5659"/>
                      </a:cubicBezTo>
                      <a:cubicBezTo>
                        <a:pt x="9734" y="5538"/>
                        <a:pt x="9783" y="5440"/>
                        <a:pt x="9826" y="5334"/>
                      </a:cubicBezTo>
                      <a:cubicBezTo>
                        <a:pt x="9868" y="5221"/>
                        <a:pt x="9917" y="5115"/>
                        <a:pt x="9967" y="5016"/>
                      </a:cubicBezTo>
                      <a:cubicBezTo>
                        <a:pt x="10030" y="4860"/>
                        <a:pt x="10108" y="4712"/>
                        <a:pt x="10179" y="4571"/>
                      </a:cubicBezTo>
                      <a:cubicBezTo>
                        <a:pt x="10221" y="4500"/>
                        <a:pt x="10263" y="4422"/>
                        <a:pt x="10306" y="4352"/>
                      </a:cubicBezTo>
                      <a:cubicBezTo>
                        <a:pt x="10327" y="4309"/>
                        <a:pt x="10348" y="4260"/>
                        <a:pt x="10376" y="4225"/>
                      </a:cubicBezTo>
                      <a:lnTo>
                        <a:pt x="10433" y="4119"/>
                      </a:lnTo>
                      <a:cubicBezTo>
                        <a:pt x="10504" y="3999"/>
                        <a:pt x="10581" y="3879"/>
                        <a:pt x="10666" y="3759"/>
                      </a:cubicBezTo>
                      <a:cubicBezTo>
                        <a:pt x="10715" y="3681"/>
                        <a:pt x="10765" y="3603"/>
                        <a:pt x="10821" y="3525"/>
                      </a:cubicBezTo>
                      <a:cubicBezTo>
                        <a:pt x="10821" y="3525"/>
                        <a:pt x="10829" y="3518"/>
                        <a:pt x="10829" y="3511"/>
                      </a:cubicBezTo>
                      <a:cubicBezTo>
                        <a:pt x="10857" y="3483"/>
                        <a:pt x="10878" y="3448"/>
                        <a:pt x="10899" y="3420"/>
                      </a:cubicBezTo>
                      <a:cubicBezTo>
                        <a:pt x="11281" y="2897"/>
                        <a:pt x="11718" y="2424"/>
                        <a:pt x="12213" y="2007"/>
                      </a:cubicBezTo>
                      <a:cubicBezTo>
                        <a:pt x="12361" y="1957"/>
                        <a:pt x="12510" y="1922"/>
                        <a:pt x="12658" y="1901"/>
                      </a:cubicBezTo>
                      <a:cubicBezTo>
                        <a:pt x="12947" y="1830"/>
                        <a:pt x="13096" y="1795"/>
                        <a:pt x="13096" y="1795"/>
                      </a:cubicBezTo>
                      <a:lnTo>
                        <a:pt x="13096" y="1795"/>
                      </a:lnTo>
                      <a:cubicBezTo>
                        <a:pt x="13096" y="1795"/>
                        <a:pt x="12940" y="1795"/>
                        <a:pt x="12630" y="1809"/>
                      </a:cubicBezTo>
                      <a:cubicBezTo>
                        <a:pt x="12585" y="1814"/>
                        <a:pt x="12540" y="1819"/>
                        <a:pt x="12495" y="1819"/>
                      </a:cubicBezTo>
                      <a:cubicBezTo>
                        <a:pt x="12476" y="1819"/>
                        <a:pt x="12458" y="1818"/>
                        <a:pt x="12439" y="1816"/>
                      </a:cubicBezTo>
                      <a:cubicBezTo>
                        <a:pt x="12651" y="1661"/>
                        <a:pt x="12849" y="1512"/>
                        <a:pt x="13046" y="1392"/>
                      </a:cubicBezTo>
                      <a:cubicBezTo>
                        <a:pt x="13096" y="1392"/>
                        <a:pt x="13138" y="1385"/>
                        <a:pt x="13188" y="1371"/>
                      </a:cubicBezTo>
                      <a:cubicBezTo>
                        <a:pt x="13286" y="1364"/>
                        <a:pt x="13357" y="1350"/>
                        <a:pt x="13435" y="1343"/>
                      </a:cubicBezTo>
                      <a:lnTo>
                        <a:pt x="13435" y="891"/>
                      </a:lnTo>
                      <a:cubicBezTo>
                        <a:pt x="13364" y="905"/>
                        <a:pt x="13294" y="926"/>
                        <a:pt x="13223" y="947"/>
                      </a:cubicBezTo>
                      <a:cubicBezTo>
                        <a:pt x="13166" y="969"/>
                        <a:pt x="13110" y="990"/>
                        <a:pt x="13046" y="1011"/>
                      </a:cubicBezTo>
                      <a:cubicBezTo>
                        <a:pt x="13018" y="997"/>
                        <a:pt x="12997" y="997"/>
                        <a:pt x="12976" y="990"/>
                      </a:cubicBezTo>
                      <a:cubicBezTo>
                        <a:pt x="13032" y="947"/>
                        <a:pt x="13068" y="912"/>
                        <a:pt x="13117" y="870"/>
                      </a:cubicBezTo>
                      <a:lnTo>
                        <a:pt x="13399" y="785"/>
                      </a:lnTo>
                      <a:cubicBezTo>
                        <a:pt x="13414" y="785"/>
                        <a:pt x="13421" y="792"/>
                        <a:pt x="13435" y="792"/>
                      </a:cubicBezTo>
                      <a:lnTo>
                        <a:pt x="1343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50"/>
                <p:cNvSpPr/>
                <p:nvPr/>
              </p:nvSpPr>
              <p:spPr>
                <a:xfrm>
                  <a:off x="4732300" y="5229350"/>
                  <a:ext cx="247225" cy="1024025"/>
                </a:xfrm>
                <a:custGeom>
                  <a:rect b="b" l="l" r="r" t="t"/>
                  <a:pathLst>
                    <a:path extrusionOk="0" h="40961" w="9889">
                      <a:moveTo>
                        <a:pt x="9889" y="1"/>
                      </a:moveTo>
                      <a:lnTo>
                        <a:pt x="9889" y="1"/>
                      </a:lnTo>
                      <a:cubicBezTo>
                        <a:pt x="8547" y="524"/>
                        <a:pt x="7247" y="1809"/>
                        <a:pt x="6703" y="3066"/>
                      </a:cubicBezTo>
                      <a:cubicBezTo>
                        <a:pt x="5891" y="4889"/>
                        <a:pt x="5820" y="6923"/>
                        <a:pt x="5820" y="8901"/>
                      </a:cubicBezTo>
                      <a:cubicBezTo>
                        <a:pt x="5820" y="11302"/>
                        <a:pt x="6399" y="13569"/>
                        <a:pt x="6399" y="15957"/>
                      </a:cubicBezTo>
                      <a:cubicBezTo>
                        <a:pt x="6399" y="16889"/>
                        <a:pt x="6548" y="18189"/>
                        <a:pt x="6527" y="19411"/>
                      </a:cubicBezTo>
                      <a:cubicBezTo>
                        <a:pt x="6512" y="20350"/>
                        <a:pt x="6407" y="21240"/>
                        <a:pt x="6053" y="21861"/>
                      </a:cubicBezTo>
                      <a:cubicBezTo>
                        <a:pt x="5863" y="19488"/>
                        <a:pt x="5898" y="16811"/>
                        <a:pt x="5170" y="14544"/>
                      </a:cubicBezTo>
                      <a:cubicBezTo>
                        <a:pt x="4916" y="15293"/>
                        <a:pt x="4966" y="16239"/>
                        <a:pt x="4874" y="17044"/>
                      </a:cubicBezTo>
                      <a:cubicBezTo>
                        <a:pt x="4810" y="17673"/>
                        <a:pt x="4881" y="18895"/>
                        <a:pt x="4528" y="19340"/>
                      </a:cubicBezTo>
                      <a:cubicBezTo>
                        <a:pt x="4273" y="17595"/>
                        <a:pt x="4104" y="15815"/>
                        <a:pt x="4012" y="14028"/>
                      </a:cubicBezTo>
                      <a:cubicBezTo>
                        <a:pt x="3906" y="11683"/>
                        <a:pt x="3511" y="9409"/>
                        <a:pt x="3511" y="7043"/>
                      </a:cubicBezTo>
                      <a:cubicBezTo>
                        <a:pt x="3504" y="8936"/>
                        <a:pt x="2931" y="10772"/>
                        <a:pt x="3009" y="12693"/>
                      </a:cubicBezTo>
                      <a:cubicBezTo>
                        <a:pt x="3073" y="14417"/>
                        <a:pt x="3115" y="16133"/>
                        <a:pt x="3440" y="17821"/>
                      </a:cubicBezTo>
                      <a:cubicBezTo>
                        <a:pt x="3800" y="19735"/>
                        <a:pt x="3730" y="21664"/>
                        <a:pt x="3730" y="23606"/>
                      </a:cubicBezTo>
                      <a:cubicBezTo>
                        <a:pt x="3730" y="24475"/>
                        <a:pt x="3814" y="26926"/>
                        <a:pt x="3165" y="27477"/>
                      </a:cubicBezTo>
                      <a:cubicBezTo>
                        <a:pt x="2578" y="25471"/>
                        <a:pt x="2720" y="23288"/>
                        <a:pt x="2338" y="21219"/>
                      </a:cubicBezTo>
                      <a:cubicBezTo>
                        <a:pt x="1830" y="18422"/>
                        <a:pt x="1272" y="15279"/>
                        <a:pt x="1328" y="12446"/>
                      </a:cubicBezTo>
                      <a:lnTo>
                        <a:pt x="1328" y="12446"/>
                      </a:lnTo>
                      <a:cubicBezTo>
                        <a:pt x="918" y="14544"/>
                        <a:pt x="989" y="16748"/>
                        <a:pt x="989" y="18909"/>
                      </a:cubicBezTo>
                      <a:cubicBezTo>
                        <a:pt x="989" y="20929"/>
                        <a:pt x="1688" y="23352"/>
                        <a:pt x="989" y="25294"/>
                      </a:cubicBezTo>
                      <a:cubicBezTo>
                        <a:pt x="537" y="24058"/>
                        <a:pt x="728" y="22448"/>
                        <a:pt x="360" y="21162"/>
                      </a:cubicBezTo>
                      <a:cubicBezTo>
                        <a:pt x="198" y="23090"/>
                        <a:pt x="226" y="25040"/>
                        <a:pt x="36" y="26975"/>
                      </a:cubicBezTo>
                      <a:cubicBezTo>
                        <a:pt x="21" y="27088"/>
                        <a:pt x="14" y="27194"/>
                        <a:pt x="0" y="27300"/>
                      </a:cubicBezTo>
                      <a:cubicBezTo>
                        <a:pt x="28" y="27477"/>
                        <a:pt x="50" y="27646"/>
                        <a:pt x="78" y="27816"/>
                      </a:cubicBezTo>
                      <a:cubicBezTo>
                        <a:pt x="685" y="31856"/>
                        <a:pt x="1144" y="34342"/>
                        <a:pt x="1144" y="34342"/>
                      </a:cubicBezTo>
                      <a:cubicBezTo>
                        <a:pt x="1144" y="34342"/>
                        <a:pt x="1166" y="31813"/>
                        <a:pt x="1046" y="27731"/>
                      </a:cubicBezTo>
                      <a:cubicBezTo>
                        <a:pt x="1039" y="27568"/>
                        <a:pt x="1039" y="27399"/>
                        <a:pt x="1031" y="27229"/>
                      </a:cubicBezTo>
                      <a:lnTo>
                        <a:pt x="1031" y="27229"/>
                      </a:lnTo>
                      <a:cubicBezTo>
                        <a:pt x="1180" y="28183"/>
                        <a:pt x="1321" y="29087"/>
                        <a:pt x="1455" y="29921"/>
                      </a:cubicBezTo>
                      <a:cubicBezTo>
                        <a:pt x="2098" y="33798"/>
                        <a:pt x="2585" y="36186"/>
                        <a:pt x="2585" y="36186"/>
                      </a:cubicBezTo>
                      <a:cubicBezTo>
                        <a:pt x="2585" y="36186"/>
                        <a:pt x="2585" y="34942"/>
                        <a:pt x="2522" y="32802"/>
                      </a:cubicBezTo>
                      <a:lnTo>
                        <a:pt x="2522" y="32802"/>
                      </a:lnTo>
                      <a:cubicBezTo>
                        <a:pt x="2769" y="35974"/>
                        <a:pt x="2981" y="37874"/>
                        <a:pt x="2981" y="37874"/>
                      </a:cubicBezTo>
                      <a:cubicBezTo>
                        <a:pt x="2981" y="37874"/>
                        <a:pt x="3193" y="35359"/>
                        <a:pt x="3383" y="31298"/>
                      </a:cubicBezTo>
                      <a:cubicBezTo>
                        <a:pt x="3398" y="31051"/>
                        <a:pt x="3405" y="30796"/>
                        <a:pt x="3419" y="30535"/>
                      </a:cubicBezTo>
                      <a:cubicBezTo>
                        <a:pt x="3553" y="31863"/>
                        <a:pt x="3645" y="33099"/>
                        <a:pt x="3673" y="34215"/>
                      </a:cubicBezTo>
                      <a:cubicBezTo>
                        <a:pt x="3715" y="34738"/>
                        <a:pt x="3680" y="35232"/>
                        <a:pt x="3687" y="35698"/>
                      </a:cubicBezTo>
                      <a:cubicBezTo>
                        <a:pt x="3673" y="36164"/>
                        <a:pt x="3694" y="36609"/>
                        <a:pt x="3666" y="37026"/>
                      </a:cubicBezTo>
                      <a:cubicBezTo>
                        <a:pt x="3631" y="37436"/>
                        <a:pt x="3609" y="37824"/>
                        <a:pt x="3581" y="38177"/>
                      </a:cubicBezTo>
                      <a:cubicBezTo>
                        <a:pt x="3553" y="38531"/>
                        <a:pt x="3546" y="38862"/>
                        <a:pt x="3496" y="39145"/>
                      </a:cubicBezTo>
                      <a:cubicBezTo>
                        <a:pt x="3320" y="40317"/>
                        <a:pt x="3228" y="40960"/>
                        <a:pt x="3228" y="40960"/>
                      </a:cubicBezTo>
                      <a:cubicBezTo>
                        <a:pt x="3228" y="40960"/>
                        <a:pt x="3426" y="40339"/>
                        <a:pt x="3786" y="39209"/>
                      </a:cubicBezTo>
                      <a:cubicBezTo>
                        <a:pt x="3885" y="38898"/>
                        <a:pt x="3963" y="38573"/>
                        <a:pt x="4026" y="38248"/>
                      </a:cubicBezTo>
                      <a:cubicBezTo>
                        <a:pt x="4097" y="37895"/>
                        <a:pt x="4175" y="37513"/>
                        <a:pt x="4273" y="37097"/>
                      </a:cubicBezTo>
                      <a:cubicBezTo>
                        <a:pt x="4372" y="36680"/>
                        <a:pt x="4401" y="36235"/>
                        <a:pt x="4471" y="35755"/>
                      </a:cubicBezTo>
                      <a:cubicBezTo>
                        <a:pt x="4528" y="35281"/>
                        <a:pt x="4620" y="34773"/>
                        <a:pt x="4641" y="34243"/>
                      </a:cubicBezTo>
                      <a:cubicBezTo>
                        <a:pt x="4789" y="32647"/>
                        <a:pt x="4796" y="30810"/>
                        <a:pt x="4725" y="28805"/>
                      </a:cubicBezTo>
                      <a:lnTo>
                        <a:pt x="4725" y="28805"/>
                      </a:lnTo>
                      <a:cubicBezTo>
                        <a:pt x="4775" y="29151"/>
                        <a:pt x="4824" y="29461"/>
                        <a:pt x="4860" y="29730"/>
                      </a:cubicBezTo>
                      <a:cubicBezTo>
                        <a:pt x="5015" y="30697"/>
                        <a:pt x="5100" y="31234"/>
                        <a:pt x="5100" y="31234"/>
                      </a:cubicBezTo>
                      <a:cubicBezTo>
                        <a:pt x="5100" y="31234"/>
                        <a:pt x="5107" y="31044"/>
                        <a:pt x="5128" y="30697"/>
                      </a:cubicBezTo>
                      <a:cubicBezTo>
                        <a:pt x="5178" y="31008"/>
                        <a:pt x="5234" y="31312"/>
                        <a:pt x="5283" y="31609"/>
                      </a:cubicBezTo>
                      <a:cubicBezTo>
                        <a:pt x="5333" y="31884"/>
                        <a:pt x="5389" y="32152"/>
                        <a:pt x="5418" y="32421"/>
                      </a:cubicBezTo>
                      <a:cubicBezTo>
                        <a:pt x="5453" y="32682"/>
                        <a:pt x="5481" y="32944"/>
                        <a:pt x="5517" y="33198"/>
                      </a:cubicBezTo>
                      <a:cubicBezTo>
                        <a:pt x="5644" y="34215"/>
                        <a:pt x="5764" y="35140"/>
                        <a:pt x="5863" y="35952"/>
                      </a:cubicBezTo>
                      <a:cubicBezTo>
                        <a:pt x="5926" y="36765"/>
                        <a:pt x="5983" y="37464"/>
                        <a:pt x="6025" y="38036"/>
                      </a:cubicBezTo>
                      <a:cubicBezTo>
                        <a:pt x="6124" y="39194"/>
                        <a:pt x="6180" y="39830"/>
                        <a:pt x="6180" y="39830"/>
                      </a:cubicBezTo>
                      <a:cubicBezTo>
                        <a:pt x="6180" y="39830"/>
                        <a:pt x="6237" y="39194"/>
                        <a:pt x="6329" y="38036"/>
                      </a:cubicBezTo>
                      <a:cubicBezTo>
                        <a:pt x="6371" y="37464"/>
                        <a:pt x="6435" y="36751"/>
                        <a:pt x="6477" y="35931"/>
                      </a:cubicBezTo>
                      <a:lnTo>
                        <a:pt x="6477" y="34646"/>
                      </a:lnTo>
                      <a:cubicBezTo>
                        <a:pt x="6534" y="34052"/>
                        <a:pt x="6618" y="33064"/>
                        <a:pt x="6717" y="31764"/>
                      </a:cubicBezTo>
                      <a:cubicBezTo>
                        <a:pt x="6809" y="30648"/>
                        <a:pt x="6894" y="29299"/>
                        <a:pt x="6986" y="27766"/>
                      </a:cubicBezTo>
                      <a:cubicBezTo>
                        <a:pt x="7113" y="25379"/>
                        <a:pt x="7233" y="22532"/>
                        <a:pt x="7289" y="19418"/>
                      </a:cubicBezTo>
                      <a:cubicBezTo>
                        <a:pt x="7318" y="18012"/>
                        <a:pt x="7332" y="16557"/>
                        <a:pt x="7332" y="15060"/>
                      </a:cubicBezTo>
                      <a:cubicBezTo>
                        <a:pt x="7325" y="13668"/>
                        <a:pt x="7304" y="12298"/>
                        <a:pt x="7275" y="10984"/>
                      </a:cubicBezTo>
                      <a:cubicBezTo>
                        <a:pt x="7247" y="9677"/>
                        <a:pt x="7233" y="8441"/>
                        <a:pt x="7296" y="7269"/>
                      </a:cubicBezTo>
                      <a:cubicBezTo>
                        <a:pt x="7346" y="6181"/>
                        <a:pt x="7501" y="5093"/>
                        <a:pt x="7770" y="4034"/>
                      </a:cubicBezTo>
                      <a:cubicBezTo>
                        <a:pt x="7989" y="3116"/>
                        <a:pt x="8349" y="2240"/>
                        <a:pt x="8836" y="1428"/>
                      </a:cubicBezTo>
                      <a:cubicBezTo>
                        <a:pt x="8985" y="1173"/>
                        <a:pt x="9140" y="940"/>
                        <a:pt x="9295" y="721"/>
                      </a:cubicBezTo>
                      <a:cubicBezTo>
                        <a:pt x="9479" y="467"/>
                        <a:pt x="9677" y="227"/>
                        <a:pt x="9889" y="1"/>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50"/>
                <p:cNvSpPr/>
                <p:nvPr/>
              </p:nvSpPr>
              <p:spPr>
                <a:xfrm>
                  <a:off x="4757025" y="5237900"/>
                  <a:ext cx="109325" cy="260300"/>
                </a:xfrm>
                <a:custGeom>
                  <a:rect b="b" l="l" r="r" t="t"/>
                  <a:pathLst>
                    <a:path extrusionOk="0" h="10412" w="4373">
                      <a:moveTo>
                        <a:pt x="4372" y="0"/>
                      </a:moveTo>
                      <a:cubicBezTo>
                        <a:pt x="1427" y="2486"/>
                        <a:pt x="0" y="6640"/>
                        <a:pt x="798" y="10411"/>
                      </a:cubicBezTo>
                      <a:cubicBezTo>
                        <a:pt x="826" y="6647"/>
                        <a:pt x="2084" y="2988"/>
                        <a:pt x="4372"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50"/>
                <p:cNvSpPr/>
                <p:nvPr/>
              </p:nvSpPr>
              <p:spPr>
                <a:xfrm>
                  <a:off x="4831700" y="5280275"/>
                  <a:ext cx="35350" cy="225500"/>
                </a:xfrm>
                <a:custGeom>
                  <a:rect b="b" l="l" r="r" t="t"/>
                  <a:pathLst>
                    <a:path extrusionOk="0" h="9020" w="1414">
                      <a:moveTo>
                        <a:pt x="1413" y="0"/>
                      </a:moveTo>
                      <a:lnTo>
                        <a:pt x="1413" y="0"/>
                      </a:lnTo>
                      <a:cubicBezTo>
                        <a:pt x="142" y="2854"/>
                        <a:pt x="1" y="6075"/>
                        <a:pt x="1025" y="9020"/>
                      </a:cubicBezTo>
                      <a:cubicBezTo>
                        <a:pt x="644" y="6018"/>
                        <a:pt x="778" y="2967"/>
                        <a:pt x="1413"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50"/>
                <p:cNvSpPr/>
                <p:nvPr/>
              </p:nvSpPr>
              <p:spPr>
                <a:xfrm>
                  <a:off x="4694675" y="5348250"/>
                  <a:ext cx="59900" cy="356900"/>
                </a:xfrm>
                <a:custGeom>
                  <a:rect b="b" l="l" r="r" t="t"/>
                  <a:pathLst>
                    <a:path extrusionOk="0" h="14276" w="2396">
                      <a:moveTo>
                        <a:pt x="2395" y="1"/>
                      </a:moveTo>
                      <a:lnTo>
                        <a:pt x="2395" y="1"/>
                      </a:lnTo>
                      <a:cubicBezTo>
                        <a:pt x="304" y="4479"/>
                        <a:pt x="1" y="9585"/>
                        <a:pt x="1541" y="14275"/>
                      </a:cubicBezTo>
                      <a:cubicBezTo>
                        <a:pt x="1533" y="12799"/>
                        <a:pt x="1519" y="11330"/>
                        <a:pt x="1512" y="9854"/>
                      </a:cubicBezTo>
                      <a:cubicBezTo>
                        <a:pt x="1491" y="6548"/>
                        <a:pt x="1477" y="3186"/>
                        <a:pt x="2395" y="1"/>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50"/>
                <p:cNvSpPr/>
                <p:nvPr/>
              </p:nvSpPr>
              <p:spPr>
                <a:xfrm>
                  <a:off x="6653475" y="4305550"/>
                  <a:ext cx="147100" cy="170075"/>
                </a:xfrm>
                <a:custGeom>
                  <a:rect b="b" l="l" r="r" t="t"/>
                  <a:pathLst>
                    <a:path extrusionOk="0" h="6803" w="5884">
                      <a:moveTo>
                        <a:pt x="5884" y="1"/>
                      </a:moveTo>
                      <a:lnTo>
                        <a:pt x="5884" y="1"/>
                      </a:lnTo>
                      <a:cubicBezTo>
                        <a:pt x="3242" y="869"/>
                        <a:pt x="1265" y="3709"/>
                        <a:pt x="0" y="6802"/>
                      </a:cubicBezTo>
                      <a:lnTo>
                        <a:pt x="3843" y="6605"/>
                      </a:lnTo>
                      <a:lnTo>
                        <a:pt x="588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50"/>
                <p:cNvSpPr/>
                <p:nvPr/>
              </p:nvSpPr>
              <p:spPr>
                <a:xfrm>
                  <a:off x="5846675" y="4356775"/>
                  <a:ext cx="973675" cy="770425"/>
                </a:xfrm>
                <a:custGeom>
                  <a:rect b="b" l="l" r="r" t="t"/>
                  <a:pathLst>
                    <a:path extrusionOk="0" h="30817" w="38947">
                      <a:moveTo>
                        <a:pt x="1" y="28931"/>
                      </a:moveTo>
                      <a:cubicBezTo>
                        <a:pt x="233" y="29050"/>
                        <a:pt x="536" y="29197"/>
                        <a:pt x="885" y="29357"/>
                      </a:cubicBezTo>
                      <a:lnTo>
                        <a:pt x="885" y="29357"/>
                      </a:lnTo>
                      <a:cubicBezTo>
                        <a:pt x="706" y="29272"/>
                        <a:pt x="1" y="28931"/>
                        <a:pt x="1" y="28931"/>
                      </a:cubicBezTo>
                      <a:close/>
                      <a:moveTo>
                        <a:pt x="30123" y="0"/>
                      </a:moveTo>
                      <a:cubicBezTo>
                        <a:pt x="11940" y="0"/>
                        <a:pt x="8712" y="28153"/>
                        <a:pt x="926" y="29376"/>
                      </a:cubicBezTo>
                      <a:lnTo>
                        <a:pt x="926" y="29376"/>
                      </a:lnTo>
                      <a:cubicBezTo>
                        <a:pt x="912" y="29369"/>
                        <a:pt x="899" y="29363"/>
                        <a:pt x="885" y="29357"/>
                      </a:cubicBezTo>
                      <a:lnTo>
                        <a:pt x="885" y="29357"/>
                      </a:lnTo>
                      <a:cubicBezTo>
                        <a:pt x="910" y="29369"/>
                        <a:pt x="925" y="29376"/>
                        <a:pt x="926" y="29376"/>
                      </a:cubicBezTo>
                      <a:cubicBezTo>
                        <a:pt x="926" y="29376"/>
                        <a:pt x="926" y="29376"/>
                        <a:pt x="926" y="29376"/>
                      </a:cubicBezTo>
                      <a:lnTo>
                        <a:pt x="926" y="29376"/>
                      </a:lnTo>
                      <a:cubicBezTo>
                        <a:pt x="2317" y="30007"/>
                        <a:pt x="4422" y="30816"/>
                        <a:pt x="5829" y="30816"/>
                      </a:cubicBezTo>
                      <a:cubicBezTo>
                        <a:pt x="6083" y="30816"/>
                        <a:pt x="6313" y="30790"/>
                        <a:pt x="6513" y="30732"/>
                      </a:cubicBezTo>
                      <a:cubicBezTo>
                        <a:pt x="8413" y="30181"/>
                        <a:pt x="9501" y="28387"/>
                        <a:pt x="10532" y="26543"/>
                      </a:cubicBezTo>
                      <a:cubicBezTo>
                        <a:pt x="11189" y="25357"/>
                        <a:pt x="11817" y="24156"/>
                        <a:pt x="12623" y="23252"/>
                      </a:cubicBezTo>
                      <a:cubicBezTo>
                        <a:pt x="17637" y="17552"/>
                        <a:pt x="21861" y="10757"/>
                        <a:pt x="29482" y="8391"/>
                      </a:cubicBezTo>
                      <a:cubicBezTo>
                        <a:pt x="29878" y="8271"/>
                        <a:pt x="30231" y="8172"/>
                        <a:pt x="30556" y="8080"/>
                      </a:cubicBezTo>
                      <a:cubicBezTo>
                        <a:pt x="32145" y="7642"/>
                        <a:pt x="33063" y="7459"/>
                        <a:pt x="34603" y="6350"/>
                      </a:cubicBezTo>
                      <a:cubicBezTo>
                        <a:pt x="34730" y="6258"/>
                        <a:pt x="34864" y="6152"/>
                        <a:pt x="35013" y="6032"/>
                      </a:cubicBezTo>
                      <a:cubicBezTo>
                        <a:pt x="35719" y="5432"/>
                        <a:pt x="36390" y="4789"/>
                        <a:pt x="37033" y="4111"/>
                      </a:cubicBezTo>
                      <a:cubicBezTo>
                        <a:pt x="37492" y="3623"/>
                        <a:pt x="37937" y="3136"/>
                        <a:pt x="38311" y="2698"/>
                      </a:cubicBezTo>
                      <a:cubicBezTo>
                        <a:pt x="38566" y="2394"/>
                        <a:pt x="38777" y="2126"/>
                        <a:pt x="38947" y="1900"/>
                      </a:cubicBezTo>
                      <a:cubicBezTo>
                        <a:pt x="38332" y="1660"/>
                        <a:pt x="37732" y="1434"/>
                        <a:pt x="37139" y="1236"/>
                      </a:cubicBezTo>
                      <a:cubicBezTo>
                        <a:pt x="36475" y="1017"/>
                        <a:pt x="35825" y="826"/>
                        <a:pt x="35189" y="664"/>
                      </a:cubicBezTo>
                      <a:cubicBezTo>
                        <a:pt x="35013" y="622"/>
                        <a:pt x="34843" y="579"/>
                        <a:pt x="34674" y="544"/>
                      </a:cubicBezTo>
                      <a:cubicBezTo>
                        <a:pt x="34010" y="388"/>
                        <a:pt x="33360" y="275"/>
                        <a:pt x="32724" y="184"/>
                      </a:cubicBezTo>
                      <a:cubicBezTo>
                        <a:pt x="31825" y="60"/>
                        <a:pt x="30958" y="0"/>
                        <a:pt x="3012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50"/>
                <p:cNvSpPr/>
                <p:nvPr/>
              </p:nvSpPr>
              <p:spPr>
                <a:xfrm>
                  <a:off x="6315325" y="6002650"/>
                  <a:ext cx="137750" cy="505075"/>
                </a:xfrm>
                <a:custGeom>
                  <a:rect b="b" l="l" r="r" t="t"/>
                  <a:pathLst>
                    <a:path extrusionOk="0" h="20203" w="5510">
                      <a:moveTo>
                        <a:pt x="0" y="1"/>
                      </a:moveTo>
                      <a:cubicBezTo>
                        <a:pt x="481" y="5256"/>
                        <a:pt x="1590" y="13682"/>
                        <a:pt x="629" y="17157"/>
                      </a:cubicBezTo>
                      <a:cubicBezTo>
                        <a:pt x="502" y="17616"/>
                        <a:pt x="297" y="18040"/>
                        <a:pt x="608" y="18386"/>
                      </a:cubicBezTo>
                      <a:cubicBezTo>
                        <a:pt x="1371" y="19230"/>
                        <a:pt x="3072" y="20203"/>
                        <a:pt x="3993" y="20203"/>
                      </a:cubicBezTo>
                      <a:cubicBezTo>
                        <a:pt x="4291" y="20203"/>
                        <a:pt x="4507" y="20102"/>
                        <a:pt x="4584" y="19862"/>
                      </a:cubicBezTo>
                      <a:cubicBezTo>
                        <a:pt x="5510" y="16974"/>
                        <a:pt x="2578" y="4224"/>
                        <a:pt x="478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50"/>
                <p:cNvSpPr/>
                <p:nvPr/>
              </p:nvSpPr>
              <p:spPr>
                <a:xfrm>
                  <a:off x="6298025" y="5918125"/>
                  <a:ext cx="138100" cy="168875"/>
                </a:xfrm>
                <a:custGeom>
                  <a:rect b="b" l="l" r="r" t="t"/>
                  <a:pathLst>
                    <a:path extrusionOk="0" h="6755" w="5524">
                      <a:moveTo>
                        <a:pt x="2624" y="0"/>
                      </a:moveTo>
                      <a:cubicBezTo>
                        <a:pt x="1274" y="0"/>
                        <a:pt x="164" y="1292"/>
                        <a:pt x="85" y="3029"/>
                      </a:cubicBezTo>
                      <a:cubicBezTo>
                        <a:pt x="0" y="4879"/>
                        <a:pt x="1130" y="6539"/>
                        <a:pt x="2606" y="6737"/>
                      </a:cubicBezTo>
                      <a:cubicBezTo>
                        <a:pt x="2700" y="6749"/>
                        <a:pt x="2792" y="6755"/>
                        <a:pt x="2884" y="6755"/>
                      </a:cubicBezTo>
                      <a:cubicBezTo>
                        <a:pt x="4238" y="6755"/>
                        <a:pt x="5353" y="5461"/>
                        <a:pt x="5439" y="3728"/>
                      </a:cubicBezTo>
                      <a:cubicBezTo>
                        <a:pt x="5524" y="1870"/>
                        <a:pt x="4393" y="210"/>
                        <a:pt x="2910" y="20"/>
                      </a:cubicBezTo>
                      <a:cubicBezTo>
                        <a:pt x="2814" y="7"/>
                        <a:pt x="2718" y="0"/>
                        <a:pt x="262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50"/>
                <p:cNvSpPr/>
                <p:nvPr/>
              </p:nvSpPr>
              <p:spPr>
                <a:xfrm>
                  <a:off x="6340925" y="6458925"/>
                  <a:ext cx="161775" cy="162300"/>
                </a:xfrm>
                <a:custGeom>
                  <a:rect b="b" l="l" r="r" t="t"/>
                  <a:pathLst>
                    <a:path extrusionOk="0" h="6492" w="6471">
                      <a:moveTo>
                        <a:pt x="382" y="1"/>
                      </a:moveTo>
                      <a:lnTo>
                        <a:pt x="968" y="3921"/>
                      </a:lnTo>
                      <a:lnTo>
                        <a:pt x="1" y="5835"/>
                      </a:lnTo>
                      <a:lnTo>
                        <a:pt x="968" y="6146"/>
                      </a:lnTo>
                      <a:lnTo>
                        <a:pt x="1095" y="6492"/>
                      </a:lnTo>
                      <a:lnTo>
                        <a:pt x="6470" y="5185"/>
                      </a:lnTo>
                      <a:cubicBezTo>
                        <a:pt x="5178" y="3497"/>
                        <a:pt x="3850" y="1922"/>
                        <a:pt x="364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50"/>
                <p:cNvSpPr/>
                <p:nvPr/>
              </p:nvSpPr>
              <p:spPr>
                <a:xfrm>
                  <a:off x="6368300" y="6588725"/>
                  <a:ext cx="177825" cy="66250"/>
                </a:xfrm>
                <a:custGeom>
                  <a:rect b="b" l="l" r="r" t="t"/>
                  <a:pathLst>
                    <a:path extrusionOk="0" h="2650" w="7113">
                      <a:moveTo>
                        <a:pt x="5361" y="0"/>
                      </a:moveTo>
                      <a:lnTo>
                        <a:pt x="0" y="1307"/>
                      </a:lnTo>
                      <a:lnTo>
                        <a:pt x="43" y="1427"/>
                      </a:lnTo>
                      <a:lnTo>
                        <a:pt x="495" y="2649"/>
                      </a:lnTo>
                      <a:lnTo>
                        <a:pt x="7113" y="2649"/>
                      </a:lnTo>
                      <a:cubicBezTo>
                        <a:pt x="6633" y="1696"/>
                        <a:pt x="6004" y="834"/>
                        <a:pt x="5361" y="0"/>
                      </a:cubicBezTo>
                      <a:close/>
                    </a:path>
                  </a:pathLst>
                </a:custGeom>
                <a:solidFill>
                  <a:srgbClr val="3C3C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50"/>
                <p:cNvSpPr/>
                <p:nvPr/>
              </p:nvSpPr>
              <p:spPr>
                <a:xfrm>
                  <a:off x="6251225" y="5483850"/>
                  <a:ext cx="235750" cy="539148"/>
                </a:xfrm>
                <a:custGeom>
                  <a:rect b="b" l="l" r="r" t="t"/>
                  <a:pathLst>
                    <a:path extrusionOk="0" h="20244" w="9430">
                      <a:moveTo>
                        <a:pt x="9430" y="1"/>
                      </a:moveTo>
                      <a:lnTo>
                        <a:pt x="0" y="5863"/>
                      </a:lnTo>
                      <a:cubicBezTo>
                        <a:pt x="1858" y="10235"/>
                        <a:pt x="2706" y="14382"/>
                        <a:pt x="2458" y="18287"/>
                      </a:cubicBezTo>
                      <a:lnTo>
                        <a:pt x="6922" y="20244"/>
                      </a:lnTo>
                      <a:cubicBezTo>
                        <a:pt x="7607" y="13852"/>
                        <a:pt x="8730" y="6556"/>
                        <a:pt x="943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50"/>
                <p:cNvSpPr/>
                <p:nvPr/>
              </p:nvSpPr>
              <p:spPr>
                <a:xfrm>
                  <a:off x="5141250" y="6002475"/>
                  <a:ext cx="149950" cy="508475"/>
                </a:xfrm>
                <a:custGeom>
                  <a:rect b="b" l="l" r="r" t="t"/>
                  <a:pathLst>
                    <a:path extrusionOk="0" h="20339" w="5998">
                      <a:moveTo>
                        <a:pt x="0" y="1"/>
                      </a:moveTo>
                      <a:cubicBezTo>
                        <a:pt x="622" y="5291"/>
                        <a:pt x="1971" y="13774"/>
                        <a:pt x="1088" y="17270"/>
                      </a:cubicBezTo>
                      <a:cubicBezTo>
                        <a:pt x="975" y="17736"/>
                        <a:pt x="784" y="18160"/>
                        <a:pt x="1102" y="18506"/>
                      </a:cubicBezTo>
                      <a:cubicBezTo>
                        <a:pt x="1893" y="19356"/>
                        <a:pt x="3634" y="20339"/>
                        <a:pt x="4560" y="20339"/>
                      </a:cubicBezTo>
                      <a:cubicBezTo>
                        <a:pt x="4858" y="20339"/>
                        <a:pt x="5072" y="20237"/>
                        <a:pt x="5142" y="19996"/>
                      </a:cubicBezTo>
                      <a:cubicBezTo>
                        <a:pt x="5997" y="17094"/>
                        <a:pt x="2706" y="4260"/>
                        <a:pt x="48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50"/>
                <p:cNvSpPr/>
                <p:nvPr/>
              </p:nvSpPr>
              <p:spPr>
                <a:xfrm>
                  <a:off x="5128175" y="5467625"/>
                  <a:ext cx="538775" cy="535350"/>
                </a:xfrm>
                <a:custGeom>
                  <a:rect b="b" l="l" r="r" t="t"/>
                  <a:pathLst>
                    <a:path extrusionOk="0" h="21414" w="21551">
                      <a:moveTo>
                        <a:pt x="21550" y="0"/>
                      </a:moveTo>
                      <a:lnTo>
                        <a:pt x="1" y="4563"/>
                      </a:lnTo>
                      <a:cubicBezTo>
                        <a:pt x="1279" y="8617"/>
                        <a:pt x="3426" y="14063"/>
                        <a:pt x="396" y="18598"/>
                      </a:cubicBezTo>
                      <a:cubicBezTo>
                        <a:pt x="777" y="20499"/>
                        <a:pt x="2052" y="21413"/>
                        <a:pt x="3832" y="21413"/>
                      </a:cubicBezTo>
                      <a:cubicBezTo>
                        <a:pt x="4300" y="21413"/>
                        <a:pt x="4803" y="21350"/>
                        <a:pt x="5333" y="21225"/>
                      </a:cubicBezTo>
                      <a:cubicBezTo>
                        <a:pt x="9797" y="11090"/>
                        <a:pt x="17871" y="10835"/>
                        <a:pt x="2155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50"/>
                <p:cNvSpPr/>
                <p:nvPr/>
              </p:nvSpPr>
              <p:spPr>
                <a:xfrm>
                  <a:off x="5121825" y="5890325"/>
                  <a:ext cx="154700" cy="169375"/>
                </a:xfrm>
                <a:custGeom>
                  <a:rect b="b" l="l" r="r" t="t"/>
                  <a:pathLst>
                    <a:path extrusionOk="0" h="6775" w="6188">
                      <a:moveTo>
                        <a:pt x="3213" y="1"/>
                      </a:moveTo>
                      <a:cubicBezTo>
                        <a:pt x="1771" y="1"/>
                        <a:pt x="478" y="1283"/>
                        <a:pt x="248" y="3010"/>
                      </a:cubicBezTo>
                      <a:cubicBezTo>
                        <a:pt x="1" y="4868"/>
                        <a:pt x="1074" y="6542"/>
                        <a:pt x="2649" y="6754"/>
                      </a:cubicBezTo>
                      <a:cubicBezTo>
                        <a:pt x="2756" y="6768"/>
                        <a:pt x="2862" y="6775"/>
                        <a:pt x="2968" y="6775"/>
                      </a:cubicBezTo>
                      <a:cubicBezTo>
                        <a:pt x="4412" y="6775"/>
                        <a:pt x="5710" y="5497"/>
                        <a:pt x="5941" y="3766"/>
                      </a:cubicBezTo>
                      <a:cubicBezTo>
                        <a:pt x="6188" y="1909"/>
                        <a:pt x="5114" y="235"/>
                        <a:pt x="3539" y="23"/>
                      </a:cubicBezTo>
                      <a:cubicBezTo>
                        <a:pt x="3430" y="8"/>
                        <a:pt x="3321" y="1"/>
                        <a:pt x="321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50"/>
                <p:cNvSpPr/>
                <p:nvPr/>
              </p:nvSpPr>
              <p:spPr>
                <a:xfrm>
                  <a:off x="5198450" y="6601975"/>
                  <a:ext cx="172025" cy="56175"/>
                </a:xfrm>
                <a:custGeom>
                  <a:rect b="b" l="l" r="r" t="t"/>
                  <a:pathLst>
                    <a:path extrusionOk="0" h="2247" w="6881">
                      <a:moveTo>
                        <a:pt x="5651" y="0"/>
                      </a:moveTo>
                      <a:lnTo>
                        <a:pt x="1" y="1307"/>
                      </a:lnTo>
                      <a:lnTo>
                        <a:pt x="262" y="2246"/>
                      </a:lnTo>
                      <a:lnTo>
                        <a:pt x="6880" y="2246"/>
                      </a:lnTo>
                      <a:cubicBezTo>
                        <a:pt x="6556" y="1455"/>
                        <a:pt x="6118" y="713"/>
                        <a:pt x="5651" y="0"/>
                      </a:cubicBezTo>
                      <a:close/>
                    </a:path>
                  </a:pathLst>
                </a:custGeom>
                <a:solidFill>
                  <a:srgbClr val="3C3C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50"/>
                <p:cNvSpPr/>
                <p:nvPr/>
              </p:nvSpPr>
              <p:spPr>
                <a:xfrm>
                  <a:off x="5169675" y="6462300"/>
                  <a:ext cx="170075" cy="172350"/>
                </a:xfrm>
                <a:custGeom>
                  <a:rect b="b" l="l" r="r" t="t"/>
                  <a:pathLst>
                    <a:path extrusionOk="0" h="6894" w="6803">
                      <a:moveTo>
                        <a:pt x="940" y="0"/>
                      </a:moveTo>
                      <a:lnTo>
                        <a:pt x="1159" y="3920"/>
                      </a:lnTo>
                      <a:lnTo>
                        <a:pt x="1" y="5834"/>
                      </a:lnTo>
                      <a:lnTo>
                        <a:pt x="940" y="6145"/>
                      </a:lnTo>
                      <a:lnTo>
                        <a:pt x="1152" y="6894"/>
                      </a:lnTo>
                      <a:lnTo>
                        <a:pt x="6802" y="5587"/>
                      </a:lnTo>
                      <a:cubicBezTo>
                        <a:pt x="5602" y="3744"/>
                        <a:pt x="4231" y="2070"/>
                        <a:pt x="420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50"/>
                <p:cNvSpPr/>
                <p:nvPr/>
              </p:nvSpPr>
              <p:spPr>
                <a:xfrm>
                  <a:off x="4897400" y="6598775"/>
                  <a:ext cx="171475" cy="56900"/>
                </a:xfrm>
                <a:custGeom>
                  <a:rect b="b" l="l" r="r" t="t"/>
                  <a:pathLst>
                    <a:path extrusionOk="0" h="2276" w="6859">
                      <a:moveTo>
                        <a:pt x="5721" y="1"/>
                      </a:moveTo>
                      <a:lnTo>
                        <a:pt x="3779" y="425"/>
                      </a:lnTo>
                      <a:lnTo>
                        <a:pt x="0" y="1237"/>
                      </a:lnTo>
                      <a:lnTo>
                        <a:pt x="233" y="2275"/>
                      </a:lnTo>
                      <a:lnTo>
                        <a:pt x="6859" y="2275"/>
                      </a:lnTo>
                      <a:cubicBezTo>
                        <a:pt x="6569" y="1470"/>
                        <a:pt x="6152" y="721"/>
                        <a:pt x="5721" y="1"/>
                      </a:cubicBezTo>
                      <a:close/>
                    </a:path>
                  </a:pathLst>
                </a:custGeom>
                <a:solidFill>
                  <a:srgbClr val="3C3C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50"/>
                <p:cNvSpPr/>
                <p:nvPr/>
              </p:nvSpPr>
              <p:spPr>
                <a:xfrm>
                  <a:off x="6213800" y="6596500"/>
                  <a:ext cx="171300" cy="58475"/>
                </a:xfrm>
                <a:custGeom>
                  <a:rect b="b" l="l" r="r" t="t"/>
                  <a:pathLst>
                    <a:path extrusionOk="0" h="2339" w="6852">
                      <a:moveTo>
                        <a:pt x="5559" y="0"/>
                      </a:moveTo>
                      <a:lnTo>
                        <a:pt x="5199" y="99"/>
                      </a:lnTo>
                      <a:lnTo>
                        <a:pt x="4718" y="226"/>
                      </a:lnTo>
                      <a:lnTo>
                        <a:pt x="0" y="1519"/>
                      </a:lnTo>
                      <a:lnTo>
                        <a:pt x="226" y="2338"/>
                      </a:lnTo>
                      <a:lnTo>
                        <a:pt x="6851" y="2338"/>
                      </a:lnTo>
                      <a:cubicBezTo>
                        <a:pt x="6675" y="1928"/>
                        <a:pt x="6477" y="1533"/>
                        <a:pt x="6258" y="1144"/>
                      </a:cubicBezTo>
                      <a:cubicBezTo>
                        <a:pt x="6230" y="1095"/>
                        <a:pt x="6201" y="1046"/>
                        <a:pt x="6166" y="996"/>
                      </a:cubicBezTo>
                      <a:lnTo>
                        <a:pt x="6166" y="982"/>
                      </a:lnTo>
                      <a:cubicBezTo>
                        <a:pt x="6096" y="862"/>
                        <a:pt x="6025" y="742"/>
                        <a:pt x="5947" y="622"/>
                      </a:cubicBezTo>
                      <a:cubicBezTo>
                        <a:pt x="5820" y="410"/>
                        <a:pt x="5693" y="205"/>
                        <a:pt x="5559" y="0"/>
                      </a:cubicBezTo>
                      <a:close/>
                    </a:path>
                  </a:pathLst>
                </a:custGeom>
                <a:solidFill>
                  <a:srgbClr val="3C3C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50"/>
                <p:cNvSpPr/>
                <p:nvPr/>
              </p:nvSpPr>
              <p:spPr>
                <a:xfrm>
                  <a:off x="5370275" y="5448550"/>
                  <a:ext cx="1149200" cy="309825"/>
                </a:xfrm>
                <a:custGeom>
                  <a:rect b="b" l="l" r="r" t="t"/>
                  <a:pathLst>
                    <a:path extrusionOk="0" h="12393" w="45968">
                      <a:moveTo>
                        <a:pt x="36573" y="1"/>
                      </a:moveTo>
                      <a:cubicBezTo>
                        <a:pt x="35196" y="1406"/>
                        <a:pt x="33677" y="2677"/>
                        <a:pt x="32053" y="3786"/>
                      </a:cubicBezTo>
                      <a:lnTo>
                        <a:pt x="31968" y="3850"/>
                      </a:lnTo>
                      <a:cubicBezTo>
                        <a:pt x="31495" y="4168"/>
                        <a:pt x="31022" y="4464"/>
                        <a:pt x="30541" y="4754"/>
                      </a:cubicBezTo>
                      <a:cubicBezTo>
                        <a:pt x="26535" y="7130"/>
                        <a:pt x="22055" y="8460"/>
                        <a:pt x="17538" y="8460"/>
                      </a:cubicBezTo>
                      <a:cubicBezTo>
                        <a:pt x="14602" y="8460"/>
                        <a:pt x="11650" y="7898"/>
                        <a:pt x="8801" y="6696"/>
                      </a:cubicBezTo>
                      <a:cubicBezTo>
                        <a:pt x="7367" y="6089"/>
                        <a:pt x="5990" y="5333"/>
                        <a:pt x="4697" y="4450"/>
                      </a:cubicBezTo>
                      <a:cubicBezTo>
                        <a:pt x="4641" y="4415"/>
                        <a:pt x="4584" y="4380"/>
                        <a:pt x="4528" y="4337"/>
                      </a:cubicBezTo>
                      <a:cubicBezTo>
                        <a:pt x="3942" y="3935"/>
                        <a:pt x="3355" y="3490"/>
                        <a:pt x="2783" y="3016"/>
                      </a:cubicBezTo>
                      <a:cubicBezTo>
                        <a:pt x="2677" y="2925"/>
                        <a:pt x="2571" y="2840"/>
                        <a:pt x="2465" y="2748"/>
                      </a:cubicBezTo>
                      <a:cubicBezTo>
                        <a:pt x="1597" y="2006"/>
                        <a:pt x="777" y="1215"/>
                        <a:pt x="0" y="375"/>
                      </a:cubicBezTo>
                      <a:lnTo>
                        <a:pt x="0" y="4281"/>
                      </a:lnTo>
                      <a:cubicBezTo>
                        <a:pt x="827" y="5241"/>
                        <a:pt x="1752" y="6103"/>
                        <a:pt x="2762" y="6866"/>
                      </a:cubicBezTo>
                      <a:cubicBezTo>
                        <a:pt x="2797" y="6887"/>
                        <a:pt x="2833" y="6915"/>
                        <a:pt x="2868" y="6944"/>
                      </a:cubicBezTo>
                      <a:cubicBezTo>
                        <a:pt x="4055" y="7819"/>
                        <a:pt x="5333" y="8568"/>
                        <a:pt x="6675" y="9183"/>
                      </a:cubicBezTo>
                      <a:cubicBezTo>
                        <a:pt x="11545" y="11437"/>
                        <a:pt x="17730" y="12393"/>
                        <a:pt x="24512" y="12393"/>
                      </a:cubicBezTo>
                      <a:cubicBezTo>
                        <a:pt x="26337" y="12393"/>
                        <a:pt x="28206" y="12323"/>
                        <a:pt x="30104" y="12192"/>
                      </a:cubicBezTo>
                      <a:cubicBezTo>
                        <a:pt x="31205" y="12121"/>
                        <a:pt x="32314" y="12022"/>
                        <a:pt x="33430" y="11902"/>
                      </a:cubicBezTo>
                      <a:cubicBezTo>
                        <a:pt x="34038" y="11838"/>
                        <a:pt x="34652" y="11775"/>
                        <a:pt x="35260" y="11697"/>
                      </a:cubicBezTo>
                      <a:lnTo>
                        <a:pt x="35401" y="11683"/>
                      </a:lnTo>
                      <a:cubicBezTo>
                        <a:pt x="35719" y="11634"/>
                        <a:pt x="36030" y="11584"/>
                        <a:pt x="36340" y="11513"/>
                      </a:cubicBezTo>
                      <a:cubicBezTo>
                        <a:pt x="38085" y="11132"/>
                        <a:pt x="39724" y="10348"/>
                        <a:pt x="41115" y="9225"/>
                      </a:cubicBezTo>
                      <a:cubicBezTo>
                        <a:pt x="42450" y="8144"/>
                        <a:pt x="43559" y="6809"/>
                        <a:pt x="44378" y="5305"/>
                      </a:cubicBezTo>
                      <a:cubicBezTo>
                        <a:pt x="45176" y="3864"/>
                        <a:pt x="45720" y="2289"/>
                        <a:pt x="45967" y="657"/>
                      </a:cubicBezTo>
                      <a:lnTo>
                        <a:pt x="45967" y="657"/>
                      </a:lnTo>
                      <a:cubicBezTo>
                        <a:pt x="45197" y="1844"/>
                        <a:pt x="44449" y="2720"/>
                        <a:pt x="43728" y="3313"/>
                      </a:cubicBezTo>
                      <a:cubicBezTo>
                        <a:pt x="43326" y="3666"/>
                        <a:pt x="42874" y="3949"/>
                        <a:pt x="42379" y="4154"/>
                      </a:cubicBezTo>
                      <a:cubicBezTo>
                        <a:pt x="42316" y="4182"/>
                        <a:pt x="42252" y="4203"/>
                        <a:pt x="42196" y="4224"/>
                      </a:cubicBezTo>
                      <a:cubicBezTo>
                        <a:pt x="41865" y="4336"/>
                        <a:pt x="41542" y="4388"/>
                        <a:pt x="41228" y="4388"/>
                      </a:cubicBezTo>
                      <a:cubicBezTo>
                        <a:pt x="39368" y="4388"/>
                        <a:pt x="37800" y="2538"/>
                        <a:pt x="36573" y="1"/>
                      </a:cubicBezTo>
                      <a:close/>
                    </a:path>
                  </a:pathLst>
                </a:cu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50"/>
                <p:cNvSpPr/>
                <p:nvPr/>
              </p:nvSpPr>
              <p:spPr>
                <a:xfrm>
                  <a:off x="5972925" y="4396250"/>
                  <a:ext cx="831550" cy="643975"/>
                </a:xfrm>
                <a:custGeom>
                  <a:rect b="b" l="l" r="r" t="t"/>
                  <a:pathLst>
                    <a:path extrusionOk="0" h="25759" w="33262">
                      <a:moveTo>
                        <a:pt x="25926" y="0"/>
                      </a:moveTo>
                      <a:cubicBezTo>
                        <a:pt x="11150" y="0"/>
                        <a:pt x="5687" y="18212"/>
                        <a:pt x="1" y="25758"/>
                      </a:cubicBezTo>
                      <a:cubicBezTo>
                        <a:pt x="3914" y="22361"/>
                        <a:pt x="8088" y="14373"/>
                        <a:pt x="11464" y="10347"/>
                      </a:cubicBezTo>
                      <a:cubicBezTo>
                        <a:pt x="14699" y="6483"/>
                        <a:pt x="20604" y="1617"/>
                        <a:pt x="26445" y="1560"/>
                      </a:cubicBezTo>
                      <a:cubicBezTo>
                        <a:pt x="26500" y="1559"/>
                        <a:pt x="26555" y="1559"/>
                        <a:pt x="26610" y="1559"/>
                      </a:cubicBezTo>
                      <a:cubicBezTo>
                        <a:pt x="26993" y="1559"/>
                        <a:pt x="27375" y="1580"/>
                        <a:pt x="27752" y="1624"/>
                      </a:cubicBezTo>
                      <a:lnTo>
                        <a:pt x="27773" y="1659"/>
                      </a:lnTo>
                      <a:cubicBezTo>
                        <a:pt x="27865" y="1645"/>
                        <a:pt x="27950" y="1638"/>
                        <a:pt x="28042" y="1631"/>
                      </a:cubicBezTo>
                      <a:cubicBezTo>
                        <a:pt x="28201" y="1617"/>
                        <a:pt x="28361" y="1611"/>
                        <a:pt x="28520" y="1611"/>
                      </a:cubicBezTo>
                      <a:cubicBezTo>
                        <a:pt x="28946" y="1611"/>
                        <a:pt x="29372" y="1658"/>
                        <a:pt x="29793" y="1751"/>
                      </a:cubicBezTo>
                      <a:cubicBezTo>
                        <a:pt x="30330" y="1871"/>
                        <a:pt x="30846" y="2069"/>
                        <a:pt x="31333" y="2337"/>
                      </a:cubicBezTo>
                      <a:cubicBezTo>
                        <a:pt x="31559" y="2457"/>
                        <a:pt x="31771" y="2598"/>
                        <a:pt x="31983" y="2747"/>
                      </a:cubicBezTo>
                      <a:cubicBezTo>
                        <a:pt x="32442" y="2266"/>
                        <a:pt x="32887" y="1772"/>
                        <a:pt x="33261" y="1334"/>
                      </a:cubicBezTo>
                      <a:cubicBezTo>
                        <a:pt x="32760" y="1165"/>
                        <a:pt x="32265" y="1009"/>
                        <a:pt x="31785" y="875"/>
                      </a:cubicBezTo>
                      <a:cubicBezTo>
                        <a:pt x="31171" y="698"/>
                        <a:pt x="30570" y="550"/>
                        <a:pt x="29984" y="430"/>
                      </a:cubicBezTo>
                      <a:cubicBezTo>
                        <a:pt x="29603" y="352"/>
                        <a:pt x="29235" y="282"/>
                        <a:pt x="28868" y="232"/>
                      </a:cubicBezTo>
                      <a:cubicBezTo>
                        <a:pt x="28246" y="133"/>
                        <a:pt x="27639" y="70"/>
                        <a:pt x="27046" y="34"/>
                      </a:cubicBezTo>
                      <a:cubicBezTo>
                        <a:pt x="26667" y="11"/>
                        <a:pt x="26294" y="0"/>
                        <a:pt x="25926"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50"/>
                <p:cNvSpPr/>
                <p:nvPr/>
              </p:nvSpPr>
              <p:spPr>
                <a:xfrm>
                  <a:off x="4869500" y="5913825"/>
                  <a:ext cx="184550" cy="741850"/>
                </a:xfrm>
                <a:custGeom>
                  <a:rect b="b" l="l" r="r" t="t"/>
                  <a:pathLst>
                    <a:path extrusionOk="0" h="29674" w="7382">
                      <a:moveTo>
                        <a:pt x="1879" y="1"/>
                      </a:moveTo>
                      <a:cubicBezTo>
                        <a:pt x="1349" y="566"/>
                        <a:pt x="996" y="1272"/>
                        <a:pt x="862" y="2035"/>
                      </a:cubicBezTo>
                      <a:cubicBezTo>
                        <a:pt x="671" y="3052"/>
                        <a:pt x="890" y="4020"/>
                        <a:pt x="1378" y="4712"/>
                      </a:cubicBezTo>
                      <a:cubicBezTo>
                        <a:pt x="1625" y="9995"/>
                        <a:pt x="1335" y="17503"/>
                        <a:pt x="353" y="20745"/>
                      </a:cubicBezTo>
                      <a:cubicBezTo>
                        <a:pt x="219" y="21205"/>
                        <a:pt x="0" y="21628"/>
                        <a:pt x="311" y="21974"/>
                      </a:cubicBezTo>
                      <a:cubicBezTo>
                        <a:pt x="601" y="22292"/>
                        <a:pt x="926" y="22568"/>
                        <a:pt x="1286" y="22808"/>
                      </a:cubicBezTo>
                      <a:lnTo>
                        <a:pt x="1300" y="25767"/>
                      </a:lnTo>
                      <a:lnTo>
                        <a:pt x="50" y="27674"/>
                      </a:lnTo>
                      <a:lnTo>
                        <a:pt x="975" y="27985"/>
                      </a:lnTo>
                      <a:lnTo>
                        <a:pt x="1116" y="28635"/>
                      </a:lnTo>
                      <a:lnTo>
                        <a:pt x="1356" y="29673"/>
                      </a:lnTo>
                      <a:lnTo>
                        <a:pt x="7381" y="29673"/>
                      </a:lnTo>
                      <a:cubicBezTo>
                        <a:pt x="6477" y="29059"/>
                        <a:pt x="5580" y="28430"/>
                        <a:pt x="4902" y="27830"/>
                      </a:cubicBezTo>
                      <a:cubicBezTo>
                        <a:pt x="4401" y="27371"/>
                        <a:pt x="4033" y="26926"/>
                        <a:pt x="3871" y="26502"/>
                      </a:cubicBezTo>
                      <a:cubicBezTo>
                        <a:pt x="3539" y="25598"/>
                        <a:pt x="3278" y="24666"/>
                        <a:pt x="3094" y="23712"/>
                      </a:cubicBezTo>
                      <a:cubicBezTo>
                        <a:pt x="2974" y="23105"/>
                        <a:pt x="2875" y="22483"/>
                        <a:pt x="2804" y="21861"/>
                      </a:cubicBezTo>
                      <a:cubicBezTo>
                        <a:pt x="2437" y="18676"/>
                        <a:pt x="2663" y="15335"/>
                        <a:pt x="2910" y="12164"/>
                      </a:cubicBezTo>
                      <a:cubicBezTo>
                        <a:pt x="3016" y="10765"/>
                        <a:pt x="3207" y="9303"/>
                        <a:pt x="3419" y="7912"/>
                      </a:cubicBezTo>
                      <a:cubicBezTo>
                        <a:pt x="3525" y="7220"/>
                        <a:pt x="3800" y="6457"/>
                        <a:pt x="3878" y="5743"/>
                      </a:cubicBezTo>
                      <a:cubicBezTo>
                        <a:pt x="3934" y="5192"/>
                        <a:pt x="3871" y="4663"/>
                        <a:pt x="3511" y="4218"/>
                      </a:cubicBezTo>
                      <a:cubicBezTo>
                        <a:pt x="3313" y="3985"/>
                        <a:pt x="3129" y="3751"/>
                        <a:pt x="2960" y="3511"/>
                      </a:cubicBezTo>
                      <a:cubicBezTo>
                        <a:pt x="2698" y="3151"/>
                        <a:pt x="2465" y="2763"/>
                        <a:pt x="2282" y="2360"/>
                      </a:cubicBezTo>
                      <a:cubicBezTo>
                        <a:pt x="2077" y="1901"/>
                        <a:pt x="1950" y="1421"/>
                        <a:pt x="1907" y="919"/>
                      </a:cubicBezTo>
                      <a:cubicBezTo>
                        <a:pt x="1886" y="665"/>
                        <a:pt x="1872" y="404"/>
                        <a:pt x="1879" y="142"/>
                      </a:cubicBezTo>
                      <a:lnTo>
                        <a:pt x="1879" y="1"/>
                      </a:lnTo>
                      <a:close/>
                    </a:path>
                  </a:pathLst>
                </a:cu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50"/>
                <p:cNvSpPr/>
                <p:nvPr/>
              </p:nvSpPr>
              <p:spPr>
                <a:xfrm>
                  <a:off x="4869675" y="4286475"/>
                  <a:ext cx="2196825" cy="2347300"/>
                </a:xfrm>
                <a:custGeom>
                  <a:rect b="b" l="l" r="r" t="t"/>
                  <a:pathLst>
                    <a:path extrusionOk="0" h="93892" w="87873">
                      <a:moveTo>
                        <a:pt x="74757" y="1"/>
                      </a:moveTo>
                      <a:cubicBezTo>
                        <a:pt x="72786" y="1018"/>
                        <a:pt x="71423" y="3215"/>
                        <a:pt x="70575" y="5722"/>
                      </a:cubicBezTo>
                      <a:cubicBezTo>
                        <a:pt x="64734" y="5786"/>
                        <a:pt x="58829" y="10652"/>
                        <a:pt x="55594" y="14509"/>
                      </a:cubicBezTo>
                      <a:cubicBezTo>
                        <a:pt x="52218" y="18542"/>
                        <a:pt x="48051" y="26530"/>
                        <a:pt x="44131" y="29920"/>
                      </a:cubicBezTo>
                      <a:cubicBezTo>
                        <a:pt x="43502" y="30471"/>
                        <a:pt x="42874" y="30895"/>
                        <a:pt x="42252" y="31171"/>
                      </a:cubicBezTo>
                      <a:lnTo>
                        <a:pt x="42231" y="31171"/>
                      </a:lnTo>
                      <a:cubicBezTo>
                        <a:pt x="41263" y="31375"/>
                        <a:pt x="40239" y="31545"/>
                        <a:pt x="39102" y="31721"/>
                      </a:cubicBezTo>
                      <a:cubicBezTo>
                        <a:pt x="39095" y="31721"/>
                        <a:pt x="39088" y="31721"/>
                        <a:pt x="39088" y="31736"/>
                      </a:cubicBezTo>
                      <a:cubicBezTo>
                        <a:pt x="38290" y="31849"/>
                        <a:pt x="37428" y="31983"/>
                        <a:pt x="36482" y="32131"/>
                      </a:cubicBezTo>
                      <a:cubicBezTo>
                        <a:pt x="35507" y="32237"/>
                        <a:pt x="34589" y="32336"/>
                        <a:pt x="33706" y="32435"/>
                      </a:cubicBezTo>
                      <a:cubicBezTo>
                        <a:pt x="31386" y="32693"/>
                        <a:pt x="29317" y="32892"/>
                        <a:pt x="27294" y="32892"/>
                      </a:cubicBezTo>
                      <a:cubicBezTo>
                        <a:pt x="25830" y="32892"/>
                        <a:pt x="24391" y="32788"/>
                        <a:pt x="22899" y="32527"/>
                      </a:cubicBezTo>
                      <a:cubicBezTo>
                        <a:pt x="22313" y="32421"/>
                        <a:pt x="21727" y="32301"/>
                        <a:pt x="21126" y="32145"/>
                      </a:cubicBezTo>
                      <a:cubicBezTo>
                        <a:pt x="19911" y="31630"/>
                        <a:pt x="18485" y="31319"/>
                        <a:pt x="16846" y="31213"/>
                      </a:cubicBezTo>
                      <a:cubicBezTo>
                        <a:pt x="16400" y="31184"/>
                        <a:pt x="15966" y="31170"/>
                        <a:pt x="15542" y="31170"/>
                      </a:cubicBezTo>
                      <a:cubicBezTo>
                        <a:pt x="5924" y="31170"/>
                        <a:pt x="1979" y="38501"/>
                        <a:pt x="2480" y="47614"/>
                      </a:cubicBezTo>
                      <a:cubicBezTo>
                        <a:pt x="2614" y="50079"/>
                        <a:pt x="3059" y="51908"/>
                        <a:pt x="3709" y="53257"/>
                      </a:cubicBezTo>
                      <a:cubicBezTo>
                        <a:pt x="4281" y="56902"/>
                        <a:pt x="4789" y="61253"/>
                        <a:pt x="2232" y="64763"/>
                      </a:cubicBezTo>
                      <a:cubicBezTo>
                        <a:pt x="2105" y="64862"/>
                        <a:pt x="1992" y="64968"/>
                        <a:pt x="1886" y="65081"/>
                      </a:cubicBezTo>
                      <a:cubicBezTo>
                        <a:pt x="1349" y="65646"/>
                        <a:pt x="996" y="66352"/>
                        <a:pt x="862" y="67108"/>
                      </a:cubicBezTo>
                      <a:cubicBezTo>
                        <a:pt x="678" y="68132"/>
                        <a:pt x="890" y="69093"/>
                        <a:pt x="1385" y="69792"/>
                      </a:cubicBezTo>
                      <a:cubicBezTo>
                        <a:pt x="1632" y="75075"/>
                        <a:pt x="1335" y="82583"/>
                        <a:pt x="354" y="85825"/>
                      </a:cubicBezTo>
                      <a:cubicBezTo>
                        <a:pt x="219" y="86277"/>
                        <a:pt x="0" y="86708"/>
                        <a:pt x="311" y="87054"/>
                      </a:cubicBezTo>
                      <a:cubicBezTo>
                        <a:pt x="601" y="87365"/>
                        <a:pt x="933" y="87648"/>
                        <a:pt x="1286" y="87888"/>
                      </a:cubicBezTo>
                      <a:lnTo>
                        <a:pt x="1307" y="90847"/>
                      </a:lnTo>
                      <a:lnTo>
                        <a:pt x="50" y="92754"/>
                      </a:lnTo>
                      <a:lnTo>
                        <a:pt x="975" y="93065"/>
                      </a:lnTo>
                      <a:lnTo>
                        <a:pt x="1116" y="93715"/>
                      </a:lnTo>
                      <a:lnTo>
                        <a:pt x="4902" y="92896"/>
                      </a:lnTo>
                      <a:lnTo>
                        <a:pt x="6837" y="92479"/>
                      </a:lnTo>
                      <a:cubicBezTo>
                        <a:pt x="5743" y="90657"/>
                        <a:pt x="4478" y="89004"/>
                        <a:pt x="4542" y="86955"/>
                      </a:cubicBezTo>
                      <a:lnTo>
                        <a:pt x="4542" y="86934"/>
                      </a:lnTo>
                      <a:cubicBezTo>
                        <a:pt x="4916" y="82838"/>
                        <a:pt x="4245" y="74037"/>
                        <a:pt x="5658" y="69707"/>
                      </a:cubicBezTo>
                      <a:cubicBezTo>
                        <a:pt x="6053" y="69227"/>
                        <a:pt x="6336" y="68662"/>
                        <a:pt x="6477" y="68054"/>
                      </a:cubicBezTo>
                      <a:cubicBezTo>
                        <a:pt x="11287" y="60737"/>
                        <a:pt x="17333" y="59579"/>
                        <a:pt x="22221" y="54006"/>
                      </a:cubicBezTo>
                      <a:cubicBezTo>
                        <a:pt x="22461" y="53815"/>
                        <a:pt x="22680" y="53617"/>
                        <a:pt x="22899" y="53405"/>
                      </a:cubicBezTo>
                      <a:cubicBezTo>
                        <a:pt x="24079" y="54288"/>
                        <a:pt x="25357" y="55037"/>
                        <a:pt x="26692" y="55644"/>
                      </a:cubicBezTo>
                      <a:cubicBezTo>
                        <a:pt x="28606" y="56513"/>
                        <a:pt x="30605" y="57184"/>
                        <a:pt x="32653" y="57643"/>
                      </a:cubicBezTo>
                      <a:cubicBezTo>
                        <a:pt x="33070" y="57735"/>
                        <a:pt x="33494" y="57827"/>
                        <a:pt x="33918" y="57905"/>
                      </a:cubicBezTo>
                      <a:cubicBezTo>
                        <a:pt x="34709" y="58067"/>
                        <a:pt x="35521" y="58201"/>
                        <a:pt x="36347" y="58307"/>
                      </a:cubicBezTo>
                      <a:cubicBezTo>
                        <a:pt x="36799" y="58378"/>
                        <a:pt x="37258" y="58434"/>
                        <a:pt x="37725" y="58484"/>
                      </a:cubicBezTo>
                      <a:cubicBezTo>
                        <a:pt x="39902" y="58739"/>
                        <a:pt x="42185" y="58857"/>
                        <a:pt x="44543" y="58857"/>
                      </a:cubicBezTo>
                      <a:cubicBezTo>
                        <a:pt x="46367" y="58857"/>
                        <a:pt x="48236" y="58786"/>
                        <a:pt x="50135" y="58653"/>
                      </a:cubicBezTo>
                      <a:cubicBezTo>
                        <a:pt x="51222" y="58583"/>
                        <a:pt x="52338" y="58484"/>
                        <a:pt x="53454" y="58371"/>
                      </a:cubicBezTo>
                      <a:cubicBezTo>
                        <a:pt x="54076" y="61175"/>
                        <a:pt x="54252" y="63887"/>
                        <a:pt x="53963" y="66493"/>
                      </a:cubicBezTo>
                      <a:cubicBezTo>
                        <a:pt x="53581" y="67009"/>
                        <a:pt x="53341" y="67624"/>
                        <a:pt x="53257" y="68266"/>
                      </a:cubicBezTo>
                      <a:cubicBezTo>
                        <a:pt x="53122" y="69170"/>
                        <a:pt x="53334" y="70096"/>
                        <a:pt x="53843" y="70858"/>
                      </a:cubicBezTo>
                      <a:cubicBezTo>
                        <a:pt x="53878" y="76022"/>
                        <a:pt x="53970" y="82767"/>
                        <a:pt x="52847" y="85790"/>
                      </a:cubicBezTo>
                      <a:cubicBezTo>
                        <a:pt x="52677" y="86242"/>
                        <a:pt x="52437" y="86673"/>
                        <a:pt x="52720" y="87012"/>
                      </a:cubicBezTo>
                      <a:cubicBezTo>
                        <a:pt x="52967" y="87309"/>
                        <a:pt x="53257" y="87577"/>
                        <a:pt x="53581" y="87803"/>
                      </a:cubicBezTo>
                      <a:lnTo>
                        <a:pt x="53737" y="90798"/>
                      </a:lnTo>
                      <a:lnTo>
                        <a:pt x="52586" y="92712"/>
                      </a:lnTo>
                      <a:lnTo>
                        <a:pt x="53525" y="93023"/>
                      </a:lnTo>
                      <a:lnTo>
                        <a:pt x="53765" y="93891"/>
                      </a:lnTo>
                      <a:lnTo>
                        <a:pt x="58490" y="92599"/>
                      </a:lnTo>
                      <a:lnTo>
                        <a:pt x="58964" y="92472"/>
                      </a:lnTo>
                      <a:lnTo>
                        <a:pt x="59324" y="92373"/>
                      </a:lnTo>
                      <a:cubicBezTo>
                        <a:pt x="59267" y="92288"/>
                        <a:pt x="59211" y="92196"/>
                        <a:pt x="59147" y="92112"/>
                      </a:cubicBezTo>
                      <a:cubicBezTo>
                        <a:pt x="58109" y="90558"/>
                        <a:pt x="57028" y="89103"/>
                        <a:pt x="56816" y="87386"/>
                      </a:cubicBezTo>
                      <a:cubicBezTo>
                        <a:pt x="57332" y="83996"/>
                        <a:pt x="56640" y="76262"/>
                        <a:pt x="57622" y="71431"/>
                      </a:cubicBezTo>
                      <a:cubicBezTo>
                        <a:pt x="57777" y="71311"/>
                        <a:pt x="57925" y="71176"/>
                        <a:pt x="58052" y="71028"/>
                      </a:cubicBezTo>
                      <a:cubicBezTo>
                        <a:pt x="58059" y="71021"/>
                        <a:pt x="58074" y="71014"/>
                        <a:pt x="58081" y="71000"/>
                      </a:cubicBezTo>
                      <a:cubicBezTo>
                        <a:pt x="58554" y="70442"/>
                        <a:pt x="58858" y="69750"/>
                        <a:pt x="58949" y="69022"/>
                      </a:cubicBezTo>
                      <a:cubicBezTo>
                        <a:pt x="58964" y="68888"/>
                        <a:pt x="58978" y="68754"/>
                        <a:pt x="58978" y="68619"/>
                      </a:cubicBezTo>
                      <a:cubicBezTo>
                        <a:pt x="58985" y="68422"/>
                        <a:pt x="58978" y="68224"/>
                        <a:pt x="58949" y="68026"/>
                      </a:cubicBezTo>
                      <a:cubicBezTo>
                        <a:pt x="58907" y="67638"/>
                        <a:pt x="58801" y="67256"/>
                        <a:pt x="58639" y="66903"/>
                      </a:cubicBezTo>
                      <a:cubicBezTo>
                        <a:pt x="58745" y="66402"/>
                        <a:pt x="58851" y="65900"/>
                        <a:pt x="58964" y="65392"/>
                      </a:cubicBezTo>
                      <a:cubicBezTo>
                        <a:pt x="59649" y="62227"/>
                        <a:pt x="60411" y="58929"/>
                        <a:pt x="61132" y="55680"/>
                      </a:cubicBezTo>
                      <a:cubicBezTo>
                        <a:pt x="62467" y="54599"/>
                        <a:pt x="63576" y="53264"/>
                        <a:pt x="64395" y="51760"/>
                      </a:cubicBezTo>
                      <a:cubicBezTo>
                        <a:pt x="65200" y="50319"/>
                        <a:pt x="65744" y="48744"/>
                        <a:pt x="65998" y="47119"/>
                      </a:cubicBezTo>
                      <a:cubicBezTo>
                        <a:pt x="66111" y="46328"/>
                        <a:pt x="66161" y="45530"/>
                        <a:pt x="66140" y="44732"/>
                      </a:cubicBezTo>
                      <a:cubicBezTo>
                        <a:pt x="66260" y="44499"/>
                        <a:pt x="66373" y="44266"/>
                        <a:pt x="66479" y="44011"/>
                      </a:cubicBezTo>
                      <a:cubicBezTo>
                        <a:pt x="67114" y="42507"/>
                        <a:pt x="67482" y="40784"/>
                        <a:pt x="67446" y="39484"/>
                      </a:cubicBezTo>
                      <a:cubicBezTo>
                        <a:pt x="67213" y="31128"/>
                        <a:pt x="68626" y="25753"/>
                        <a:pt x="71741" y="20060"/>
                      </a:cubicBezTo>
                      <a:cubicBezTo>
                        <a:pt x="72818" y="20718"/>
                        <a:pt x="74054" y="21063"/>
                        <a:pt x="75312" y="21063"/>
                      </a:cubicBezTo>
                      <a:cubicBezTo>
                        <a:pt x="75325" y="21063"/>
                        <a:pt x="75337" y="21063"/>
                        <a:pt x="75350" y="21063"/>
                      </a:cubicBezTo>
                      <a:cubicBezTo>
                        <a:pt x="76099" y="21063"/>
                        <a:pt x="76840" y="20943"/>
                        <a:pt x="77554" y="20710"/>
                      </a:cubicBezTo>
                      <a:cubicBezTo>
                        <a:pt x="79348" y="21204"/>
                        <a:pt x="81474" y="21861"/>
                        <a:pt x="81474" y="21861"/>
                      </a:cubicBezTo>
                      <a:lnTo>
                        <a:pt x="81403" y="22836"/>
                      </a:lnTo>
                      <a:cubicBezTo>
                        <a:pt x="81368" y="23288"/>
                        <a:pt x="82004" y="24044"/>
                        <a:pt x="82420" y="24227"/>
                      </a:cubicBezTo>
                      <a:lnTo>
                        <a:pt x="83437" y="24227"/>
                      </a:lnTo>
                      <a:lnTo>
                        <a:pt x="83614" y="21925"/>
                      </a:lnTo>
                      <a:lnTo>
                        <a:pt x="84829" y="23973"/>
                      </a:lnTo>
                      <a:lnTo>
                        <a:pt x="85648" y="23698"/>
                      </a:lnTo>
                      <a:cubicBezTo>
                        <a:pt x="86107" y="23542"/>
                        <a:pt x="86489" y="23225"/>
                        <a:pt x="86722" y="22801"/>
                      </a:cubicBezTo>
                      <a:cubicBezTo>
                        <a:pt x="87174" y="21996"/>
                        <a:pt x="87873" y="20661"/>
                        <a:pt x="87873" y="20124"/>
                      </a:cubicBezTo>
                      <a:cubicBezTo>
                        <a:pt x="87873" y="18245"/>
                        <a:pt x="86037" y="17009"/>
                        <a:pt x="85260" y="16232"/>
                      </a:cubicBezTo>
                      <a:cubicBezTo>
                        <a:pt x="83134" y="14106"/>
                        <a:pt x="80026" y="12467"/>
                        <a:pt x="78754" y="9345"/>
                      </a:cubicBezTo>
                      <a:cubicBezTo>
                        <a:pt x="78578" y="8915"/>
                        <a:pt x="76636" y="7332"/>
                        <a:pt x="76311" y="7071"/>
                      </a:cubicBezTo>
                      <a:cubicBezTo>
                        <a:pt x="76240" y="7015"/>
                        <a:pt x="76176" y="6965"/>
                        <a:pt x="76113" y="6916"/>
                      </a:cubicBezTo>
                      <a:cubicBezTo>
                        <a:pt x="75901" y="6767"/>
                        <a:pt x="75689" y="6626"/>
                        <a:pt x="75463" y="6499"/>
                      </a:cubicBezTo>
                      <a:cubicBezTo>
                        <a:pt x="74976" y="6238"/>
                        <a:pt x="74460" y="6040"/>
                        <a:pt x="73923" y="5920"/>
                      </a:cubicBezTo>
                      <a:lnTo>
                        <a:pt x="74757"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50"/>
                <p:cNvSpPr/>
                <p:nvPr/>
              </p:nvSpPr>
              <p:spPr>
                <a:xfrm>
                  <a:off x="4956200" y="5278675"/>
                  <a:ext cx="158950" cy="409175"/>
                </a:xfrm>
                <a:custGeom>
                  <a:rect b="b" l="l" r="r" t="t"/>
                  <a:pathLst>
                    <a:path extrusionOk="0" h="16367" w="6358">
                      <a:moveTo>
                        <a:pt x="1738" y="1"/>
                      </a:moveTo>
                      <a:lnTo>
                        <a:pt x="1738" y="1"/>
                      </a:lnTo>
                      <a:cubicBezTo>
                        <a:pt x="579" y="1710"/>
                        <a:pt x="262" y="4500"/>
                        <a:pt x="127" y="6661"/>
                      </a:cubicBezTo>
                      <a:cubicBezTo>
                        <a:pt x="0" y="8759"/>
                        <a:pt x="798" y="11175"/>
                        <a:pt x="1936" y="12912"/>
                      </a:cubicBezTo>
                      <a:cubicBezTo>
                        <a:pt x="2444" y="13689"/>
                        <a:pt x="3016" y="14473"/>
                        <a:pt x="3701" y="15031"/>
                      </a:cubicBezTo>
                      <a:cubicBezTo>
                        <a:pt x="4528" y="15702"/>
                        <a:pt x="5481" y="15872"/>
                        <a:pt x="6357" y="16366"/>
                      </a:cubicBezTo>
                      <a:cubicBezTo>
                        <a:pt x="3355" y="13936"/>
                        <a:pt x="1215" y="8886"/>
                        <a:pt x="1215" y="4910"/>
                      </a:cubicBezTo>
                      <a:cubicBezTo>
                        <a:pt x="1222" y="3370"/>
                        <a:pt x="1469" y="1533"/>
                        <a:pt x="1738" y="1"/>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50"/>
                <p:cNvSpPr/>
                <p:nvPr/>
              </p:nvSpPr>
              <p:spPr>
                <a:xfrm>
                  <a:off x="6164175" y="5538725"/>
                  <a:ext cx="238925" cy="1113900"/>
                </a:xfrm>
                <a:custGeom>
                  <a:rect b="b" l="l" r="r" t="t"/>
                  <a:pathLst>
                    <a:path extrusionOk="0" h="44556" w="9557">
                      <a:moveTo>
                        <a:pt x="240" y="1"/>
                      </a:moveTo>
                      <a:cubicBezTo>
                        <a:pt x="226" y="50"/>
                        <a:pt x="219" y="107"/>
                        <a:pt x="212" y="156"/>
                      </a:cubicBezTo>
                      <a:cubicBezTo>
                        <a:pt x="0" y="1533"/>
                        <a:pt x="127" y="3130"/>
                        <a:pt x="763" y="4902"/>
                      </a:cubicBezTo>
                      <a:cubicBezTo>
                        <a:pt x="1130" y="5983"/>
                        <a:pt x="1434" y="7092"/>
                        <a:pt x="1674" y="8208"/>
                      </a:cubicBezTo>
                      <a:cubicBezTo>
                        <a:pt x="2296" y="11019"/>
                        <a:pt x="2472" y="13731"/>
                        <a:pt x="2190" y="16331"/>
                      </a:cubicBezTo>
                      <a:cubicBezTo>
                        <a:pt x="1801" y="16853"/>
                        <a:pt x="1561" y="17468"/>
                        <a:pt x="1484" y="18111"/>
                      </a:cubicBezTo>
                      <a:cubicBezTo>
                        <a:pt x="1349" y="19015"/>
                        <a:pt x="1554" y="19940"/>
                        <a:pt x="2063" y="20703"/>
                      </a:cubicBezTo>
                      <a:cubicBezTo>
                        <a:pt x="2098" y="25866"/>
                        <a:pt x="2190" y="32611"/>
                        <a:pt x="1074" y="35627"/>
                      </a:cubicBezTo>
                      <a:cubicBezTo>
                        <a:pt x="904" y="36086"/>
                        <a:pt x="657" y="36510"/>
                        <a:pt x="940" y="36849"/>
                      </a:cubicBezTo>
                      <a:cubicBezTo>
                        <a:pt x="1194" y="37153"/>
                        <a:pt x="1484" y="37414"/>
                        <a:pt x="1801" y="37647"/>
                      </a:cubicBezTo>
                      <a:lnTo>
                        <a:pt x="1964" y="40642"/>
                      </a:lnTo>
                      <a:lnTo>
                        <a:pt x="806" y="42556"/>
                      </a:lnTo>
                      <a:lnTo>
                        <a:pt x="1752" y="42867"/>
                      </a:lnTo>
                      <a:lnTo>
                        <a:pt x="1985" y="43736"/>
                      </a:lnTo>
                      <a:lnTo>
                        <a:pt x="2218" y="44555"/>
                      </a:lnTo>
                      <a:lnTo>
                        <a:pt x="9557" y="44555"/>
                      </a:lnTo>
                      <a:cubicBezTo>
                        <a:pt x="9204" y="44181"/>
                        <a:pt x="8829" y="43828"/>
                        <a:pt x="8434" y="43496"/>
                      </a:cubicBezTo>
                      <a:cubicBezTo>
                        <a:pt x="8377" y="43453"/>
                        <a:pt x="8314" y="43404"/>
                        <a:pt x="8257" y="43361"/>
                      </a:cubicBezTo>
                      <a:cubicBezTo>
                        <a:pt x="8243" y="43354"/>
                        <a:pt x="8229" y="43340"/>
                        <a:pt x="8215" y="43333"/>
                      </a:cubicBezTo>
                      <a:cubicBezTo>
                        <a:pt x="7727" y="43008"/>
                        <a:pt x="7226" y="42712"/>
                        <a:pt x="6710" y="42443"/>
                      </a:cubicBezTo>
                      <a:cubicBezTo>
                        <a:pt x="6378" y="42260"/>
                        <a:pt x="6046" y="42083"/>
                        <a:pt x="5721" y="41871"/>
                      </a:cubicBezTo>
                      <a:cubicBezTo>
                        <a:pt x="4365" y="40988"/>
                        <a:pt x="3624" y="39787"/>
                        <a:pt x="3228" y="38452"/>
                      </a:cubicBezTo>
                      <a:cubicBezTo>
                        <a:pt x="3073" y="37887"/>
                        <a:pt x="2967" y="37308"/>
                        <a:pt x="2910" y="36722"/>
                      </a:cubicBezTo>
                      <a:cubicBezTo>
                        <a:pt x="2790" y="35528"/>
                        <a:pt x="2840" y="34292"/>
                        <a:pt x="2910" y="33106"/>
                      </a:cubicBezTo>
                      <a:cubicBezTo>
                        <a:pt x="3143" y="28924"/>
                        <a:pt x="3299" y="27003"/>
                        <a:pt x="3532" y="23401"/>
                      </a:cubicBezTo>
                      <a:cubicBezTo>
                        <a:pt x="3567" y="22871"/>
                        <a:pt x="3645" y="22348"/>
                        <a:pt x="3758" y="21833"/>
                      </a:cubicBezTo>
                      <a:cubicBezTo>
                        <a:pt x="3970" y="20865"/>
                        <a:pt x="4245" y="20018"/>
                        <a:pt x="4323" y="18838"/>
                      </a:cubicBezTo>
                      <a:cubicBezTo>
                        <a:pt x="4337" y="18718"/>
                        <a:pt x="4337" y="18591"/>
                        <a:pt x="4337" y="18464"/>
                      </a:cubicBezTo>
                      <a:lnTo>
                        <a:pt x="4337" y="18365"/>
                      </a:lnTo>
                      <a:cubicBezTo>
                        <a:pt x="4323" y="17418"/>
                        <a:pt x="4118" y="16239"/>
                        <a:pt x="3949" y="15151"/>
                      </a:cubicBezTo>
                      <a:cubicBezTo>
                        <a:pt x="3843" y="14544"/>
                        <a:pt x="3772" y="13929"/>
                        <a:pt x="3730" y="13308"/>
                      </a:cubicBezTo>
                      <a:cubicBezTo>
                        <a:pt x="3638" y="11634"/>
                        <a:pt x="3546" y="9917"/>
                        <a:pt x="3631" y="8215"/>
                      </a:cubicBezTo>
                      <a:cubicBezTo>
                        <a:pt x="3631" y="8137"/>
                        <a:pt x="3645" y="8060"/>
                        <a:pt x="3645" y="7982"/>
                      </a:cubicBezTo>
                      <a:cubicBezTo>
                        <a:pt x="3673" y="7325"/>
                        <a:pt x="3723" y="6562"/>
                        <a:pt x="3836" y="5757"/>
                      </a:cubicBezTo>
                      <a:cubicBezTo>
                        <a:pt x="3885" y="5362"/>
                        <a:pt x="3956" y="4959"/>
                        <a:pt x="4055" y="4542"/>
                      </a:cubicBezTo>
                      <a:cubicBezTo>
                        <a:pt x="4238" y="3695"/>
                        <a:pt x="4514" y="2861"/>
                        <a:pt x="4881" y="2070"/>
                      </a:cubicBezTo>
                      <a:lnTo>
                        <a:pt x="4881" y="2070"/>
                      </a:lnTo>
                      <a:cubicBezTo>
                        <a:pt x="4508" y="2139"/>
                        <a:pt x="4162" y="2170"/>
                        <a:pt x="3841" y="2170"/>
                      </a:cubicBezTo>
                      <a:cubicBezTo>
                        <a:pt x="2078" y="2170"/>
                        <a:pt x="1057" y="1210"/>
                        <a:pt x="304" y="92"/>
                      </a:cubicBezTo>
                      <a:cubicBezTo>
                        <a:pt x="283" y="57"/>
                        <a:pt x="262" y="29"/>
                        <a:pt x="240" y="1"/>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50"/>
                <p:cNvSpPr/>
                <p:nvPr/>
              </p:nvSpPr>
              <p:spPr>
                <a:xfrm>
                  <a:off x="6176350" y="5419900"/>
                  <a:ext cx="145175" cy="153825"/>
                </a:xfrm>
                <a:custGeom>
                  <a:rect b="b" l="l" r="r" t="t"/>
                  <a:pathLst>
                    <a:path extrusionOk="0" h="6153" w="5807">
                      <a:moveTo>
                        <a:pt x="71" y="0"/>
                      </a:moveTo>
                      <a:cubicBezTo>
                        <a:pt x="71" y="1653"/>
                        <a:pt x="1" y="3475"/>
                        <a:pt x="1152" y="4782"/>
                      </a:cubicBezTo>
                      <a:cubicBezTo>
                        <a:pt x="2261" y="6039"/>
                        <a:pt x="4246" y="6138"/>
                        <a:pt x="5807" y="6152"/>
                      </a:cubicBezTo>
                      <a:cubicBezTo>
                        <a:pt x="2550" y="5192"/>
                        <a:pt x="884" y="3009"/>
                        <a:pt x="71"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50"/>
                <p:cNvSpPr/>
                <p:nvPr/>
              </p:nvSpPr>
              <p:spPr>
                <a:xfrm>
                  <a:off x="6482000" y="4613800"/>
                  <a:ext cx="478025" cy="771500"/>
                </a:xfrm>
                <a:custGeom>
                  <a:rect b="b" l="l" r="r" t="t"/>
                  <a:pathLst>
                    <a:path extrusionOk="0" h="30860" w="19121">
                      <a:moveTo>
                        <a:pt x="3836" y="1"/>
                      </a:moveTo>
                      <a:cubicBezTo>
                        <a:pt x="3829" y="2317"/>
                        <a:pt x="3829" y="4493"/>
                        <a:pt x="3271" y="6647"/>
                      </a:cubicBezTo>
                      <a:cubicBezTo>
                        <a:pt x="2713" y="8752"/>
                        <a:pt x="1816" y="10680"/>
                        <a:pt x="1209" y="12700"/>
                      </a:cubicBezTo>
                      <a:cubicBezTo>
                        <a:pt x="566" y="14833"/>
                        <a:pt x="1" y="17327"/>
                        <a:pt x="86" y="19615"/>
                      </a:cubicBezTo>
                      <a:cubicBezTo>
                        <a:pt x="170" y="21861"/>
                        <a:pt x="962" y="23655"/>
                        <a:pt x="1385" y="25810"/>
                      </a:cubicBezTo>
                      <a:cubicBezTo>
                        <a:pt x="1717" y="27476"/>
                        <a:pt x="1922" y="29165"/>
                        <a:pt x="1986" y="30860"/>
                      </a:cubicBezTo>
                      <a:cubicBezTo>
                        <a:pt x="2621" y="29348"/>
                        <a:pt x="2996" y="27625"/>
                        <a:pt x="2953" y="26325"/>
                      </a:cubicBezTo>
                      <a:cubicBezTo>
                        <a:pt x="2720" y="17969"/>
                        <a:pt x="4133" y="12594"/>
                        <a:pt x="7248" y="6901"/>
                      </a:cubicBezTo>
                      <a:cubicBezTo>
                        <a:pt x="8325" y="7559"/>
                        <a:pt x="9561" y="7905"/>
                        <a:pt x="10819" y="7905"/>
                      </a:cubicBezTo>
                      <a:cubicBezTo>
                        <a:pt x="10832" y="7905"/>
                        <a:pt x="10844" y="7904"/>
                        <a:pt x="10857" y="7904"/>
                      </a:cubicBezTo>
                      <a:cubicBezTo>
                        <a:pt x="11606" y="7904"/>
                        <a:pt x="12354" y="7784"/>
                        <a:pt x="13061" y="7551"/>
                      </a:cubicBezTo>
                      <a:cubicBezTo>
                        <a:pt x="14862" y="8039"/>
                        <a:pt x="16981" y="8703"/>
                        <a:pt x="16981" y="8703"/>
                      </a:cubicBezTo>
                      <a:lnTo>
                        <a:pt x="16910" y="9677"/>
                      </a:lnTo>
                      <a:cubicBezTo>
                        <a:pt x="16875" y="10129"/>
                        <a:pt x="17511" y="10892"/>
                        <a:pt x="17927" y="11069"/>
                      </a:cubicBezTo>
                      <a:lnTo>
                        <a:pt x="18944" y="11069"/>
                      </a:lnTo>
                      <a:lnTo>
                        <a:pt x="19121" y="8766"/>
                      </a:lnTo>
                      <a:cubicBezTo>
                        <a:pt x="18916" y="8053"/>
                        <a:pt x="18881" y="7735"/>
                        <a:pt x="17567" y="7339"/>
                      </a:cubicBezTo>
                      <a:cubicBezTo>
                        <a:pt x="16232" y="6937"/>
                        <a:pt x="15907" y="6824"/>
                        <a:pt x="15158" y="6393"/>
                      </a:cubicBezTo>
                      <a:cubicBezTo>
                        <a:pt x="13746" y="5581"/>
                        <a:pt x="13244" y="4874"/>
                        <a:pt x="13244" y="4874"/>
                      </a:cubicBezTo>
                      <a:cubicBezTo>
                        <a:pt x="13244" y="4874"/>
                        <a:pt x="11936" y="5471"/>
                        <a:pt x="10247" y="5471"/>
                      </a:cubicBezTo>
                      <a:cubicBezTo>
                        <a:pt x="9923" y="5471"/>
                        <a:pt x="9585" y="5449"/>
                        <a:pt x="9240" y="5397"/>
                      </a:cubicBezTo>
                      <a:cubicBezTo>
                        <a:pt x="8901" y="5340"/>
                        <a:pt x="8569" y="5263"/>
                        <a:pt x="8251" y="5157"/>
                      </a:cubicBezTo>
                      <a:cubicBezTo>
                        <a:pt x="7008" y="4747"/>
                        <a:pt x="5750" y="3857"/>
                        <a:pt x="4762" y="2127"/>
                      </a:cubicBezTo>
                      <a:cubicBezTo>
                        <a:pt x="4380" y="1456"/>
                        <a:pt x="4069" y="735"/>
                        <a:pt x="3836" y="1"/>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50"/>
                <p:cNvSpPr/>
                <p:nvPr/>
              </p:nvSpPr>
              <p:spPr>
                <a:xfrm>
                  <a:off x="7016175" y="4754375"/>
                  <a:ext cx="31625" cy="57275"/>
                </a:xfrm>
                <a:custGeom>
                  <a:rect b="b" l="l" r="r" t="t"/>
                  <a:pathLst>
                    <a:path extrusionOk="0" h="2291" w="1265">
                      <a:moveTo>
                        <a:pt x="704" y="0"/>
                      </a:moveTo>
                      <a:cubicBezTo>
                        <a:pt x="528" y="0"/>
                        <a:pt x="327" y="132"/>
                        <a:pt x="141" y="377"/>
                      </a:cubicBezTo>
                      <a:cubicBezTo>
                        <a:pt x="0" y="560"/>
                        <a:pt x="396" y="1005"/>
                        <a:pt x="396" y="1288"/>
                      </a:cubicBezTo>
                      <a:cubicBezTo>
                        <a:pt x="388" y="1620"/>
                        <a:pt x="311" y="2255"/>
                        <a:pt x="756" y="2291"/>
                      </a:cubicBezTo>
                      <a:cubicBezTo>
                        <a:pt x="1059" y="1789"/>
                        <a:pt x="1264" y="1189"/>
                        <a:pt x="1151" y="567"/>
                      </a:cubicBezTo>
                      <a:cubicBezTo>
                        <a:pt x="1079" y="179"/>
                        <a:pt x="909" y="0"/>
                        <a:pt x="7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50"/>
                <p:cNvSpPr/>
                <p:nvPr/>
              </p:nvSpPr>
              <p:spPr>
                <a:xfrm>
                  <a:off x="6673425" y="4300600"/>
                  <a:ext cx="57225" cy="139875"/>
                </a:xfrm>
                <a:custGeom>
                  <a:rect b="b" l="l" r="r" t="t"/>
                  <a:pathLst>
                    <a:path extrusionOk="0" h="5595" w="2289">
                      <a:moveTo>
                        <a:pt x="2275" y="1"/>
                      </a:moveTo>
                      <a:lnTo>
                        <a:pt x="2275" y="1"/>
                      </a:lnTo>
                      <a:cubicBezTo>
                        <a:pt x="1851" y="538"/>
                        <a:pt x="241" y="2967"/>
                        <a:pt x="0" y="5595"/>
                      </a:cubicBezTo>
                      <a:cubicBezTo>
                        <a:pt x="170" y="5440"/>
                        <a:pt x="1159" y="5277"/>
                        <a:pt x="1434" y="5277"/>
                      </a:cubicBezTo>
                      <a:cubicBezTo>
                        <a:pt x="1696" y="4542"/>
                        <a:pt x="2289" y="199"/>
                        <a:pt x="227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50"/>
                <p:cNvSpPr/>
                <p:nvPr/>
              </p:nvSpPr>
              <p:spPr>
                <a:xfrm>
                  <a:off x="6746700" y="4551725"/>
                  <a:ext cx="79502" cy="47450"/>
                </a:xfrm>
                <a:custGeom>
                  <a:rect b="b" l="l" r="r" t="t"/>
                  <a:pathLst>
                    <a:path extrusionOk="0" h="1898" w="3208">
                      <a:moveTo>
                        <a:pt x="2194" y="0"/>
                      </a:moveTo>
                      <a:cubicBezTo>
                        <a:pt x="1322" y="0"/>
                        <a:pt x="648" y="326"/>
                        <a:pt x="0" y="1024"/>
                      </a:cubicBezTo>
                      <a:cubicBezTo>
                        <a:pt x="410" y="847"/>
                        <a:pt x="834" y="706"/>
                        <a:pt x="1272" y="614"/>
                      </a:cubicBezTo>
                      <a:lnTo>
                        <a:pt x="1272" y="614"/>
                      </a:lnTo>
                      <a:cubicBezTo>
                        <a:pt x="1081" y="755"/>
                        <a:pt x="968" y="981"/>
                        <a:pt x="982" y="1215"/>
                      </a:cubicBezTo>
                      <a:cubicBezTo>
                        <a:pt x="1015" y="1608"/>
                        <a:pt x="1413" y="1898"/>
                        <a:pt x="1888" y="1898"/>
                      </a:cubicBezTo>
                      <a:cubicBezTo>
                        <a:pt x="1925" y="1898"/>
                        <a:pt x="1962" y="1896"/>
                        <a:pt x="1999" y="1893"/>
                      </a:cubicBezTo>
                      <a:cubicBezTo>
                        <a:pt x="2529" y="1850"/>
                        <a:pt x="2925" y="1476"/>
                        <a:pt x="2889" y="1052"/>
                      </a:cubicBezTo>
                      <a:cubicBezTo>
                        <a:pt x="2868" y="847"/>
                        <a:pt x="2755" y="671"/>
                        <a:pt x="2578" y="558"/>
                      </a:cubicBezTo>
                      <a:lnTo>
                        <a:pt x="2578" y="558"/>
                      </a:lnTo>
                      <a:cubicBezTo>
                        <a:pt x="2797" y="579"/>
                        <a:pt x="3002" y="628"/>
                        <a:pt x="3207" y="699"/>
                      </a:cubicBezTo>
                      <a:lnTo>
                        <a:pt x="2903" y="63"/>
                      </a:lnTo>
                      <a:cubicBezTo>
                        <a:pt x="2652" y="22"/>
                        <a:pt x="2417" y="0"/>
                        <a:pt x="21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50"/>
                <p:cNvSpPr/>
                <p:nvPr/>
              </p:nvSpPr>
              <p:spPr>
                <a:xfrm>
                  <a:off x="5397100" y="5034475"/>
                  <a:ext cx="651425" cy="538600"/>
                </a:xfrm>
                <a:custGeom>
                  <a:rect b="b" l="l" r="r" t="t"/>
                  <a:pathLst>
                    <a:path extrusionOk="0" h="21544" w="26057">
                      <a:moveTo>
                        <a:pt x="22787" y="0"/>
                      </a:moveTo>
                      <a:cubicBezTo>
                        <a:pt x="19500" y="2020"/>
                        <a:pt x="15449" y="3081"/>
                        <a:pt x="9540" y="3081"/>
                      </a:cubicBezTo>
                      <a:cubicBezTo>
                        <a:pt x="7741" y="3081"/>
                        <a:pt x="5770" y="2983"/>
                        <a:pt x="3596" y="2783"/>
                      </a:cubicBezTo>
                      <a:cubicBezTo>
                        <a:pt x="3222" y="2748"/>
                        <a:pt x="375" y="2282"/>
                        <a:pt x="1" y="2239"/>
                      </a:cubicBezTo>
                      <a:lnTo>
                        <a:pt x="1" y="2239"/>
                      </a:lnTo>
                      <a:lnTo>
                        <a:pt x="495" y="16154"/>
                      </a:lnTo>
                      <a:cubicBezTo>
                        <a:pt x="789" y="18716"/>
                        <a:pt x="2960" y="20609"/>
                        <a:pt x="5491" y="20609"/>
                      </a:cubicBezTo>
                      <a:cubicBezTo>
                        <a:pt x="5640" y="20609"/>
                        <a:pt x="5790" y="20603"/>
                        <a:pt x="5941" y="20590"/>
                      </a:cubicBezTo>
                      <a:lnTo>
                        <a:pt x="18492" y="21543"/>
                      </a:lnTo>
                      <a:cubicBezTo>
                        <a:pt x="22949" y="21140"/>
                        <a:pt x="26057" y="16952"/>
                        <a:pt x="25146" y="12573"/>
                      </a:cubicBezTo>
                      <a:lnTo>
                        <a:pt x="2278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50"/>
                <p:cNvSpPr/>
                <p:nvPr/>
              </p:nvSpPr>
              <p:spPr>
                <a:xfrm>
                  <a:off x="5686000" y="5435300"/>
                  <a:ext cx="105975" cy="309400"/>
                </a:xfrm>
                <a:custGeom>
                  <a:rect b="b" l="l" r="r" t="t"/>
                  <a:pathLst>
                    <a:path extrusionOk="0" h="12376" w="4239">
                      <a:moveTo>
                        <a:pt x="4238" y="1"/>
                      </a:moveTo>
                      <a:lnTo>
                        <a:pt x="3779" y="64"/>
                      </a:lnTo>
                      <a:lnTo>
                        <a:pt x="2077" y="347"/>
                      </a:lnTo>
                      <a:lnTo>
                        <a:pt x="1145" y="481"/>
                      </a:lnTo>
                      <a:lnTo>
                        <a:pt x="862" y="531"/>
                      </a:lnTo>
                      <a:lnTo>
                        <a:pt x="615" y="3737"/>
                      </a:lnTo>
                      <a:lnTo>
                        <a:pt x="516" y="5023"/>
                      </a:lnTo>
                      <a:lnTo>
                        <a:pt x="0" y="11704"/>
                      </a:lnTo>
                      <a:cubicBezTo>
                        <a:pt x="608" y="11846"/>
                        <a:pt x="1215" y="11973"/>
                        <a:pt x="1837" y="12079"/>
                      </a:cubicBezTo>
                      <a:cubicBezTo>
                        <a:pt x="2225" y="12156"/>
                        <a:pt x="2614" y="12220"/>
                        <a:pt x="3023" y="12277"/>
                      </a:cubicBezTo>
                      <a:cubicBezTo>
                        <a:pt x="3242" y="12319"/>
                        <a:pt x="3461" y="12347"/>
                        <a:pt x="3694" y="12375"/>
                      </a:cubicBezTo>
                      <a:lnTo>
                        <a:pt x="3814" y="9699"/>
                      </a:lnTo>
                      <a:lnTo>
                        <a:pt x="4005" y="5284"/>
                      </a:lnTo>
                      <a:lnTo>
                        <a:pt x="4069" y="3857"/>
                      </a:lnTo>
                      <a:lnTo>
                        <a:pt x="423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50"/>
                <p:cNvSpPr/>
                <p:nvPr/>
              </p:nvSpPr>
              <p:spPr>
                <a:xfrm>
                  <a:off x="5411300" y="5038650"/>
                  <a:ext cx="488025" cy="158525"/>
                </a:xfrm>
                <a:custGeom>
                  <a:rect b="b" l="l" r="r" t="t"/>
                  <a:pathLst>
                    <a:path extrusionOk="0" h="6341" w="19521">
                      <a:moveTo>
                        <a:pt x="1193" y="0"/>
                      </a:moveTo>
                      <a:cubicBezTo>
                        <a:pt x="628" y="0"/>
                        <a:pt x="292" y="166"/>
                        <a:pt x="231" y="589"/>
                      </a:cubicBezTo>
                      <a:cubicBezTo>
                        <a:pt x="1" y="2141"/>
                        <a:pt x="2729" y="6340"/>
                        <a:pt x="10428" y="6340"/>
                      </a:cubicBezTo>
                      <a:cubicBezTo>
                        <a:pt x="10511" y="6340"/>
                        <a:pt x="10594" y="6340"/>
                        <a:pt x="10678" y="6339"/>
                      </a:cubicBezTo>
                      <a:cubicBezTo>
                        <a:pt x="16151" y="6275"/>
                        <a:pt x="19521" y="2765"/>
                        <a:pt x="19408" y="1387"/>
                      </a:cubicBezTo>
                      <a:cubicBezTo>
                        <a:pt x="19351" y="718"/>
                        <a:pt x="19053" y="480"/>
                        <a:pt x="18548" y="480"/>
                      </a:cubicBezTo>
                      <a:cubicBezTo>
                        <a:pt x="17308" y="480"/>
                        <a:pt x="14814" y="1913"/>
                        <a:pt x="11538" y="1913"/>
                      </a:cubicBezTo>
                      <a:cubicBezTo>
                        <a:pt x="11025" y="1913"/>
                        <a:pt x="10492" y="1878"/>
                        <a:pt x="9943" y="1797"/>
                      </a:cubicBezTo>
                      <a:cubicBezTo>
                        <a:pt x="5932" y="1209"/>
                        <a:pt x="2722" y="0"/>
                        <a:pt x="11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50"/>
                <p:cNvSpPr/>
                <p:nvPr/>
              </p:nvSpPr>
              <p:spPr>
                <a:xfrm>
                  <a:off x="5534125" y="5072800"/>
                  <a:ext cx="488800" cy="459150"/>
                </a:xfrm>
                <a:custGeom>
                  <a:rect b="b" l="l" r="r" t="t"/>
                  <a:pathLst>
                    <a:path extrusionOk="0" h="18366" w="19552">
                      <a:moveTo>
                        <a:pt x="827" y="0"/>
                      </a:moveTo>
                      <a:lnTo>
                        <a:pt x="86" y="12961"/>
                      </a:lnTo>
                      <a:cubicBezTo>
                        <a:pt x="1" y="15758"/>
                        <a:pt x="2205" y="18089"/>
                        <a:pt x="5002" y="18174"/>
                      </a:cubicBezTo>
                      <a:cubicBezTo>
                        <a:pt x="6565" y="18201"/>
                        <a:pt x="8226" y="18365"/>
                        <a:pt x="9677" y="18365"/>
                      </a:cubicBezTo>
                      <a:cubicBezTo>
                        <a:pt x="10461" y="18365"/>
                        <a:pt x="11184" y="18317"/>
                        <a:pt x="11796" y="18174"/>
                      </a:cubicBezTo>
                      <a:cubicBezTo>
                        <a:pt x="18485" y="16591"/>
                        <a:pt x="19552" y="8229"/>
                        <a:pt x="12397" y="2564"/>
                      </a:cubicBezTo>
                      <a:cubicBezTo>
                        <a:pt x="12022" y="2267"/>
                        <a:pt x="11620" y="1971"/>
                        <a:pt x="11203" y="1681"/>
                      </a:cubicBezTo>
                      <a:lnTo>
                        <a:pt x="827" y="0"/>
                      </a:ln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50"/>
                <p:cNvSpPr/>
                <p:nvPr/>
              </p:nvSpPr>
              <p:spPr>
                <a:xfrm>
                  <a:off x="5435950" y="4980500"/>
                  <a:ext cx="429125" cy="194325"/>
                </a:xfrm>
                <a:custGeom>
                  <a:rect b="b" l="l" r="r" t="t"/>
                  <a:pathLst>
                    <a:path extrusionOk="0" h="7773" w="17165">
                      <a:moveTo>
                        <a:pt x="631" y="1"/>
                      </a:moveTo>
                      <a:cubicBezTo>
                        <a:pt x="481" y="1"/>
                        <a:pt x="331" y="55"/>
                        <a:pt x="213" y="161"/>
                      </a:cubicBezTo>
                      <a:cubicBezTo>
                        <a:pt x="206" y="168"/>
                        <a:pt x="192" y="175"/>
                        <a:pt x="192" y="189"/>
                      </a:cubicBezTo>
                      <a:cubicBezTo>
                        <a:pt x="64" y="316"/>
                        <a:pt x="1" y="492"/>
                        <a:pt x="15" y="676"/>
                      </a:cubicBezTo>
                      <a:lnTo>
                        <a:pt x="220" y="2724"/>
                      </a:lnTo>
                      <a:cubicBezTo>
                        <a:pt x="340" y="3946"/>
                        <a:pt x="1308" y="4900"/>
                        <a:pt x="2529" y="5006"/>
                      </a:cubicBezTo>
                      <a:lnTo>
                        <a:pt x="6040" y="5288"/>
                      </a:lnTo>
                      <a:cubicBezTo>
                        <a:pt x="6683" y="5338"/>
                        <a:pt x="7318" y="5472"/>
                        <a:pt x="7933" y="5677"/>
                      </a:cubicBezTo>
                      <a:cubicBezTo>
                        <a:pt x="8597" y="5896"/>
                        <a:pt x="9232" y="6207"/>
                        <a:pt x="9812" y="6602"/>
                      </a:cubicBezTo>
                      <a:cubicBezTo>
                        <a:pt x="10836" y="7410"/>
                        <a:pt x="11966" y="7772"/>
                        <a:pt x="13180" y="7772"/>
                      </a:cubicBezTo>
                      <a:cubicBezTo>
                        <a:pt x="14068" y="7772"/>
                        <a:pt x="15001" y="7579"/>
                        <a:pt x="15971" y="7224"/>
                      </a:cubicBezTo>
                      <a:cubicBezTo>
                        <a:pt x="17164" y="6729"/>
                        <a:pt x="17108" y="5804"/>
                        <a:pt x="16613" y="5147"/>
                      </a:cubicBezTo>
                      <a:lnTo>
                        <a:pt x="15978" y="4321"/>
                      </a:lnTo>
                      <a:cubicBezTo>
                        <a:pt x="15632" y="3855"/>
                        <a:pt x="15144" y="3516"/>
                        <a:pt x="14586" y="3360"/>
                      </a:cubicBezTo>
                      <a:cubicBezTo>
                        <a:pt x="14358" y="3293"/>
                        <a:pt x="14124" y="3259"/>
                        <a:pt x="13889" y="3259"/>
                      </a:cubicBezTo>
                      <a:cubicBezTo>
                        <a:pt x="13681" y="3259"/>
                        <a:pt x="13472" y="3286"/>
                        <a:pt x="13265" y="3339"/>
                      </a:cubicBezTo>
                      <a:cubicBezTo>
                        <a:pt x="12651" y="3494"/>
                        <a:pt x="12022" y="3579"/>
                        <a:pt x="11394" y="3586"/>
                      </a:cubicBezTo>
                      <a:cubicBezTo>
                        <a:pt x="10829" y="3636"/>
                        <a:pt x="10266" y="3662"/>
                        <a:pt x="9710" y="3662"/>
                      </a:cubicBezTo>
                      <a:cubicBezTo>
                        <a:pt x="6263" y="3662"/>
                        <a:pt x="3058" y="2656"/>
                        <a:pt x="947" y="90"/>
                      </a:cubicBezTo>
                      <a:cubicBezTo>
                        <a:pt x="851" y="30"/>
                        <a:pt x="742" y="1"/>
                        <a:pt x="631" y="1"/>
                      </a:cubicBezTo>
                      <a:close/>
                    </a:path>
                  </a:pathLst>
                </a:custGeom>
                <a:solidFill>
                  <a:srgbClr val="3C3C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50"/>
                <p:cNvSpPr/>
                <p:nvPr/>
              </p:nvSpPr>
              <p:spPr>
                <a:xfrm>
                  <a:off x="5430850" y="4971325"/>
                  <a:ext cx="374900" cy="156075"/>
                </a:xfrm>
                <a:custGeom>
                  <a:rect b="b" l="l" r="r" t="t"/>
                  <a:pathLst>
                    <a:path extrusionOk="0" h="6243" w="14996">
                      <a:moveTo>
                        <a:pt x="817" y="0"/>
                      </a:moveTo>
                      <a:cubicBezTo>
                        <a:pt x="639" y="0"/>
                        <a:pt x="428" y="111"/>
                        <a:pt x="198" y="429"/>
                      </a:cubicBezTo>
                      <a:cubicBezTo>
                        <a:pt x="184" y="436"/>
                        <a:pt x="177" y="450"/>
                        <a:pt x="177" y="457"/>
                      </a:cubicBezTo>
                      <a:cubicBezTo>
                        <a:pt x="57" y="598"/>
                        <a:pt x="0" y="775"/>
                        <a:pt x="7" y="951"/>
                      </a:cubicBezTo>
                      <a:lnTo>
                        <a:pt x="184" y="2696"/>
                      </a:lnTo>
                      <a:lnTo>
                        <a:pt x="212" y="3035"/>
                      </a:lnTo>
                      <a:cubicBezTo>
                        <a:pt x="318" y="4151"/>
                        <a:pt x="1144" y="5069"/>
                        <a:pt x="2239" y="5302"/>
                      </a:cubicBezTo>
                      <a:cubicBezTo>
                        <a:pt x="2246" y="5309"/>
                        <a:pt x="2255" y="5313"/>
                        <a:pt x="2264" y="5313"/>
                      </a:cubicBezTo>
                      <a:cubicBezTo>
                        <a:pt x="2273" y="5313"/>
                        <a:pt x="2281" y="5309"/>
                        <a:pt x="2289" y="5302"/>
                      </a:cubicBezTo>
                      <a:cubicBezTo>
                        <a:pt x="2373" y="5330"/>
                        <a:pt x="2458" y="5345"/>
                        <a:pt x="2550" y="5352"/>
                      </a:cubicBezTo>
                      <a:lnTo>
                        <a:pt x="2726" y="5359"/>
                      </a:lnTo>
                      <a:lnTo>
                        <a:pt x="4867" y="5535"/>
                      </a:lnTo>
                      <a:lnTo>
                        <a:pt x="4909" y="5535"/>
                      </a:lnTo>
                      <a:lnTo>
                        <a:pt x="6110" y="5634"/>
                      </a:lnTo>
                      <a:cubicBezTo>
                        <a:pt x="6279" y="5648"/>
                        <a:pt x="6435" y="5669"/>
                        <a:pt x="6604" y="5684"/>
                      </a:cubicBezTo>
                      <a:cubicBezTo>
                        <a:pt x="7028" y="5747"/>
                        <a:pt x="7445" y="5846"/>
                        <a:pt x="7854" y="5980"/>
                      </a:cubicBezTo>
                      <a:cubicBezTo>
                        <a:pt x="7918" y="5994"/>
                        <a:pt x="7974" y="6009"/>
                        <a:pt x="8031" y="6030"/>
                      </a:cubicBezTo>
                      <a:cubicBezTo>
                        <a:pt x="8094" y="6044"/>
                        <a:pt x="8158" y="6058"/>
                        <a:pt x="8222" y="6072"/>
                      </a:cubicBezTo>
                      <a:cubicBezTo>
                        <a:pt x="8765" y="6171"/>
                        <a:pt x="9323" y="6227"/>
                        <a:pt x="9881" y="6242"/>
                      </a:cubicBezTo>
                      <a:cubicBezTo>
                        <a:pt x="9916" y="6242"/>
                        <a:pt x="9951" y="6242"/>
                        <a:pt x="9986" y="6242"/>
                      </a:cubicBezTo>
                      <a:cubicBezTo>
                        <a:pt x="11406" y="6242"/>
                        <a:pt x="12822" y="5962"/>
                        <a:pt x="13766" y="5486"/>
                      </a:cubicBezTo>
                      <a:cubicBezTo>
                        <a:pt x="13978" y="5380"/>
                        <a:pt x="14176" y="5253"/>
                        <a:pt x="14366" y="5104"/>
                      </a:cubicBezTo>
                      <a:cubicBezTo>
                        <a:pt x="14790" y="4765"/>
                        <a:pt x="14995" y="4363"/>
                        <a:pt x="14875" y="3932"/>
                      </a:cubicBezTo>
                      <a:cubicBezTo>
                        <a:pt x="14861" y="3861"/>
                        <a:pt x="14833" y="3798"/>
                        <a:pt x="14797" y="3734"/>
                      </a:cubicBezTo>
                      <a:cubicBezTo>
                        <a:pt x="14797" y="3713"/>
                        <a:pt x="14790" y="3706"/>
                        <a:pt x="14776" y="3685"/>
                      </a:cubicBezTo>
                      <a:cubicBezTo>
                        <a:pt x="14568" y="3622"/>
                        <a:pt x="14353" y="3597"/>
                        <a:pt x="14134" y="3597"/>
                      </a:cubicBezTo>
                      <a:cubicBezTo>
                        <a:pt x="13908" y="3597"/>
                        <a:pt x="13678" y="3624"/>
                        <a:pt x="13448" y="3664"/>
                      </a:cubicBezTo>
                      <a:cubicBezTo>
                        <a:pt x="12806" y="3770"/>
                        <a:pt x="12177" y="3861"/>
                        <a:pt x="11541" y="3911"/>
                      </a:cubicBezTo>
                      <a:cubicBezTo>
                        <a:pt x="11040" y="3961"/>
                        <a:pt x="10535" y="3985"/>
                        <a:pt x="10030" y="3985"/>
                      </a:cubicBezTo>
                      <a:cubicBezTo>
                        <a:pt x="9602" y="3985"/>
                        <a:pt x="9175" y="3968"/>
                        <a:pt x="8751" y="3932"/>
                      </a:cubicBezTo>
                      <a:cubicBezTo>
                        <a:pt x="7494" y="3833"/>
                        <a:pt x="6251" y="3551"/>
                        <a:pt x="5078" y="3084"/>
                      </a:cubicBezTo>
                      <a:cubicBezTo>
                        <a:pt x="4633" y="2894"/>
                        <a:pt x="4210" y="2675"/>
                        <a:pt x="3800" y="2428"/>
                      </a:cubicBezTo>
                      <a:cubicBezTo>
                        <a:pt x="2818" y="1848"/>
                        <a:pt x="1949" y="1100"/>
                        <a:pt x="1229" y="224"/>
                      </a:cubicBezTo>
                      <a:cubicBezTo>
                        <a:pt x="1129" y="103"/>
                        <a:pt x="988" y="0"/>
                        <a:pt x="817" y="0"/>
                      </a:cubicBezTo>
                      <a:close/>
                    </a:path>
                  </a:pathLst>
                </a:custGeom>
                <a:solidFill>
                  <a:srgbClr val="3C3C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50"/>
                <p:cNvSpPr/>
                <p:nvPr/>
              </p:nvSpPr>
              <p:spPr>
                <a:xfrm>
                  <a:off x="5928800" y="5796150"/>
                  <a:ext cx="81425" cy="128475"/>
                </a:xfrm>
                <a:custGeom>
                  <a:rect b="b" l="l" r="r" t="t"/>
                  <a:pathLst>
                    <a:path extrusionOk="0" h="5139" w="3257">
                      <a:moveTo>
                        <a:pt x="1304" y="282"/>
                      </a:moveTo>
                      <a:cubicBezTo>
                        <a:pt x="1346" y="282"/>
                        <a:pt x="1387" y="287"/>
                        <a:pt x="1427" y="301"/>
                      </a:cubicBezTo>
                      <a:cubicBezTo>
                        <a:pt x="1921" y="364"/>
                        <a:pt x="2380" y="915"/>
                        <a:pt x="2635" y="1699"/>
                      </a:cubicBezTo>
                      <a:cubicBezTo>
                        <a:pt x="2712" y="1932"/>
                        <a:pt x="2769" y="2179"/>
                        <a:pt x="2804" y="2427"/>
                      </a:cubicBezTo>
                      <a:lnTo>
                        <a:pt x="3009" y="4079"/>
                      </a:lnTo>
                      <a:lnTo>
                        <a:pt x="3016" y="4178"/>
                      </a:lnTo>
                      <a:lnTo>
                        <a:pt x="2041" y="4305"/>
                      </a:lnTo>
                      <a:lnTo>
                        <a:pt x="657" y="4475"/>
                      </a:lnTo>
                      <a:lnTo>
                        <a:pt x="452" y="4503"/>
                      </a:lnTo>
                      <a:lnTo>
                        <a:pt x="226" y="2751"/>
                      </a:lnTo>
                      <a:cubicBezTo>
                        <a:pt x="184" y="2419"/>
                        <a:pt x="184" y="2073"/>
                        <a:pt x="240" y="1741"/>
                      </a:cubicBezTo>
                      <a:cubicBezTo>
                        <a:pt x="240" y="1643"/>
                        <a:pt x="261" y="1551"/>
                        <a:pt x="283" y="1459"/>
                      </a:cubicBezTo>
                      <a:cubicBezTo>
                        <a:pt x="311" y="1346"/>
                        <a:pt x="339" y="1233"/>
                        <a:pt x="382" y="1127"/>
                      </a:cubicBezTo>
                      <a:cubicBezTo>
                        <a:pt x="389" y="1085"/>
                        <a:pt x="410" y="1049"/>
                        <a:pt x="431" y="1014"/>
                      </a:cubicBezTo>
                      <a:cubicBezTo>
                        <a:pt x="452" y="957"/>
                        <a:pt x="487" y="894"/>
                        <a:pt x="523" y="837"/>
                      </a:cubicBezTo>
                      <a:cubicBezTo>
                        <a:pt x="537" y="788"/>
                        <a:pt x="565" y="746"/>
                        <a:pt x="600" y="710"/>
                      </a:cubicBezTo>
                      <a:cubicBezTo>
                        <a:pt x="615" y="682"/>
                        <a:pt x="629" y="654"/>
                        <a:pt x="657" y="633"/>
                      </a:cubicBezTo>
                      <a:cubicBezTo>
                        <a:pt x="699" y="576"/>
                        <a:pt x="749" y="527"/>
                        <a:pt x="805" y="484"/>
                      </a:cubicBezTo>
                      <a:cubicBezTo>
                        <a:pt x="918" y="378"/>
                        <a:pt x="1060" y="315"/>
                        <a:pt x="1215" y="301"/>
                      </a:cubicBezTo>
                      <a:lnTo>
                        <a:pt x="1229" y="286"/>
                      </a:lnTo>
                      <a:cubicBezTo>
                        <a:pt x="1255" y="284"/>
                        <a:pt x="1280" y="282"/>
                        <a:pt x="1304" y="282"/>
                      </a:cubicBezTo>
                      <a:close/>
                      <a:moveTo>
                        <a:pt x="1300" y="1"/>
                      </a:moveTo>
                      <a:cubicBezTo>
                        <a:pt x="1267" y="1"/>
                        <a:pt x="1236" y="6"/>
                        <a:pt x="1201" y="11"/>
                      </a:cubicBezTo>
                      <a:lnTo>
                        <a:pt x="1173" y="18"/>
                      </a:lnTo>
                      <a:cubicBezTo>
                        <a:pt x="1151" y="18"/>
                        <a:pt x="1144" y="32"/>
                        <a:pt x="1123" y="39"/>
                      </a:cubicBezTo>
                      <a:lnTo>
                        <a:pt x="1088" y="46"/>
                      </a:lnTo>
                      <a:cubicBezTo>
                        <a:pt x="1053" y="56"/>
                        <a:pt x="1020" y="66"/>
                        <a:pt x="988" y="79"/>
                      </a:cubicBezTo>
                      <a:lnTo>
                        <a:pt x="988" y="79"/>
                      </a:lnTo>
                      <a:cubicBezTo>
                        <a:pt x="946" y="93"/>
                        <a:pt x="905" y="111"/>
                        <a:pt x="869" y="131"/>
                      </a:cubicBezTo>
                      <a:cubicBezTo>
                        <a:pt x="869" y="131"/>
                        <a:pt x="869" y="131"/>
                        <a:pt x="869" y="131"/>
                      </a:cubicBezTo>
                      <a:lnTo>
                        <a:pt x="869" y="131"/>
                      </a:lnTo>
                      <a:cubicBezTo>
                        <a:pt x="842" y="142"/>
                        <a:pt x="816" y="156"/>
                        <a:pt x="791" y="172"/>
                      </a:cubicBezTo>
                      <a:lnTo>
                        <a:pt x="791" y="172"/>
                      </a:lnTo>
                      <a:cubicBezTo>
                        <a:pt x="748" y="198"/>
                        <a:pt x="710" y="229"/>
                        <a:pt x="678" y="265"/>
                      </a:cubicBezTo>
                      <a:cubicBezTo>
                        <a:pt x="636" y="293"/>
                        <a:pt x="608" y="329"/>
                        <a:pt x="579" y="364"/>
                      </a:cubicBezTo>
                      <a:cubicBezTo>
                        <a:pt x="579" y="364"/>
                        <a:pt x="579" y="364"/>
                        <a:pt x="579" y="364"/>
                      </a:cubicBezTo>
                      <a:lnTo>
                        <a:pt x="579" y="364"/>
                      </a:lnTo>
                      <a:cubicBezTo>
                        <a:pt x="522" y="426"/>
                        <a:pt x="473" y="493"/>
                        <a:pt x="429" y="566"/>
                      </a:cubicBezTo>
                      <a:lnTo>
                        <a:pt x="429" y="566"/>
                      </a:lnTo>
                      <a:cubicBezTo>
                        <a:pt x="401" y="611"/>
                        <a:pt x="375" y="656"/>
                        <a:pt x="353" y="703"/>
                      </a:cubicBezTo>
                      <a:cubicBezTo>
                        <a:pt x="276" y="837"/>
                        <a:pt x="219" y="986"/>
                        <a:pt x="184" y="1134"/>
                      </a:cubicBezTo>
                      <a:cubicBezTo>
                        <a:pt x="35" y="1671"/>
                        <a:pt x="0" y="2229"/>
                        <a:pt x="78" y="2773"/>
                      </a:cubicBezTo>
                      <a:lnTo>
                        <a:pt x="297" y="4517"/>
                      </a:lnTo>
                      <a:lnTo>
                        <a:pt x="374" y="5139"/>
                      </a:lnTo>
                      <a:lnTo>
                        <a:pt x="2133" y="4913"/>
                      </a:lnTo>
                      <a:lnTo>
                        <a:pt x="3256" y="4772"/>
                      </a:lnTo>
                      <a:lnTo>
                        <a:pt x="3179" y="4157"/>
                      </a:lnTo>
                      <a:lnTo>
                        <a:pt x="3157" y="4037"/>
                      </a:lnTo>
                      <a:lnTo>
                        <a:pt x="2953" y="2412"/>
                      </a:lnTo>
                      <a:cubicBezTo>
                        <a:pt x="2917" y="2179"/>
                        <a:pt x="2875" y="1960"/>
                        <a:pt x="2811" y="1741"/>
                      </a:cubicBezTo>
                      <a:cubicBezTo>
                        <a:pt x="2536" y="738"/>
                        <a:pt x="1942" y="39"/>
                        <a:pt x="1342" y="4"/>
                      </a:cubicBezTo>
                      <a:cubicBezTo>
                        <a:pt x="1328" y="2"/>
                        <a:pt x="1314" y="1"/>
                        <a:pt x="1300" y="1"/>
                      </a:cubicBezTo>
                      <a:close/>
                    </a:path>
                  </a:pathLst>
                </a:custGeom>
                <a:solidFill>
                  <a:srgbClr val="3C3C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50"/>
                <p:cNvSpPr/>
                <p:nvPr/>
              </p:nvSpPr>
              <p:spPr>
                <a:xfrm>
                  <a:off x="5905650" y="5482625"/>
                  <a:ext cx="56725" cy="315050"/>
                </a:xfrm>
                <a:custGeom>
                  <a:rect b="b" l="l" r="r" t="t"/>
                  <a:pathLst>
                    <a:path extrusionOk="0" h="12602" w="2269">
                      <a:moveTo>
                        <a:pt x="757" y="1"/>
                      </a:moveTo>
                      <a:cubicBezTo>
                        <a:pt x="524" y="220"/>
                        <a:pt x="269" y="417"/>
                        <a:pt x="1" y="594"/>
                      </a:cubicBezTo>
                      <a:lnTo>
                        <a:pt x="1901" y="12601"/>
                      </a:lnTo>
                      <a:lnTo>
                        <a:pt x="2268" y="12552"/>
                      </a:lnTo>
                      <a:lnTo>
                        <a:pt x="75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50"/>
                <p:cNvSpPr/>
                <p:nvPr/>
              </p:nvSpPr>
              <p:spPr>
                <a:xfrm>
                  <a:off x="6912675" y="4688725"/>
                  <a:ext cx="124875" cy="122750"/>
                </a:xfrm>
                <a:custGeom>
                  <a:rect b="b" l="l" r="r" t="t"/>
                  <a:pathLst>
                    <a:path extrusionOk="0" h="4910" w="4995">
                      <a:moveTo>
                        <a:pt x="3992" y="1"/>
                      </a:moveTo>
                      <a:lnTo>
                        <a:pt x="1" y="3871"/>
                      </a:lnTo>
                      <a:lnTo>
                        <a:pt x="1004" y="4910"/>
                      </a:lnTo>
                      <a:lnTo>
                        <a:pt x="4995" y="1039"/>
                      </a:lnTo>
                      <a:lnTo>
                        <a:pt x="399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50"/>
                <p:cNvSpPr/>
                <p:nvPr/>
              </p:nvSpPr>
              <p:spPr>
                <a:xfrm>
                  <a:off x="6677125" y="4552950"/>
                  <a:ext cx="226925" cy="242100"/>
                </a:xfrm>
                <a:custGeom>
                  <a:rect b="b" l="l" r="r" t="t"/>
                  <a:pathLst>
                    <a:path extrusionOk="0" h="9684" w="9077">
                      <a:moveTo>
                        <a:pt x="566" y="0"/>
                      </a:moveTo>
                      <a:lnTo>
                        <a:pt x="1" y="389"/>
                      </a:lnTo>
                      <a:cubicBezTo>
                        <a:pt x="4020" y="6950"/>
                        <a:pt x="8794" y="9655"/>
                        <a:pt x="8851" y="9684"/>
                      </a:cubicBezTo>
                      <a:lnTo>
                        <a:pt x="9077" y="9246"/>
                      </a:lnTo>
                      <a:cubicBezTo>
                        <a:pt x="9020" y="9211"/>
                        <a:pt x="4507" y="6435"/>
                        <a:pt x="5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50"/>
                <p:cNvSpPr/>
                <p:nvPr/>
              </p:nvSpPr>
              <p:spPr>
                <a:xfrm>
                  <a:off x="6677125" y="4475600"/>
                  <a:ext cx="133700" cy="89550"/>
                </a:xfrm>
                <a:custGeom>
                  <a:rect b="b" l="l" r="r" t="t"/>
                  <a:pathLst>
                    <a:path extrusionOk="0" h="3582" w="5348">
                      <a:moveTo>
                        <a:pt x="4867" y="0"/>
                      </a:moveTo>
                      <a:cubicBezTo>
                        <a:pt x="4761" y="64"/>
                        <a:pt x="2996" y="897"/>
                        <a:pt x="1" y="3052"/>
                      </a:cubicBezTo>
                      <a:lnTo>
                        <a:pt x="354" y="3581"/>
                      </a:lnTo>
                      <a:cubicBezTo>
                        <a:pt x="3320" y="1448"/>
                        <a:pt x="5235" y="551"/>
                        <a:pt x="5348" y="495"/>
                      </a:cubicBezTo>
                      <a:lnTo>
                        <a:pt x="486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50"/>
                <p:cNvSpPr/>
                <p:nvPr/>
              </p:nvSpPr>
              <p:spPr>
                <a:xfrm>
                  <a:off x="6596975" y="4431100"/>
                  <a:ext cx="90075" cy="128575"/>
                </a:xfrm>
                <a:custGeom>
                  <a:rect b="b" l="l" r="r" t="t"/>
                  <a:pathLst>
                    <a:path extrusionOk="0" h="5143" w="3603">
                      <a:moveTo>
                        <a:pt x="487" y="1"/>
                      </a:moveTo>
                      <a:lnTo>
                        <a:pt x="0" y="114"/>
                      </a:lnTo>
                      <a:cubicBezTo>
                        <a:pt x="841" y="3610"/>
                        <a:pt x="3164" y="5107"/>
                        <a:pt x="3207" y="5143"/>
                      </a:cubicBezTo>
                      <a:lnTo>
                        <a:pt x="3602" y="4768"/>
                      </a:lnTo>
                      <a:cubicBezTo>
                        <a:pt x="3588" y="4761"/>
                        <a:pt x="1271" y="3285"/>
                        <a:pt x="4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50"/>
                <p:cNvSpPr/>
                <p:nvPr/>
              </p:nvSpPr>
              <p:spPr>
                <a:xfrm>
                  <a:off x="6596975" y="4546225"/>
                  <a:ext cx="94300" cy="259250"/>
                </a:xfrm>
                <a:custGeom>
                  <a:rect b="b" l="l" r="r" t="t"/>
                  <a:pathLst>
                    <a:path extrusionOk="0" h="10370" w="3772">
                      <a:moveTo>
                        <a:pt x="3355" y="1"/>
                      </a:moveTo>
                      <a:lnTo>
                        <a:pt x="0" y="5157"/>
                      </a:lnTo>
                      <a:lnTo>
                        <a:pt x="78" y="5291"/>
                      </a:lnTo>
                      <a:cubicBezTo>
                        <a:pt x="106" y="5319"/>
                        <a:pt x="1879" y="8173"/>
                        <a:pt x="2366" y="10369"/>
                      </a:cubicBezTo>
                      <a:lnTo>
                        <a:pt x="2847" y="10264"/>
                      </a:lnTo>
                      <a:cubicBezTo>
                        <a:pt x="2402" y="8229"/>
                        <a:pt x="954" y="5764"/>
                        <a:pt x="593" y="5164"/>
                      </a:cubicBezTo>
                      <a:lnTo>
                        <a:pt x="3772" y="269"/>
                      </a:lnTo>
                      <a:lnTo>
                        <a:pt x="335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50"/>
                <p:cNvSpPr/>
                <p:nvPr/>
              </p:nvSpPr>
              <p:spPr>
                <a:xfrm>
                  <a:off x="6869425" y="4778650"/>
                  <a:ext cx="77200" cy="109950"/>
                </a:xfrm>
                <a:custGeom>
                  <a:rect b="b" l="l" r="r" t="t"/>
                  <a:pathLst>
                    <a:path extrusionOk="0" h="4398" w="3088">
                      <a:moveTo>
                        <a:pt x="1806" y="0"/>
                      </a:moveTo>
                      <a:cubicBezTo>
                        <a:pt x="1551" y="0"/>
                        <a:pt x="1298" y="105"/>
                        <a:pt x="1117" y="310"/>
                      </a:cubicBezTo>
                      <a:lnTo>
                        <a:pt x="1003" y="430"/>
                      </a:lnTo>
                      <a:cubicBezTo>
                        <a:pt x="707" y="762"/>
                        <a:pt x="700" y="1270"/>
                        <a:pt x="996" y="1609"/>
                      </a:cubicBezTo>
                      <a:lnTo>
                        <a:pt x="1230" y="1878"/>
                      </a:lnTo>
                      <a:cubicBezTo>
                        <a:pt x="636" y="2527"/>
                        <a:pt x="234" y="3170"/>
                        <a:pt x="57" y="3792"/>
                      </a:cubicBezTo>
                      <a:cubicBezTo>
                        <a:pt x="1" y="3990"/>
                        <a:pt x="78" y="4201"/>
                        <a:pt x="255" y="4314"/>
                      </a:cubicBezTo>
                      <a:lnTo>
                        <a:pt x="262" y="4322"/>
                      </a:lnTo>
                      <a:cubicBezTo>
                        <a:pt x="342" y="4373"/>
                        <a:pt x="430" y="4397"/>
                        <a:pt x="516" y="4397"/>
                      </a:cubicBezTo>
                      <a:cubicBezTo>
                        <a:pt x="711" y="4397"/>
                        <a:pt x="897" y="4273"/>
                        <a:pt x="961" y="4067"/>
                      </a:cubicBezTo>
                      <a:cubicBezTo>
                        <a:pt x="1343" y="2895"/>
                        <a:pt x="1957" y="2245"/>
                        <a:pt x="2706" y="1666"/>
                      </a:cubicBezTo>
                      <a:cubicBezTo>
                        <a:pt x="3073" y="1376"/>
                        <a:pt x="3087" y="839"/>
                        <a:pt x="2748" y="536"/>
                      </a:cubicBezTo>
                      <a:lnTo>
                        <a:pt x="2423" y="239"/>
                      </a:lnTo>
                      <a:cubicBezTo>
                        <a:pt x="2246" y="79"/>
                        <a:pt x="2025" y="0"/>
                        <a:pt x="180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50"/>
                <p:cNvSpPr/>
                <p:nvPr/>
              </p:nvSpPr>
              <p:spPr>
                <a:xfrm>
                  <a:off x="6898750" y="4790425"/>
                  <a:ext cx="35750" cy="29975"/>
                </a:xfrm>
                <a:custGeom>
                  <a:rect b="b" l="l" r="r" t="t"/>
                  <a:pathLst>
                    <a:path extrusionOk="0" h="1199" w="1430">
                      <a:moveTo>
                        <a:pt x="663" y="1"/>
                      </a:moveTo>
                      <a:cubicBezTo>
                        <a:pt x="620" y="1"/>
                        <a:pt x="575" y="5"/>
                        <a:pt x="530" y="15"/>
                      </a:cubicBezTo>
                      <a:cubicBezTo>
                        <a:pt x="205" y="86"/>
                        <a:pt x="0" y="404"/>
                        <a:pt x="78" y="729"/>
                      </a:cubicBezTo>
                      <a:cubicBezTo>
                        <a:pt x="143" y="1031"/>
                        <a:pt x="400" y="1199"/>
                        <a:pt x="661" y="1199"/>
                      </a:cubicBezTo>
                      <a:cubicBezTo>
                        <a:pt x="851" y="1199"/>
                        <a:pt x="1043" y="1110"/>
                        <a:pt x="1165" y="919"/>
                      </a:cubicBezTo>
                      <a:cubicBezTo>
                        <a:pt x="1430" y="513"/>
                        <a:pt x="1117" y="1"/>
                        <a:pt x="6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50"/>
                <p:cNvSpPr/>
                <p:nvPr/>
              </p:nvSpPr>
              <p:spPr>
                <a:xfrm>
                  <a:off x="6669000" y="4544625"/>
                  <a:ext cx="35600" cy="29975"/>
                </a:xfrm>
                <a:custGeom>
                  <a:rect b="b" l="l" r="r" t="t"/>
                  <a:pathLst>
                    <a:path extrusionOk="0" h="1199" w="1424">
                      <a:moveTo>
                        <a:pt x="657" y="1"/>
                      </a:moveTo>
                      <a:cubicBezTo>
                        <a:pt x="614" y="1"/>
                        <a:pt x="569" y="5"/>
                        <a:pt x="524" y="15"/>
                      </a:cubicBezTo>
                      <a:cubicBezTo>
                        <a:pt x="206" y="86"/>
                        <a:pt x="1" y="404"/>
                        <a:pt x="71" y="729"/>
                      </a:cubicBezTo>
                      <a:cubicBezTo>
                        <a:pt x="137" y="1031"/>
                        <a:pt x="394" y="1199"/>
                        <a:pt x="655" y="1199"/>
                      </a:cubicBezTo>
                      <a:cubicBezTo>
                        <a:pt x="845" y="1199"/>
                        <a:pt x="1037" y="1110"/>
                        <a:pt x="1159" y="919"/>
                      </a:cubicBezTo>
                      <a:cubicBezTo>
                        <a:pt x="1424" y="513"/>
                        <a:pt x="1111" y="1"/>
                        <a:pt x="6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50"/>
                <p:cNvSpPr/>
                <p:nvPr/>
              </p:nvSpPr>
              <p:spPr>
                <a:xfrm>
                  <a:off x="5862400" y="4935200"/>
                  <a:ext cx="126450" cy="137125"/>
                </a:xfrm>
                <a:custGeom>
                  <a:rect b="b" l="l" r="r" t="t"/>
                  <a:pathLst>
                    <a:path extrusionOk="0" h="5485" w="5058">
                      <a:moveTo>
                        <a:pt x="1969" y="1"/>
                      </a:moveTo>
                      <a:cubicBezTo>
                        <a:pt x="1951" y="1"/>
                        <a:pt x="1933" y="1"/>
                        <a:pt x="1914" y="2"/>
                      </a:cubicBezTo>
                      <a:cubicBezTo>
                        <a:pt x="1752" y="37"/>
                        <a:pt x="1597" y="101"/>
                        <a:pt x="1462" y="193"/>
                      </a:cubicBezTo>
                      <a:cubicBezTo>
                        <a:pt x="1243" y="313"/>
                        <a:pt x="1025" y="440"/>
                        <a:pt x="820" y="567"/>
                      </a:cubicBezTo>
                      <a:cubicBezTo>
                        <a:pt x="565" y="715"/>
                        <a:pt x="290" y="885"/>
                        <a:pt x="149" y="1139"/>
                      </a:cubicBezTo>
                      <a:cubicBezTo>
                        <a:pt x="113" y="1181"/>
                        <a:pt x="92" y="1231"/>
                        <a:pt x="78" y="1287"/>
                      </a:cubicBezTo>
                      <a:cubicBezTo>
                        <a:pt x="78" y="1294"/>
                        <a:pt x="71" y="1309"/>
                        <a:pt x="78" y="1316"/>
                      </a:cubicBezTo>
                      <a:cubicBezTo>
                        <a:pt x="0" y="1641"/>
                        <a:pt x="170" y="1994"/>
                        <a:pt x="375" y="2269"/>
                      </a:cubicBezTo>
                      <a:cubicBezTo>
                        <a:pt x="389" y="2276"/>
                        <a:pt x="389" y="2297"/>
                        <a:pt x="396" y="2297"/>
                      </a:cubicBezTo>
                      <a:cubicBezTo>
                        <a:pt x="622" y="2594"/>
                        <a:pt x="890" y="2870"/>
                        <a:pt x="989" y="3237"/>
                      </a:cubicBezTo>
                      <a:cubicBezTo>
                        <a:pt x="1025" y="3385"/>
                        <a:pt x="1074" y="3583"/>
                        <a:pt x="1138" y="3767"/>
                      </a:cubicBezTo>
                      <a:lnTo>
                        <a:pt x="1138" y="3774"/>
                      </a:lnTo>
                      <a:cubicBezTo>
                        <a:pt x="1173" y="3915"/>
                        <a:pt x="1215" y="4042"/>
                        <a:pt x="1258" y="4155"/>
                      </a:cubicBezTo>
                      <a:cubicBezTo>
                        <a:pt x="1453" y="4695"/>
                        <a:pt x="1702" y="4894"/>
                        <a:pt x="1912" y="4894"/>
                      </a:cubicBezTo>
                      <a:cubicBezTo>
                        <a:pt x="1929" y="4894"/>
                        <a:pt x="1947" y="4892"/>
                        <a:pt x="1964" y="4890"/>
                      </a:cubicBezTo>
                      <a:cubicBezTo>
                        <a:pt x="2020" y="4890"/>
                        <a:pt x="2084" y="4875"/>
                        <a:pt x="2141" y="4840"/>
                      </a:cubicBezTo>
                      <a:cubicBezTo>
                        <a:pt x="2049" y="4332"/>
                        <a:pt x="1922" y="3364"/>
                        <a:pt x="1992" y="2848"/>
                      </a:cubicBezTo>
                      <a:cubicBezTo>
                        <a:pt x="2070" y="2642"/>
                        <a:pt x="2234" y="2514"/>
                        <a:pt x="2444" y="2514"/>
                      </a:cubicBezTo>
                      <a:cubicBezTo>
                        <a:pt x="2636" y="2514"/>
                        <a:pt x="2865" y="2620"/>
                        <a:pt x="3101" y="2870"/>
                      </a:cubicBezTo>
                      <a:cubicBezTo>
                        <a:pt x="3341" y="3117"/>
                        <a:pt x="3687" y="3512"/>
                        <a:pt x="3532" y="3816"/>
                      </a:cubicBezTo>
                      <a:cubicBezTo>
                        <a:pt x="3370" y="4120"/>
                        <a:pt x="2762" y="4487"/>
                        <a:pt x="2480" y="4699"/>
                      </a:cubicBezTo>
                      <a:cubicBezTo>
                        <a:pt x="2303" y="4840"/>
                        <a:pt x="2098" y="5066"/>
                        <a:pt x="2155" y="5271"/>
                      </a:cubicBezTo>
                      <a:cubicBezTo>
                        <a:pt x="2169" y="5299"/>
                        <a:pt x="2183" y="5328"/>
                        <a:pt x="2197" y="5349"/>
                      </a:cubicBezTo>
                      <a:cubicBezTo>
                        <a:pt x="2261" y="5447"/>
                        <a:pt x="2363" y="5484"/>
                        <a:pt x="2477" y="5484"/>
                      </a:cubicBezTo>
                      <a:cubicBezTo>
                        <a:pt x="2617" y="5484"/>
                        <a:pt x="2775" y="5429"/>
                        <a:pt x="2903" y="5363"/>
                      </a:cubicBezTo>
                      <a:cubicBezTo>
                        <a:pt x="3497" y="5045"/>
                        <a:pt x="4090" y="4748"/>
                        <a:pt x="4676" y="4452"/>
                      </a:cubicBezTo>
                      <a:cubicBezTo>
                        <a:pt x="4803" y="4395"/>
                        <a:pt x="4909" y="4310"/>
                        <a:pt x="4994" y="4197"/>
                      </a:cubicBezTo>
                      <a:cubicBezTo>
                        <a:pt x="5043" y="4063"/>
                        <a:pt x="5058" y="3922"/>
                        <a:pt x="5022" y="3781"/>
                      </a:cubicBezTo>
                      <a:cubicBezTo>
                        <a:pt x="4952" y="3237"/>
                        <a:pt x="4888" y="2700"/>
                        <a:pt x="4817" y="2142"/>
                      </a:cubicBezTo>
                      <a:cubicBezTo>
                        <a:pt x="4803" y="1973"/>
                        <a:pt x="4761" y="1803"/>
                        <a:pt x="4690" y="1648"/>
                      </a:cubicBezTo>
                      <a:cubicBezTo>
                        <a:pt x="4570" y="1422"/>
                        <a:pt x="4344" y="1273"/>
                        <a:pt x="4118" y="1139"/>
                      </a:cubicBezTo>
                      <a:lnTo>
                        <a:pt x="2663" y="249"/>
                      </a:lnTo>
                      <a:cubicBezTo>
                        <a:pt x="2557" y="193"/>
                        <a:pt x="2451" y="122"/>
                        <a:pt x="2338" y="73"/>
                      </a:cubicBezTo>
                      <a:cubicBezTo>
                        <a:pt x="2221" y="23"/>
                        <a:pt x="2097" y="1"/>
                        <a:pt x="1969" y="1"/>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50"/>
                <p:cNvSpPr/>
                <p:nvPr/>
              </p:nvSpPr>
              <p:spPr>
                <a:xfrm>
                  <a:off x="5924550" y="4867925"/>
                  <a:ext cx="966275" cy="212825"/>
                </a:xfrm>
                <a:custGeom>
                  <a:rect b="b" l="l" r="r" t="t"/>
                  <a:pathLst>
                    <a:path extrusionOk="0" h="8513" w="38651">
                      <a:moveTo>
                        <a:pt x="38374" y="1"/>
                      </a:moveTo>
                      <a:cubicBezTo>
                        <a:pt x="38331" y="1"/>
                        <a:pt x="38287" y="13"/>
                        <a:pt x="38248" y="37"/>
                      </a:cubicBezTo>
                      <a:cubicBezTo>
                        <a:pt x="32936" y="3166"/>
                        <a:pt x="28719" y="5137"/>
                        <a:pt x="24587" y="6408"/>
                      </a:cubicBezTo>
                      <a:cubicBezTo>
                        <a:pt x="21107" y="7480"/>
                        <a:pt x="17749" y="8017"/>
                        <a:pt x="14549" y="8017"/>
                      </a:cubicBezTo>
                      <a:cubicBezTo>
                        <a:pt x="12898" y="8017"/>
                        <a:pt x="11289" y="7874"/>
                        <a:pt x="9727" y="7588"/>
                      </a:cubicBezTo>
                      <a:cubicBezTo>
                        <a:pt x="8844" y="7425"/>
                        <a:pt x="7947" y="7213"/>
                        <a:pt x="7078" y="7008"/>
                      </a:cubicBezTo>
                      <a:cubicBezTo>
                        <a:pt x="5475" y="6620"/>
                        <a:pt x="3808" y="6224"/>
                        <a:pt x="2120" y="6133"/>
                      </a:cubicBezTo>
                      <a:cubicBezTo>
                        <a:pt x="2030" y="6128"/>
                        <a:pt x="1934" y="6125"/>
                        <a:pt x="1834" y="6125"/>
                      </a:cubicBezTo>
                      <a:cubicBezTo>
                        <a:pt x="1273" y="6125"/>
                        <a:pt x="587" y="6219"/>
                        <a:pt x="149" y="6705"/>
                      </a:cubicBezTo>
                      <a:cubicBezTo>
                        <a:pt x="0" y="6890"/>
                        <a:pt x="163" y="7112"/>
                        <a:pt x="345" y="7112"/>
                      </a:cubicBezTo>
                      <a:cubicBezTo>
                        <a:pt x="406" y="7112"/>
                        <a:pt x="469" y="7088"/>
                        <a:pt x="523" y="7030"/>
                      </a:cubicBezTo>
                      <a:cubicBezTo>
                        <a:pt x="820" y="6693"/>
                        <a:pt x="1321" y="6619"/>
                        <a:pt x="1793" y="6619"/>
                      </a:cubicBezTo>
                      <a:cubicBezTo>
                        <a:pt x="1894" y="6619"/>
                        <a:pt x="1995" y="6622"/>
                        <a:pt x="2091" y="6627"/>
                      </a:cubicBezTo>
                      <a:cubicBezTo>
                        <a:pt x="3737" y="6719"/>
                        <a:pt x="5376" y="7107"/>
                        <a:pt x="6965" y="7489"/>
                      </a:cubicBezTo>
                      <a:cubicBezTo>
                        <a:pt x="7841" y="7694"/>
                        <a:pt x="8745" y="7913"/>
                        <a:pt x="9642" y="8075"/>
                      </a:cubicBezTo>
                      <a:cubicBezTo>
                        <a:pt x="11259" y="8365"/>
                        <a:pt x="12898" y="8513"/>
                        <a:pt x="14537" y="8513"/>
                      </a:cubicBezTo>
                      <a:cubicBezTo>
                        <a:pt x="17786" y="8513"/>
                        <a:pt x="21197" y="7969"/>
                        <a:pt x="24729" y="6881"/>
                      </a:cubicBezTo>
                      <a:cubicBezTo>
                        <a:pt x="28903" y="5596"/>
                        <a:pt x="33148" y="3611"/>
                        <a:pt x="38495" y="461"/>
                      </a:cubicBezTo>
                      <a:cubicBezTo>
                        <a:pt x="38615" y="390"/>
                        <a:pt x="38650" y="242"/>
                        <a:pt x="38580" y="122"/>
                      </a:cubicBezTo>
                      <a:cubicBezTo>
                        <a:pt x="38538" y="43"/>
                        <a:pt x="38457" y="1"/>
                        <a:pt x="383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50"/>
                <p:cNvSpPr/>
                <p:nvPr/>
              </p:nvSpPr>
              <p:spPr>
                <a:xfrm>
                  <a:off x="5428725" y="4982450"/>
                  <a:ext cx="384075" cy="766675"/>
                </a:xfrm>
                <a:custGeom>
                  <a:rect b="b" l="l" r="r" t="t"/>
                  <a:pathLst>
                    <a:path extrusionOk="0" h="30667" w="15363">
                      <a:moveTo>
                        <a:pt x="4887" y="0"/>
                      </a:moveTo>
                      <a:cubicBezTo>
                        <a:pt x="3948" y="0"/>
                        <a:pt x="3002" y="226"/>
                        <a:pt x="2352" y="845"/>
                      </a:cubicBezTo>
                      <a:cubicBezTo>
                        <a:pt x="1222" y="1919"/>
                        <a:pt x="0" y="3409"/>
                        <a:pt x="530" y="4702"/>
                      </a:cubicBezTo>
                      <a:cubicBezTo>
                        <a:pt x="587" y="4850"/>
                        <a:pt x="671" y="4984"/>
                        <a:pt x="770" y="5119"/>
                      </a:cubicBezTo>
                      <a:cubicBezTo>
                        <a:pt x="1808" y="6482"/>
                        <a:pt x="3426" y="7266"/>
                        <a:pt x="4973" y="8007"/>
                      </a:cubicBezTo>
                      <a:cubicBezTo>
                        <a:pt x="6520" y="8756"/>
                        <a:pt x="8130" y="9568"/>
                        <a:pt x="9119" y="10974"/>
                      </a:cubicBezTo>
                      <a:cubicBezTo>
                        <a:pt x="9959" y="12168"/>
                        <a:pt x="10256" y="13658"/>
                        <a:pt x="10291" y="15113"/>
                      </a:cubicBezTo>
                      <a:cubicBezTo>
                        <a:pt x="10327" y="16561"/>
                        <a:pt x="10136" y="18009"/>
                        <a:pt x="10072" y="19457"/>
                      </a:cubicBezTo>
                      <a:cubicBezTo>
                        <a:pt x="9924" y="23052"/>
                        <a:pt x="10630" y="26591"/>
                        <a:pt x="11556" y="30080"/>
                      </a:cubicBezTo>
                      <a:cubicBezTo>
                        <a:pt x="12347" y="30242"/>
                        <a:pt x="13159" y="30376"/>
                        <a:pt x="13985" y="30489"/>
                      </a:cubicBezTo>
                      <a:cubicBezTo>
                        <a:pt x="14444" y="30553"/>
                        <a:pt x="14896" y="30610"/>
                        <a:pt x="15363" y="30666"/>
                      </a:cubicBezTo>
                      <a:cubicBezTo>
                        <a:pt x="15137" y="26845"/>
                        <a:pt x="14918" y="23024"/>
                        <a:pt x="14692" y="19203"/>
                      </a:cubicBezTo>
                      <a:cubicBezTo>
                        <a:pt x="14423" y="14640"/>
                        <a:pt x="14112" y="9922"/>
                        <a:pt x="12001" y="5860"/>
                      </a:cubicBezTo>
                      <a:cubicBezTo>
                        <a:pt x="11775" y="5422"/>
                        <a:pt x="11556" y="5006"/>
                        <a:pt x="11344" y="4610"/>
                      </a:cubicBezTo>
                      <a:cubicBezTo>
                        <a:pt x="10058" y="2223"/>
                        <a:pt x="8850" y="570"/>
                        <a:pt x="5940" y="90"/>
                      </a:cubicBezTo>
                      <a:cubicBezTo>
                        <a:pt x="5601" y="33"/>
                        <a:pt x="5244" y="0"/>
                        <a:pt x="4887"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50"/>
                <p:cNvSpPr/>
                <p:nvPr/>
              </p:nvSpPr>
              <p:spPr>
                <a:xfrm>
                  <a:off x="5511175" y="4851175"/>
                  <a:ext cx="399100" cy="520950"/>
                </a:xfrm>
                <a:custGeom>
                  <a:rect b="b" l="l" r="r" t="t"/>
                  <a:pathLst>
                    <a:path extrusionOk="0" h="20838" w="15964">
                      <a:moveTo>
                        <a:pt x="1964" y="1"/>
                      </a:moveTo>
                      <a:cubicBezTo>
                        <a:pt x="1865" y="142"/>
                        <a:pt x="1767" y="269"/>
                        <a:pt x="1668" y="396"/>
                      </a:cubicBezTo>
                      <a:cubicBezTo>
                        <a:pt x="1632" y="467"/>
                        <a:pt x="1583" y="523"/>
                        <a:pt x="1541" y="594"/>
                      </a:cubicBezTo>
                      <a:cubicBezTo>
                        <a:pt x="1533" y="594"/>
                        <a:pt x="1533" y="594"/>
                        <a:pt x="1533" y="601"/>
                      </a:cubicBezTo>
                      <a:cubicBezTo>
                        <a:pt x="1343" y="877"/>
                        <a:pt x="1173" y="1166"/>
                        <a:pt x="1018" y="1463"/>
                      </a:cubicBezTo>
                      <a:cubicBezTo>
                        <a:pt x="1011" y="1491"/>
                        <a:pt x="997" y="1519"/>
                        <a:pt x="975" y="1548"/>
                      </a:cubicBezTo>
                      <a:cubicBezTo>
                        <a:pt x="700" y="2084"/>
                        <a:pt x="502" y="2650"/>
                        <a:pt x="375" y="3236"/>
                      </a:cubicBezTo>
                      <a:cubicBezTo>
                        <a:pt x="1" y="5037"/>
                        <a:pt x="594" y="6598"/>
                        <a:pt x="1873" y="7890"/>
                      </a:cubicBezTo>
                      <a:cubicBezTo>
                        <a:pt x="1950" y="7961"/>
                        <a:pt x="2035" y="8039"/>
                        <a:pt x="2113" y="8109"/>
                      </a:cubicBezTo>
                      <a:cubicBezTo>
                        <a:pt x="2339" y="8321"/>
                        <a:pt x="2586" y="8526"/>
                        <a:pt x="2840" y="8710"/>
                      </a:cubicBezTo>
                      <a:cubicBezTo>
                        <a:pt x="3059" y="8865"/>
                        <a:pt x="3278" y="9013"/>
                        <a:pt x="3511" y="9162"/>
                      </a:cubicBezTo>
                      <a:cubicBezTo>
                        <a:pt x="3652" y="9254"/>
                        <a:pt x="3787" y="9331"/>
                        <a:pt x="3928" y="9409"/>
                      </a:cubicBezTo>
                      <a:cubicBezTo>
                        <a:pt x="4097" y="9734"/>
                        <a:pt x="4260" y="10066"/>
                        <a:pt x="4436" y="10398"/>
                      </a:cubicBezTo>
                      <a:cubicBezTo>
                        <a:pt x="4493" y="10518"/>
                        <a:pt x="4557" y="10638"/>
                        <a:pt x="4627" y="10751"/>
                      </a:cubicBezTo>
                      <a:cubicBezTo>
                        <a:pt x="4627" y="10765"/>
                        <a:pt x="4634" y="10779"/>
                        <a:pt x="4648" y="10793"/>
                      </a:cubicBezTo>
                      <a:cubicBezTo>
                        <a:pt x="5178" y="11803"/>
                        <a:pt x="5750" y="12842"/>
                        <a:pt x="6365" y="13838"/>
                      </a:cubicBezTo>
                      <a:cubicBezTo>
                        <a:pt x="7170" y="15144"/>
                        <a:pt x="8039" y="16387"/>
                        <a:pt x="8971" y="17412"/>
                      </a:cubicBezTo>
                      <a:cubicBezTo>
                        <a:pt x="9169" y="17630"/>
                        <a:pt x="9352" y="17814"/>
                        <a:pt x="9543" y="18012"/>
                      </a:cubicBezTo>
                      <a:cubicBezTo>
                        <a:pt x="9677" y="18224"/>
                        <a:pt x="9819" y="18429"/>
                        <a:pt x="9981" y="18626"/>
                      </a:cubicBezTo>
                      <a:cubicBezTo>
                        <a:pt x="9995" y="18633"/>
                        <a:pt x="10002" y="18655"/>
                        <a:pt x="10009" y="18662"/>
                      </a:cubicBezTo>
                      <a:cubicBezTo>
                        <a:pt x="10391" y="19121"/>
                        <a:pt x="10843" y="19516"/>
                        <a:pt x="11351" y="19820"/>
                      </a:cubicBezTo>
                      <a:cubicBezTo>
                        <a:pt x="11902" y="20145"/>
                        <a:pt x="12495" y="20392"/>
                        <a:pt x="13117" y="20541"/>
                      </a:cubicBezTo>
                      <a:cubicBezTo>
                        <a:pt x="13908" y="20724"/>
                        <a:pt x="14713" y="20823"/>
                        <a:pt x="15526" y="20837"/>
                      </a:cubicBezTo>
                      <a:cubicBezTo>
                        <a:pt x="15822" y="20307"/>
                        <a:pt x="15963" y="19679"/>
                        <a:pt x="15963" y="18980"/>
                      </a:cubicBezTo>
                      <a:lnTo>
                        <a:pt x="15963" y="18951"/>
                      </a:lnTo>
                      <a:cubicBezTo>
                        <a:pt x="15949" y="18266"/>
                        <a:pt x="15850" y="17588"/>
                        <a:pt x="15667" y="16931"/>
                      </a:cubicBezTo>
                      <a:cubicBezTo>
                        <a:pt x="15278" y="15427"/>
                        <a:pt x="14558" y="13725"/>
                        <a:pt x="13703" y="11867"/>
                      </a:cubicBezTo>
                      <a:cubicBezTo>
                        <a:pt x="13682" y="11817"/>
                        <a:pt x="13654" y="11761"/>
                        <a:pt x="13626" y="11697"/>
                      </a:cubicBezTo>
                      <a:lnTo>
                        <a:pt x="13626" y="11676"/>
                      </a:lnTo>
                      <a:cubicBezTo>
                        <a:pt x="13604" y="11641"/>
                        <a:pt x="13583" y="11591"/>
                        <a:pt x="13555" y="11542"/>
                      </a:cubicBezTo>
                      <a:cubicBezTo>
                        <a:pt x="13265" y="10906"/>
                        <a:pt x="12962" y="10271"/>
                        <a:pt x="12658" y="9607"/>
                      </a:cubicBezTo>
                      <a:cubicBezTo>
                        <a:pt x="12538" y="9360"/>
                        <a:pt x="12432" y="9112"/>
                        <a:pt x="12312" y="8865"/>
                      </a:cubicBezTo>
                      <a:cubicBezTo>
                        <a:pt x="12262" y="8773"/>
                        <a:pt x="12220" y="8681"/>
                        <a:pt x="12185" y="8583"/>
                      </a:cubicBezTo>
                      <a:cubicBezTo>
                        <a:pt x="11662" y="7467"/>
                        <a:pt x="11139" y="6322"/>
                        <a:pt x="10666" y="5157"/>
                      </a:cubicBezTo>
                      <a:lnTo>
                        <a:pt x="10659" y="5157"/>
                      </a:lnTo>
                      <a:cubicBezTo>
                        <a:pt x="10419" y="4585"/>
                        <a:pt x="10193" y="4013"/>
                        <a:pt x="9974" y="3434"/>
                      </a:cubicBezTo>
                      <a:cubicBezTo>
                        <a:pt x="9974" y="3419"/>
                        <a:pt x="9967" y="3419"/>
                        <a:pt x="9967" y="3412"/>
                      </a:cubicBezTo>
                      <a:cubicBezTo>
                        <a:pt x="9875" y="3186"/>
                        <a:pt x="9790" y="2946"/>
                        <a:pt x="9698" y="2713"/>
                      </a:cubicBezTo>
                      <a:cubicBezTo>
                        <a:pt x="9670" y="2614"/>
                        <a:pt x="9635" y="2501"/>
                        <a:pt x="9593" y="2409"/>
                      </a:cubicBezTo>
                      <a:lnTo>
                        <a:pt x="8194" y="1964"/>
                      </a:lnTo>
                      <a:lnTo>
                        <a:pt x="7403" y="1717"/>
                      </a:lnTo>
                      <a:lnTo>
                        <a:pt x="7375" y="1710"/>
                      </a:lnTo>
                      <a:lnTo>
                        <a:pt x="5496" y="1117"/>
                      </a:lnTo>
                      <a:lnTo>
                        <a:pt x="3116" y="368"/>
                      </a:lnTo>
                      <a:lnTo>
                        <a:pt x="19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50"/>
                <p:cNvSpPr/>
                <p:nvPr/>
              </p:nvSpPr>
              <p:spPr>
                <a:xfrm>
                  <a:off x="5780650" y="5767275"/>
                  <a:ext cx="328975" cy="142850"/>
                </a:xfrm>
                <a:custGeom>
                  <a:rect b="b" l="l" r="r" t="t"/>
                  <a:pathLst>
                    <a:path extrusionOk="0" h="5714" w="13159">
                      <a:moveTo>
                        <a:pt x="4853" y="1"/>
                      </a:moveTo>
                      <a:lnTo>
                        <a:pt x="2352" y="636"/>
                      </a:lnTo>
                      <a:lnTo>
                        <a:pt x="1427" y="883"/>
                      </a:lnTo>
                      <a:lnTo>
                        <a:pt x="954" y="996"/>
                      </a:lnTo>
                      <a:cubicBezTo>
                        <a:pt x="0" y="3243"/>
                        <a:pt x="127" y="5072"/>
                        <a:pt x="452" y="5333"/>
                      </a:cubicBezTo>
                      <a:cubicBezTo>
                        <a:pt x="452" y="5333"/>
                        <a:pt x="3592" y="5714"/>
                        <a:pt x="5401" y="5714"/>
                      </a:cubicBezTo>
                      <a:cubicBezTo>
                        <a:pt x="5727" y="5714"/>
                        <a:pt x="6009" y="5701"/>
                        <a:pt x="6223" y="5672"/>
                      </a:cubicBezTo>
                      <a:cubicBezTo>
                        <a:pt x="6272" y="5665"/>
                        <a:pt x="6329" y="5658"/>
                        <a:pt x="6378" y="5658"/>
                      </a:cubicBezTo>
                      <a:cubicBezTo>
                        <a:pt x="6901" y="5580"/>
                        <a:pt x="7572" y="5446"/>
                        <a:pt x="8490" y="5270"/>
                      </a:cubicBezTo>
                      <a:cubicBezTo>
                        <a:pt x="8491" y="5270"/>
                        <a:pt x="8493" y="5270"/>
                        <a:pt x="8496" y="5270"/>
                      </a:cubicBezTo>
                      <a:cubicBezTo>
                        <a:pt x="8701" y="5270"/>
                        <a:pt x="12500" y="4401"/>
                        <a:pt x="12897" y="3793"/>
                      </a:cubicBezTo>
                      <a:cubicBezTo>
                        <a:pt x="13159" y="3405"/>
                        <a:pt x="12128" y="3264"/>
                        <a:pt x="11654" y="3214"/>
                      </a:cubicBezTo>
                      <a:cubicBezTo>
                        <a:pt x="7099" y="2663"/>
                        <a:pt x="5552" y="1554"/>
                        <a:pt x="5290" y="1159"/>
                      </a:cubicBezTo>
                      <a:cubicBezTo>
                        <a:pt x="5001" y="700"/>
                        <a:pt x="5001" y="290"/>
                        <a:pt x="485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50"/>
                <p:cNvSpPr/>
                <p:nvPr/>
              </p:nvSpPr>
              <p:spPr>
                <a:xfrm>
                  <a:off x="5735975" y="5255025"/>
                  <a:ext cx="179250" cy="568075"/>
                </a:xfrm>
                <a:custGeom>
                  <a:rect b="b" l="l" r="r" t="t"/>
                  <a:pathLst>
                    <a:path extrusionOk="0" h="22723" w="7170">
                      <a:moveTo>
                        <a:pt x="6251" y="0"/>
                      </a:moveTo>
                      <a:lnTo>
                        <a:pt x="3694" y="276"/>
                      </a:lnTo>
                      <a:lnTo>
                        <a:pt x="3207" y="325"/>
                      </a:lnTo>
                      <a:cubicBezTo>
                        <a:pt x="3207" y="325"/>
                        <a:pt x="2465" y="876"/>
                        <a:pt x="1893" y="1349"/>
                      </a:cubicBezTo>
                      <a:cubicBezTo>
                        <a:pt x="1568" y="1618"/>
                        <a:pt x="1279" y="1858"/>
                        <a:pt x="1243" y="1943"/>
                      </a:cubicBezTo>
                      <a:cubicBezTo>
                        <a:pt x="1144" y="2112"/>
                        <a:pt x="1060" y="2289"/>
                        <a:pt x="996" y="2472"/>
                      </a:cubicBezTo>
                      <a:cubicBezTo>
                        <a:pt x="452" y="3758"/>
                        <a:pt x="163" y="5545"/>
                        <a:pt x="78" y="7558"/>
                      </a:cubicBezTo>
                      <a:cubicBezTo>
                        <a:pt x="7" y="8709"/>
                        <a:pt x="0" y="9868"/>
                        <a:pt x="57" y="11026"/>
                      </a:cubicBezTo>
                      <a:cubicBezTo>
                        <a:pt x="64" y="11471"/>
                        <a:pt x="85" y="11909"/>
                        <a:pt x="113" y="12354"/>
                      </a:cubicBezTo>
                      <a:cubicBezTo>
                        <a:pt x="276" y="14932"/>
                        <a:pt x="1526" y="19473"/>
                        <a:pt x="2303" y="22722"/>
                      </a:cubicBezTo>
                      <a:cubicBezTo>
                        <a:pt x="2303" y="22722"/>
                        <a:pt x="6285" y="20495"/>
                        <a:pt x="6623" y="20495"/>
                      </a:cubicBezTo>
                      <a:cubicBezTo>
                        <a:pt x="6630" y="20495"/>
                        <a:pt x="6636" y="20496"/>
                        <a:pt x="6640" y="20498"/>
                      </a:cubicBezTo>
                      <a:cubicBezTo>
                        <a:pt x="6357" y="15024"/>
                        <a:pt x="6844" y="15108"/>
                        <a:pt x="6873" y="12276"/>
                      </a:cubicBezTo>
                      <a:cubicBezTo>
                        <a:pt x="6873" y="11662"/>
                        <a:pt x="6894" y="11061"/>
                        <a:pt x="6901" y="10482"/>
                      </a:cubicBezTo>
                      <a:cubicBezTo>
                        <a:pt x="6922" y="10171"/>
                        <a:pt x="6936" y="9875"/>
                        <a:pt x="6943" y="9578"/>
                      </a:cubicBezTo>
                      <a:cubicBezTo>
                        <a:pt x="6943" y="9472"/>
                        <a:pt x="6950" y="9366"/>
                        <a:pt x="6950" y="9267"/>
                      </a:cubicBezTo>
                      <a:cubicBezTo>
                        <a:pt x="7049" y="6816"/>
                        <a:pt x="7169" y="4648"/>
                        <a:pt x="6971" y="2833"/>
                      </a:cubicBezTo>
                      <a:lnTo>
                        <a:pt x="6971" y="2804"/>
                      </a:lnTo>
                      <a:cubicBezTo>
                        <a:pt x="6866" y="1745"/>
                        <a:pt x="6640" y="805"/>
                        <a:pt x="62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50"/>
                <p:cNvSpPr/>
                <p:nvPr/>
              </p:nvSpPr>
              <p:spPr>
                <a:xfrm>
                  <a:off x="5926150" y="5796525"/>
                  <a:ext cx="55825" cy="128100"/>
                </a:xfrm>
                <a:custGeom>
                  <a:rect b="b" l="l" r="r" t="t"/>
                  <a:pathLst>
                    <a:path extrusionOk="0" h="5124" w="2233">
                      <a:moveTo>
                        <a:pt x="1363" y="0"/>
                      </a:moveTo>
                      <a:cubicBezTo>
                        <a:pt x="1344" y="0"/>
                        <a:pt x="1325" y="1"/>
                        <a:pt x="1307" y="3"/>
                      </a:cubicBezTo>
                      <a:lnTo>
                        <a:pt x="1279" y="3"/>
                      </a:lnTo>
                      <a:cubicBezTo>
                        <a:pt x="495" y="102"/>
                        <a:pt x="0" y="1338"/>
                        <a:pt x="184" y="2758"/>
                      </a:cubicBezTo>
                      <a:lnTo>
                        <a:pt x="403" y="4509"/>
                      </a:lnTo>
                      <a:lnTo>
                        <a:pt x="480" y="5124"/>
                      </a:lnTo>
                      <a:lnTo>
                        <a:pt x="2232" y="4905"/>
                      </a:lnTo>
                      <a:cubicBezTo>
                        <a:pt x="2211" y="4700"/>
                        <a:pt x="2176" y="4488"/>
                        <a:pt x="2154" y="4283"/>
                      </a:cubicBezTo>
                      <a:lnTo>
                        <a:pt x="558" y="4488"/>
                      </a:lnTo>
                      <a:lnTo>
                        <a:pt x="332" y="2736"/>
                      </a:lnTo>
                      <a:cubicBezTo>
                        <a:pt x="177" y="1472"/>
                        <a:pt x="615" y="363"/>
                        <a:pt x="1314" y="278"/>
                      </a:cubicBezTo>
                      <a:lnTo>
                        <a:pt x="1342" y="278"/>
                      </a:lnTo>
                      <a:cubicBezTo>
                        <a:pt x="1361" y="276"/>
                        <a:pt x="1380" y="276"/>
                        <a:pt x="1399" y="276"/>
                      </a:cubicBezTo>
                      <a:cubicBezTo>
                        <a:pt x="1447" y="276"/>
                        <a:pt x="1495" y="281"/>
                        <a:pt x="1540" y="286"/>
                      </a:cubicBezTo>
                      <a:cubicBezTo>
                        <a:pt x="1519" y="194"/>
                        <a:pt x="1505" y="102"/>
                        <a:pt x="1491" y="10"/>
                      </a:cubicBezTo>
                      <a:cubicBezTo>
                        <a:pt x="1451" y="5"/>
                        <a:pt x="1407" y="0"/>
                        <a:pt x="13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50"/>
                <p:cNvSpPr/>
                <p:nvPr/>
              </p:nvSpPr>
              <p:spPr>
                <a:xfrm>
                  <a:off x="5749750" y="5231700"/>
                  <a:ext cx="189825" cy="140425"/>
                </a:xfrm>
                <a:custGeom>
                  <a:rect b="b" l="l" r="r" t="t"/>
                  <a:pathLst>
                    <a:path extrusionOk="0" h="5617" w="7593">
                      <a:moveTo>
                        <a:pt x="5587" y="1"/>
                      </a:moveTo>
                      <a:cubicBezTo>
                        <a:pt x="3934" y="1343"/>
                        <a:pt x="2063" y="2254"/>
                        <a:pt x="0" y="2798"/>
                      </a:cubicBezTo>
                      <a:lnTo>
                        <a:pt x="0" y="4783"/>
                      </a:lnTo>
                      <a:cubicBezTo>
                        <a:pt x="427" y="4736"/>
                        <a:pt x="859" y="4713"/>
                        <a:pt x="1297" y="4713"/>
                      </a:cubicBezTo>
                      <a:cubicBezTo>
                        <a:pt x="2973" y="4713"/>
                        <a:pt x="4724" y="5045"/>
                        <a:pt x="6534" y="5616"/>
                      </a:cubicBezTo>
                      <a:cubicBezTo>
                        <a:pt x="7593" y="3490"/>
                        <a:pt x="7148" y="940"/>
                        <a:pt x="558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50"/>
                <p:cNvSpPr/>
                <p:nvPr/>
              </p:nvSpPr>
              <p:spPr>
                <a:xfrm>
                  <a:off x="5511175" y="4875725"/>
                  <a:ext cx="587150" cy="1034400"/>
                </a:xfrm>
                <a:custGeom>
                  <a:rect b="b" l="l" r="r" t="t"/>
                  <a:pathLst>
                    <a:path extrusionOk="0" h="41376" w="23486">
                      <a:moveTo>
                        <a:pt x="1279" y="1"/>
                      </a:moveTo>
                      <a:cubicBezTo>
                        <a:pt x="1194" y="163"/>
                        <a:pt x="1096" y="318"/>
                        <a:pt x="1018" y="474"/>
                      </a:cubicBezTo>
                      <a:cubicBezTo>
                        <a:pt x="1004" y="509"/>
                        <a:pt x="990" y="537"/>
                        <a:pt x="975" y="566"/>
                      </a:cubicBezTo>
                      <a:cubicBezTo>
                        <a:pt x="700" y="1095"/>
                        <a:pt x="495" y="1660"/>
                        <a:pt x="375" y="2254"/>
                      </a:cubicBezTo>
                      <a:cubicBezTo>
                        <a:pt x="1" y="4055"/>
                        <a:pt x="594" y="5616"/>
                        <a:pt x="1873" y="6908"/>
                      </a:cubicBezTo>
                      <a:cubicBezTo>
                        <a:pt x="1950" y="6972"/>
                        <a:pt x="2028" y="7050"/>
                        <a:pt x="2113" y="7120"/>
                      </a:cubicBezTo>
                      <a:cubicBezTo>
                        <a:pt x="2339" y="7339"/>
                        <a:pt x="2586" y="7537"/>
                        <a:pt x="2840" y="7721"/>
                      </a:cubicBezTo>
                      <a:cubicBezTo>
                        <a:pt x="3059" y="7883"/>
                        <a:pt x="3271" y="8031"/>
                        <a:pt x="3511" y="8180"/>
                      </a:cubicBezTo>
                      <a:cubicBezTo>
                        <a:pt x="3652" y="8265"/>
                        <a:pt x="3787" y="8342"/>
                        <a:pt x="3928" y="8427"/>
                      </a:cubicBezTo>
                      <a:cubicBezTo>
                        <a:pt x="4090" y="8752"/>
                        <a:pt x="4260" y="9077"/>
                        <a:pt x="4436" y="9409"/>
                      </a:cubicBezTo>
                      <a:cubicBezTo>
                        <a:pt x="4493" y="9536"/>
                        <a:pt x="4557" y="9649"/>
                        <a:pt x="4627" y="9762"/>
                      </a:cubicBezTo>
                      <a:cubicBezTo>
                        <a:pt x="4627" y="9776"/>
                        <a:pt x="4634" y="9790"/>
                        <a:pt x="4648" y="9804"/>
                      </a:cubicBezTo>
                      <a:cubicBezTo>
                        <a:pt x="5178" y="10821"/>
                        <a:pt x="5750" y="11853"/>
                        <a:pt x="6365" y="12856"/>
                      </a:cubicBezTo>
                      <a:cubicBezTo>
                        <a:pt x="7170" y="14155"/>
                        <a:pt x="8039" y="15398"/>
                        <a:pt x="8971" y="16422"/>
                      </a:cubicBezTo>
                      <a:cubicBezTo>
                        <a:pt x="9169" y="16641"/>
                        <a:pt x="9352" y="16832"/>
                        <a:pt x="9543" y="17030"/>
                      </a:cubicBezTo>
                      <a:lnTo>
                        <a:pt x="9543" y="19015"/>
                      </a:lnTo>
                      <a:cubicBezTo>
                        <a:pt x="9275" y="20095"/>
                        <a:pt x="9119" y="21353"/>
                        <a:pt x="9063" y="22723"/>
                      </a:cubicBezTo>
                      <a:cubicBezTo>
                        <a:pt x="8999" y="23881"/>
                        <a:pt x="8992" y="25040"/>
                        <a:pt x="9042" y="26198"/>
                      </a:cubicBezTo>
                      <a:cubicBezTo>
                        <a:pt x="9056" y="26643"/>
                        <a:pt x="9070" y="27081"/>
                        <a:pt x="9098" y="27519"/>
                      </a:cubicBezTo>
                      <a:cubicBezTo>
                        <a:pt x="9261" y="30097"/>
                        <a:pt x="10518" y="34638"/>
                        <a:pt x="11295" y="37887"/>
                      </a:cubicBezTo>
                      <a:cubicBezTo>
                        <a:pt x="10829" y="39547"/>
                        <a:pt x="10956" y="40783"/>
                        <a:pt x="11224" y="40995"/>
                      </a:cubicBezTo>
                      <a:cubicBezTo>
                        <a:pt x="11224" y="40995"/>
                        <a:pt x="14364" y="41376"/>
                        <a:pt x="16173" y="41376"/>
                      </a:cubicBezTo>
                      <a:cubicBezTo>
                        <a:pt x="16499" y="41376"/>
                        <a:pt x="16781" y="41363"/>
                        <a:pt x="16995" y="41334"/>
                      </a:cubicBezTo>
                      <a:cubicBezTo>
                        <a:pt x="17051" y="41327"/>
                        <a:pt x="17101" y="41320"/>
                        <a:pt x="17150" y="41320"/>
                      </a:cubicBezTo>
                      <a:cubicBezTo>
                        <a:pt x="17673" y="41242"/>
                        <a:pt x="18351" y="41108"/>
                        <a:pt x="19262" y="40932"/>
                      </a:cubicBezTo>
                      <a:cubicBezTo>
                        <a:pt x="19264" y="40932"/>
                        <a:pt x="19266" y="40932"/>
                        <a:pt x="19269" y="40932"/>
                      </a:cubicBezTo>
                      <a:cubicBezTo>
                        <a:pt x="19466" y="40932"/>
                        <a:pt x="22615" y="40210"/>
                        <a:pt x="23486" y="39625"/>
                      </a:cubicBezTo>
                      <a:lnTo>
                        <a:pt x="23486" y="39625"/>
                      </a:lnTo>
                      <a:cubicBezTo>
                        <a:pt x="22026" y="39790"/>
                        <a:pt x="20533" y="39977"/>
                        <a:pt x="19134" y="39977"/>
                      </a:cubicBezTo>
                      <a:cubicBezTo>
                        <a:pt x="16638" y="39977"/>
                        <a:pt x="14439" y="39383"/>
                        <a:pt x="13258" y="37012"/>
                      </a:cubicBezTo>
                      <a:cubicBezTo>
                        <a:pt x="11733" y="28543"/>
                        <a:pt x="11394" y="23577"/>
                        <a:pt x="13089" y="17122"/>
                      </a:cubicBezTo>
                      <a:cubicBezTo>
                        <a:pt x="11450" y="15165"/>
                        <a:pt x="10603" y="13188"/>
                        <a:pt x="10235" y="10701"/>
                      </a:cubicBezTo>
                      <a:cubicBezTo>
                        <a:pt x="10052" y="9451"/>
                        <a:pt x="9868" y="4486"/>
                        <a:pt x="10073" y="2720"/>
                      </a:cubicBezTo>
                      <a:cubicBezTo>
                        <a:pt x="8187" y="368"/>
                        <a:pt x="3370" y="2226"/>
                        <a:pt x="1279" y="1"/>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50"/>
                <p:cNvSpPr/>
                <p:nvPr/>
              </p:nvSpPr>
              <p:spPr>
                <a:xfrm>
                  <a:off x="5474275" y="4889850"/>
                  <a:ext cx="288900" cy="264925"/>
                </a:xfrm>
                <a:custGeom>
                  <a:rect b="b" l="l" r="r" t="t"/>
                  <a:pathLst>
                    <a:path extrusionOk="0" h="10597" w="11556">
                      <a:moveTo>
                        <a:pt x="2451" y="1"/>
                      </a:moveTo>
                      <a:cubicBezTo>
                        <a:pt x="2324" y="114"/>
                        <a:pt x="2204" y="234"/>
                        <a:pt x="2091" y="361"/>
                      </a:cubicBezTo>
                      <a:cubicBezTo>
                        <a:pt x="601" y="1971"/>
                        <a:pt x="1" y="4634"/>
                        <a:pt x="170" y="8222"/>
                      </a:cubicBezTo>
                      <a:cubicBezTo>
                        <a:pt x="1081" y="8801"/>
                        <a:pt x="2056" y="9268"/>
                        <a:pt x="3073" y="9628"/>
                      </a:cubicBezTo>
                      <a:cubicBezTo>
                        <a:pt x="4606" y="10165"/>
                        <a:pt x="6209" y="10489"/>
                        <a:pt x="7827" y="10595"/>
                      </a:cubicBezTo>
                      <a:lnTo>
                        <a:pt x="7947" y="10595"/>
                      </a:lnTo>
                      <a:cubicBezTo>
                        <a:pt x="7975" y="10596"/>
                        <a:pt x="8003" y="10597"/>
                        <a:pt x="8031" y="10597"/>
                      </a:cubicBezTo>
                      <a:cubicBezTo>
                        <a:pt x="9715" y="10597"/>
                        <a:pt x="11052" y="9147"/>
                        <a:pt x="10892" y="7452"/>
                      </a:cubicBezTo>
                      <a:cubicBezTo>
                        <a:pt x="10737" y="5658"/>
                        <a:pt x="10963" y="3857"/>
                        <a:pt x="11556" y="2155"/>
                      </a:cubicBezTo>
                      <a:lnTo>
                        <a:pt x="6040" y="848"/>
                      </a:lnTo>
                      <a:lnTo>
                        <a:pt x="245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50"/>
                <p:cNvSpPr/>
                <p:nvPr/>
              </p:nvSpPr>
              <p:spPr>
                <a:xfrm>
                  <a:off x="5501475" y="4917750"/>
                  <a:ext cx="229575" cy="211750"/>
                </a:xfrm>
                <a:custGeom>
                  <a:rect b="b" l="l" r="r" t="t"/>
                  <a:pathLst>
                    <a:path extrusionOk="0" h="8470" w="9183">
                      <a:moveTo>
                        <a:pt x="1681" y="1"/>
                      </a:moveTo>
                      <a:cubicBezTo>
                        <a:pt x="537" y="1300"/>
                        <a:pt x="0" y="3490"/>
                        <a:pt x="78" y="6520"/>
                      </a:cubicBezTo>
                      <a:cubicBezTo>
                        <a:pt x="2020" y="7643"/>
                        <a:pt x="4224" y="8279"/>
                        <a:pt x="6809" y="8462"/>
                      </a:cubicBezTo>
                      <a:cubicBezTo>
                        <a:pt x="6859" y="8469"/>
                        <a:pt x="6908" y="8469"/>
                        <a:pt x="6950" y="8469"/>
                      </a:cubicBezTo>
                      <a:cubicBezTo>
                        <a:pt x="7466" y="8469"/>
                        <a:pt x="7960" y="8257"/>
                        <a:pt x="8307" y="7876"/>
                      </a:cubicBezTo>
                      <a:cubicBezTo>
                        <a:pt x="8660" y="7481"/>
                        <a:pt x="8836" y="6958"/>
                        <a:pt x="8787" y="6428"/>
                      </a:cubicBezTo>
                      <a:cubicBezTo>
                        <a:pt x="8653" y="4867"/>
                        <a:pt x="8787" y="3299"/>
                        <a:pt x="9182" y="1781"/>
                      </a:cubicBezTo>
                      <a:lnTo>
                        <a:pt x="16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50"/>
                <p:cNvSpPr/>
                <p:nvPr/>
              </p:nvSpPr>
              <p:spPr>
                <a:xfrm>
                  <a:off x="5597350" y="4289475"/>
                  <a:ext cx="124150" cy="203975"/>
                </a:xfrm>
                <a:custGeom>
                  <a:rect b="b" l="l" r="r" t="t"/>
                  <a:pathLst>
                    <a:path extrusionOk="0" h="8159" w="4966">
                      <a:moveTo>
                        <a:pt x="587" y="1"/>
                      </a:moveTo>
                      <a:lnTo>
                        <a:pt x="1" y="6909"/>
                      </a:lnTo>
                      <a:lnTo>
                        <a:pt x="4966" y="8159"/>
                      </a:lnTo>
                      <a:lnTo>
                        <a:pt x="4288" y="3010"/>
                      </a:lnTo>
                      <a:lnTo>
                        <a:pt x="587" y="1"/>
                      </a:ln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50"/>
                <p:cNvSpPr/>
                <p:nvPr/>
              </p:nvSpPr>
              <p:spPr>
                <a:xfrm>
                  <a:off x="5537675" y="4123875"/>
                  <a:ext cx="248100" cy="286050"/>
                </a:xfrm>
                <a:custGeom>
                  <a:rect b="b" l="l" r="r" t="t"/>
                  <a:pathLst>
                    <a:path extrusionOk="0" h="11442" w="9924">
                      <a:moveTo>
                        <a:pt x="5103" y="1"/>
                      </a:moveTo>
                      <a:cubicBezTo>
                        <a:pt x="4101" y="1"/>
                        <a:pt x="3318" y="264"/>
                        <a:pt x="2910" y="480"/>
                      </a:cubicBezTo>
                      <a:cubicBezTo>
                        <a:pt x="1173" y="1391"/>
                        <a:pt x="523" y="3899"/>
                        <a:pt x="714" y="4626"/>
                      </a:cubicBezTo>
                      <a:cubicBezTo>
                        <a:pt x="1003" y="5721"/>
                        <a:pt x="452" y="6356"/>
                        <a:pt x="438" y="6766"/>
                      </a:cubicBezTo>
                      <a:cubicBezTo>
                        <a:pt x="431" y="7183"/>
                        <a:pt x="311" y="7621"/>
                        <a:pt x="0" y="7875"/>
                      </a:cubicBezTo>
                      <a:cubicBezTo>
                        <a:pt x="240" y="7812"/>
                        <a:pt x="481" y="7748"/>
                        <a:pt x="721" y="7677"/>
                      </a:cubicBezTo>
                      <a:lnTo>
                        <a:pt x="721" y="7677"/>
                      </a:lnTo>
                      <a:cubicBezTo>
                        <a:pt x="445" y="8214"/>
                        <a:pt x="205" y="8779"/>
                        <a:pt x="14" y="9358"/>
                      </a:cubicBezTo>
                      <a:cubicBezTo>
                        <a:pt x="219" y="9132"/>
                        <a:pt x="466" y="8963"/>
                        <a:pt x="749" y="8843"/>
                      </a:cubicBezTo>
                      <a:lnTo>
                        <a:pt x="749" y="8843"/>
                      </a:lnTo>
                      <a:cubicBezTo>
                        <a:pt x="728" y="9436"/>
                        <a:pt x="530" y="10015"/>
                        <a:pt x="191" y="10496"/>
                      </a:cubicBezTo>
                      <a:cubicBezTo>
                        <a:pt x="777" y="10404"/>
                        <a:pt x="1300" y="10065"/>
                        <a:pt x="1639" y="9570"/>
                      </a:cubicBezTo>
                      <a:lnTo>
                        <a:pt x="1639" y="9570"/>
                      </a:lnTo>
                      <a:cubicBezTo>
                        <a:pt x="1681" y="10277"/>
                        <a:pt x="1399" y="10969"/>
                        <a:pt x="876" y="11442"/>
                      </a:cubicBezTo>
                      <a:cubicBezTo>
                        <a:pt x="1448" y="11442"/>
                        <a:pt x="1999" y="11223"/>
                        <a:pt x="2416" y="10842"/>
                      </a:cubicBezTo>
                      <a:cubicBezTo>
                        <a:pt x="2451" y="10905"/>
                        <a:pt x="2472" y="10969"/>
                        <a:pt x="2501" y="11025"/>
                      </a:cubicBezTo>
                      <a:cubicBezTo>
                        <a:pt x="2525" y="11031"/>
                        <a:pt x="2549" y="11033"/>
                        <a:pt x="2574" y="11033"/>
                      </a:cubicBezTo>
                      <a:cubicBezTo>
                        <a:pt x="3342" y="11033"/>
                        <a:pt x="4333" y="8444"/>
                        <a:pt x="4443" y="8355"/>
                      </a:cubicBezTo>
                      <a:cubicBezTo>
                        <a:pt x="4466" y="8335"/>
                        <a:pt x="4493" y="8326"/>
                        <a:pt x="4523" y="8326"/>
                      </a:cubicBezTo>
                      <a:cubicBezTo>
                        <a:pt x="4853" y="8326"/>
                        <a:pt x="5574" y="9448"/>
                        <a:pt x="5865" y="9448"/>
                      </a:cubicBezTo>
                      <a:cubicBezTo>
                        <a:pt x="5899" y="9448"/>
                        <a:pt x="5927" y="9434"/>
                        <a:pt x="5947" y="9401"/>
                      </a:cubicBezTo>
                      <a:cubicBezTo>
                        <a:pt x="6590" y="8405"/>
                        <a:pt x="6986" y="7261"/>
                        <a:pt x="7099" y="6081"/>
                      </a:cubicBezTo>
                      <a:cubicBezTo>
                        <a:pt x="7155" y="5685"/>
                        <a:pt x="7162" y="5290"/>
                        <a:pt x="7134" y="4894"/>
                      </a:cubicBezTo>
                      <a:cubicBezTo>
                        <a:pt x="7134" y="4760"/>
                        <a:pt x="7127" y="4626"/>
                        <a:pt x="7113" y="4492"/>
                      </a:cubicBezTo>
                      <a:cubicBezTo>
                        <a:pt x="7099" y="4308"/>
                        <a:pt x="7056" y="4132"/>
                        <a:pt x="6972" y="3969"/>
                      </a:cubicBezTo>
                      <a:cubicBezTo>
                        <a:pt x="6943" y="3927"/>
                        <a:pt x="6908" y="3877"/>
                        <a:pt x="6873" y="3842"/>
                      </a:cubicBezTo>
                      <a:cubicBezTo>
                        <a:pt x="6696" y="3644"/>
                        <a:pt x="9924" y="2154"/>
                        <a:pt x="9726" y="1977"/>
                      </a:cubicBezTo>
                      <a:cubicBezTo>
                        <a:pt x="8048" y="438"/>
                        <a:pt x="6394" y="1"/>
                        <a:pt x="510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50"/>
                <p:cNvSpPr/>
                <p:nvPr/>
              </p:nvSpPr>
              <p:spPr>
                <a:xfrm>
                  <a:off x="5615000" y="4189325"/>
                  <a:ext cx="168150" cy="226375"/>
                </a:xfrm>
                <a:custGeom>
                  <a:rect b="b" l="l" r="r" t="t"/>
                  <a:pathLst>
                    <a:path extrusionOk="0" h="9055" w="6726">
                      <a:moveTo>
                        <a:pt x="2843" y="0"/>
                      </a:moveTo>
                      <a:cubicBezTo>
                        <a:pt x="2528" y="0"/>
                        <a:pt x="2218" y="20"/>
                        <a:pt x="2035" y="80"/>
                      </a:cubicBezTo>
                      <a:cubicBezTo>
                        <a:pt x="1901" y="129"/>
                        <a:pt x="2120" y="1577"/>
                        <a:pt x="2007" y="1655"/>
                      </a:cubicBezTo>
                      <a:cubicBezTo>
                        <a:pt x="1964" y="1683"/>
                        <a:pt x="1922" y="1704"/>
                        <a:pt x="1887" y="1740"/>
                      </a:cubicBezTo>
                      <a:cubicBezTo>
                        <a:pt x="1562" y="2008"/>
                        <a:pt x="1519" y="2453"/>
                        <a:pt x="1569" y="2884"/>
                      </a:cubicBezTo>
                      <a:cubicBezTo>
                        <a:pt x="1582" y="3030"/>
                        <a:pt x="1606" y="3177"/>
                        <a:pt x="1636" y="3323"/>
                      </a:cubicBezTo>
                      <a:lnTo>
                        <a:pt x="1636" y="3323"/>
                      </a:lnTo>
                      <a:cubicBezTo>
                        <a:pt x="1584" y="3110"/>
                        <a:pt x="1449" y="2925"/>
                        <a:pt x="1265" y="2820"/>
                      </a:cubicBezTo>
                      <a:cubicBezTo>
                        <a:pt x="1251" y="2813"/>
                        <a:pt x="1251" y="2813"/>
                        <a:pt x="1244" y="2813"/>
                      </a:cubicBezTo>
                      <a:cubicBezTo>
                        <a:pt x="1195" y="2778"/>
                        <a:pt x="1138" y="2750"/>
                        <a:pt x="1082" y="2736"/>
                      </a:cubicBezTo>
                      <a:cubicBezTo>
                        <a:pt x="1025" y="2728"/>
                        <a:pt x="961" y="2721"/>
                        <a:pt x="905" y="2721"/>
                      </a:cubicBezTo>
                      <a:lnTo>
                        <a:pt x="898" y="2721"/>
                      </a:lnTo>
                      <a:cubicBezTo>
                        <a:pt x="658" y="2728"/>
                        <a:pt x="432" y="2841"/>
                        <a:pt x="290" y="3032"/>
                      </a:cubicBezTo>
                      <a:cubicBezTo>
                        <a:pt x="1" y="3428"/>
                        <a:pt x="163" y="3986"/>
                        <a:pt x="333" y="4445"/>
                      </a:cubicBezTo>
                      <a:cubicBezTo>
                        <a:pt x="439" y="4713"/>
                        <a:pt x="531" y="4975"/>
                        <a:pt x="637" y="5250"/>
                      </a:cubicBezTo>
                      <a:cubicBezTo>
                        <a:pt x="700" y="5427"/>
                        <a:pt x="771" y="5603"/>
                        <a:pt x="919" y="5723"/>
                      </a:cubicBezTo>
                      <a:cubicBezTo>
                        <a:pt x="983" y="5775"/>
                        <a:pt x="1070" y="5803"/>
                        <a:pt x="1154" y="5803"/>
                      </a:cubicBezTo>
                      <a:cubicBezTo>
                        <a:pt x="1255" y="5803"/>
                        <a:pt x="1353" y="5762"/>
                        <a:pt x="1406" y="5674"/>
                      </a:cubicBezTo>
                      <a:lnTo>
                        <a:pt x="1406" y="5674"/>
                      </a:lnTo>
                      <a:cubicBezTo>
                        <a:pt x="1392" y="6458"/>
                        <a:pt x="2141" y="7475"/>
                        <a:pt x="2586" y="8132"/>
                      </a:cubicBezTo>
                      <a:cubicBezTo>
                        <a:pt x="2882" y="8574"/>
                        <a:pt x="4032" y="9054"/>
                        <a:pt x="4805" y="9054"/>
                      </a:cubicBezTo>
                      <a:cubicBezTo>
                        <a:pt x="5081" y="9054"/>
                        <a:pt x="5309" y="8992"/>
                        <a:pt x="5432" y="8845"/>
                      </a:cubicBezTo>
                      <a:cubicBezTo>
                        <a:pt x="5715" y="8513"/>
                        <a:pt x="5666" y="7651"/>
                        <a:pt x="5687" y="7221"/>
                      </a:cubicBezTo>
                      <a:cubicBezTo>
                        <a:pt x="5722" y="6747"/>
                        <a:pt x="5722" y="6274"/>
                        <a:pt x="5687" y="5808"/>
                      </a:cubicBezTo>
                      <a:lnTo>
                        <a:pt x="5687" y="5808"/>
                      </a:lnTo>
                      <a:cubicBezTo>
                        <a:pt x="5814" y="5837"/>
                        <a:pt x="5960" y="5870"/>
                        <a:pt x="6097" y="5870"/>
                      </a:cubicBezTo>
                      <a:cubicBezTo>
                        <a:pt x="6256" y="5870"/>
                        <a:pt x="6401" y="5825"/>
                        <a:pt x="6485" y="5681"/>
                      </a:cubicBezTo>
                      <a:cubicBezTo>
                        <a:pt x="6534" y="5582"/>
                        <a:pt x="6506" y="5462"/>
                        <a:pt x="6520" y="5356"/>
                      </a:cubicBezTo>
                      <a:cubicBezTo>
                        <a:pt x="6725" y="3781"/>
                        <a:pt x="6139" y="3463"/>
                        <a:pt x="6153" y="3209"/>
                      </a:cubicBezTo>
                      <a:cubicBezTo>
                        <a:pt x="6160" y="3096"/>
                        <a:pt x="6231" y="2990"/>
                        <a:pt x="6344" y="2947"/>
                      </a:cubicBezTo>
                      <a:lnTo>
                        <a:pt x="6351" y="2947"/>
                      </a:lnTo>
                      <a:cubicBezTo>
                        <a:pt x="6506" y="2856"/>
                        <a:pt x="6527" y="2432"/>
                        <a:pt x="6457" y="2029"/>
                      </a:cubicBezTo>
                      <a:lnTo>
                        <a:pt x="6450" y="1987"/>
                      </a:lnTo>
                      <a:cubicBezTo>
                        <a:pt x="6407" y="1761"/>
                        <a:pt x="6273" y="984"/>
                        <a:pt x="6068" y="715"/>
                      </a:cubicBezTo>
                      <a:cubicBezTo>
                        <a:pt x="6035" y="671"/>
                        <a:pt x="6005" y="653"/>
                        <a:pt x="5978" y="653"/>
                      </a:cubicBezTo>
                      <a:cubicBezTo>
                        <a:pt x="5861" y="653"/>
                        <a:pt x="5778" y="975"/>
                        <a:pt x="5554" y="975"/>
                      </a:cubicBezTo>
                      <a:cubicBezTo>
                        <a:pt x="5529" y="975"/>
                        <a:pt x="5503" y="971"/>
                        <a:pt x="5475" y="963"/>
                      </a:cubicBezTo>
                      <a:lnTo>
                        <a:pt x="5468" y="956"/>
                      </a:lnTo>
                      <a:lnTo>
                        <a:pt x="5461" y="956"/>
                      </a:lnTo>
                      <a:cubicBezTo>
                        <a:pt x="5212" y="890"/>
                        <a:pt x="4994" y="236"/>
                        <a:pt x="4671" y="236"/>
                      </a:cubicBezTo>
                      <a:cubicBezTo>
                        <a:pt x="4645" y="236"/>
                        <a:pt x="4619" y="240"/>
                        <a:pt x="4592" y="249"/>
                      </a:cubicBezTo>
                      <a:cubicBezTo>
                        <a:pt x="4590" y="250"/>
                        <a:pt x="4587" y="250"/>
                        <a:pt x="4585" y="250"/>
                      </a:cubicBezTo>
                      <a:cubicBezTo>
                        <a:pt x="4519" y="250"/>
                        <a:pt x="4348" y="98"/>
                        <a:pt x="4275" y="98"/>
                      </a:cubicBezTo>
                      <a:cubicBezTo>
                        <a:pt x="4269" y="98"/>
                        <a:pt x="4264" y="99"/>
                        <a:pt x="4260" y="101"/>
                      </a:cubicBezTo>
                      <a:cubicBezTo>
                        <a:pt x="4222" y="116"/>
                        <a:pt x="4192" y="122"/>
                        <a:pt x="4165" y="122"/>
                      </a:cubicBezTo>
                      <a:cubicBezTo>
                        <a:pt x="4079" y="122"/>
                        <a:pt x="4034" y="62"/>
                        <a:pt x="3923" y="62"/>
                      </a:cubicBezTo>
                      <a:cubicBezTo>
                        <a:pt x="3907" y="62"/>
                        <a:pt x="3890" y="63"/>
                        <a:pt x="3872" y="66"/>
                      </a:cubicBezTo>
                      <a:cubicBezTo>
                        <a:pt x="3925" y="57"/>
                        <a:pt x="3378" y="0"/>
                        <a:pt x="2843" y="0"/>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50"/>
                <p:cNvSpPr/>
                <p:nvPr/>
              </p:nvSpPr>
              <p:spPr>
                <a:xfrm>
                  <a:off x="5431025" y="4419400"/>
                  <a:ext cx="407550" cy="524325"/>
                </a:xfrm>
                <a:custGeom>
                  <a:rect b="b" l="l" r="r" t="t"/>
                  <a:pathLst>
                    <a:path extrusionOk="0" h="20973" w="16302">
                      <a:moveTo>
                        <a:pt x="6987" y="1"/>
                      </a:moveTo>
                      <a:cubicBezTo>
                        <a:pt x="6909" y="1"/>
                        <a:pt x="6844" y="8"/>
                        <a:pt x="6795" y="24"/>
                      </a:cubicBezTo>
                      <a:cubicBezTo>
                        <a:pt x="6781" y="38"/>
                        <a:pt x="6760" y="45"/>
                        <a:pt x="6738" y="45"/>
                      </a:cubicBezTo>
                      <a:lnTo>
                        <a:pt x="6731" y="45"/>
                      </a:lnTo>
                      <a:cubicBezTo>
                        <a:pt x="6647" y="73"/>
                        <a:pt x="6569" y="108"/>
                        <a:pt x="6491" y="144"/>
                      </a:cubicBezTo>
                      <a:cubicBezTo>
                        <a:pt x="6364" y="193"/>
                        <a:pt x="6223" y="250"/>
                        <a:pt x="6103" y="313"/>
                      </a:cubicBezTo>
                      <a:cubicBezTo>
                        <a:pt x="5495" y="596"/>
                        <a:pt x="4944" y="984"/>
                        <a:pt x="4478" y="1472"/>
                      </a:cubicBezTo>
                      <a:cubicBezTo>
                        <a:pt x="4478" y="1479"/>
                        <a:pt x="4471" y="1486"/>
                        <a:pt x="4471" y="1486"/>
                      </a:cubicBezTo>
                      <a:cubicBezTo>
                        <a:pt x="4090" y="1853"/>
                        <a:pt x="3828" y="2291"/>
                        <a:pt x="3532" y="2722"/>
                      </a:cubicBezTo>
                      <a:cubicBezTo>
                        <a:pt x="0" y="7878"/>
                        <a:pt x="3828" y="15322"/>
                        <a:pt x="4224" y="18727"/>
                      </a:cubicBezTo>
                      <a:cubicBezTo>
                        <a:pt x="4309" y="19476"/>
                        <a:pt x="13053" y="20789"/>
                        <a:pt x="13286" y="20973"/>
                      </a:cubicBezTo>
                      <a:cubicBezTo>
                        <a:pt x="13265" y="20916"/>
                        <a:pt x="16302" y="8980"/>
                        <a:pt x="11979" y="2609"/>
                      </a:cubicBezTo>
                      <a:lnTo>
                        <a:pt x="11965" y="2602"/>
                      </a:lnTo>
                      <a:cubicBezTo>
                        <a:pt x="11951" y="2474"/>
                        <a:pt x="11909" y="2347"/>
                        <a:pt x="11880" y="2213"/>
                      </a:cubicBezTo>
                      <a:lnTo>
                        <a:pt x="11803" y="2157"/>
                      </a:lnTo>
                      <a:lnTo>
                        <a:pt x="11485" y="1895"/>
                      </a:lnTo>
                      <a:lnTo>
                        <a:pt x="11365" y="1803"/>
                      </a:lnTo>
                      <a:cubicBezTo>
                        <a:pt x="11358" y="1796"/>
                        <a:pt x="11358" y="1796"/>
                        <a:pt x="11358" y="1782"/>
                      </a:cubicBezTo>
                      <a:lnTo>
                        <a:pt x="10164" y="815"/>
                      </a:lnTo>
                      <a:cubicBezTo>
                        <a:pt x="10164" y="815"/>
                        <a:pt x="7822" y="1"/>
                        <a:pt x="698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50"/>
                <p:cNvSpPr/>
                <p:nvPr/>
              </p:nvSpPr>
              <p:spPr>
                <a:xfrm>
                  <a:off x="5568575" y="4459075"/>
                  <a:ext cx="189125" cy="409975"/>
                </a:xfrm>
                <a:custGeom>
                  <a:rect b="b" l="l" r="r" t="t"/>
                  <a:pathLst>
                    <a:path extrusionOk="0" h="16399" w="7565">
                      <a:moveTo>
                        <a:pt x="2675" y="0"/>
                      </a:moveTo>
                      <a:cubicBezTo>
                        <a:pt x="2430" y="0"/>
                        <a:pt x="2188" y="29"/>
                        <a:pt x="1957" y="89"/>
                      </a:cubicBezTo>
                      <a:lnTo>
                        <a:pt x="1943" y="96"/>
                      </a:lnTo>
                      <a:cubicBezTo>
                        <a:pt x="1837" y="118"/>
                        <a:pt x="1731" y="160"/>
                        <a:pt x="1625" y="202"/>
                      </a:cubicBezTo>
                      <a:cubicBezTo>
                        <a:pt x="1582" y="216"/>
                        <a:pt x="1540" y="231"/>
                        <a:pt x="1505" y="252"/>
                      </a:cubicBezTo>
                      <a:cubicBezTo>
                        <a:pt x="1469" y="273"/>
                        <a:pt x="1420" y="294"/>
                        <a:pt x="1378" y="315"/>
                      </a:cubicBezTo>
                      <a:cubicBezTo>
                        <a:pt x="1300" y="358"/>
                        <a:pt x="1215" y="414"/>
                        <a:pt x="1137" y="471"/>
                      </a:cubicBezTo>
                      <a:cubicBezTo>
                        <a:pt x="1095" y="499"/>
                        <a:pt x="1046" y="541"/>
                        <a:pt x="1003" y="577"/>
                      </a:cubicBezTo>
                      <a:cubicBezTo>
                        <a:pt x="954" y="619"/>
                        <a:pt x="904" y="661"/>
                        <a:pt x="862" y="711"/>
                      </a:cubicBezTo>
                      <a:cubicBezTo>
                        <a:pt x="820" y="753"/>
                        <a:pt x="770" y="796"/>
                        <a:pt x="735" y="845"/>
                      </a:cubicBezTo>
                      <a:cubicBezTo>
                        <a:pt x="248" y="1431"/>
                        <a:pt x="0" y="2335"/>
                        <a:pt x="219" y="3607"/>
                      </a:cubicBezTo>
                      <a:lnTo>
                        <a:pt x="2847" y="13629"/>
                      </a:lnTo>
                      <a:lnTo>
                        <a:pt x="3320" y="15431"/>
                      </a:lnTo>
                      <a:cubicBezTo>
                        <a:pt x="3419" y="15600"/>
                        <a:pt x="3532" y="15755"/>
                        <a:pt x="3673" y="15890"/>
                      </a:cubicBezTo>
                      <a:cubicBezTo>
                        <a:pt x="3927" y="16137"/>
                        <a:pt x="4245" y="16299"/>
                        <a:pt x="4591" y="16363"/>
                      </a:cubicBezTo>
                      <a:cubicBezTo>
                        <a:pt x="4711" y="16391"/>
                        <a:pt x="4831" y="16398"/>
                        <a:pt x="4952" y="16398"/>
                      </a:cubicBezTo>
                      <a:cubicBezTo>
                        <a:pt x="4956" y="16398"/>
                        <a:pt x="4960" y="16398"/>
                        <a:pt x="4963" y="16398"/>
                      </a:cubicBezTo>
                      <a:cubicBezTo>
                        <a:pt x="6434" y="16398"/>
                        <a:pt x="7564" y="15095"/>
                        <a:pt x="7360" y="13644"/>
                      </a:cubicBezTo>
                      <a:cubicBezTo>
                        <a:pt x="7346" y="13502"/>
                        <a:pt x="7318" y="13361"/>
                        <a:pt x="7282" y="13227"/>
                      </a:cubicBezTo>
                      <a:cubicBezTo>
                        <a:pt x="7268" y="13170"/>
                        <a:pt x="7254" y="13114"/>
                        <a:pt x="7233" y="13057"/>
                      </a:cubicBezTo>
                      <a:lnTo>
                        <a:pt x="7219" y="12951"/>
                      </a:lnTo>
                      <a:lnTo>
                        <a:pt x="7134" y="12302"/>
                      </a:lnTo>
                      <a:lnTo>
                        <a:pt x="5757" y="2519"/>
                      </a:lnTo>
                      <a:cubicBezTo>
                        <a:pt x="5564" y="950"/>
                        <a:pt x="4073" y="0"/>
                        <a:pt x="267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50"/>
                <p:cNvSpPr/>
                <p:nvPr/>
              </p:nvSpPr>
              <p:spPr>
                <a:xfrm>
                  <a:off x="5660225" y="4766600"/>
                  <a:ext cx="261000" cy="226050"/>
                </a:xfrm>
                <a:custGeom>
                  <a:rect b="b" l="l" r="r" t="t"/>
                  <a:pathLst>
                    <a:path extrusionOk="0" h="9042" w="10440">
                      <a:moveTo>
                        <a:pt x="2734" y="1"/>
                      </a:moveTo>
                      <a:lnTo>
                        <a:pt x="1194" y="2028"/>
                      </a:lnTo>
                      <a:lnTo>
                        <a:pt x="848" y="2494"/>
                      </a:lnTo>
                      <a:lnTo>
                        <a:pt x="7" y="3589"/>
                      </a:lnTo>
                      <a:lnTo>
                        <a:pt x="7" y="3596"/>
                      </a:lnTo>
                      <a:lnTo>
                        <a:pt x="0" y="3610"/>
                      </a:lnTo>
                      <a:cubicBezTo>
                        <a:pt x="254" y="3956"/>
                        <a:pt x="551" y="4281"/>
                        <a:pt x="869" y="4585"/>
                      </a:cubicBezTo>
                      <a:cubicBezTo>
                        <a:pt x="1031" y="4761"/>
                        <a:pt x="1208" y="4924"/>
                        <a:pt x="1392" y="5079"/>
                      </a:cubicBezTo>
                      <a:cubicBezTo>
                        <a:pt x="1399" y="5079"/>
                        <a:pt x="1406" y="5079"/>
                        <a:pt x="1406" y="5086"/>
                      </a:cubicBezTo>
                      <a:cubicBezTo>
                        <a:pt x="1406" y="5093"/>
                        <a:pt x="1420" y="5093"/>
                        <a:pt x="1427" y="5107"/>
                      </a:cubicBezTo>
                      <a:cubicBezTo>
                        <a:pt x="1872" y="5460"/>
                        <a:pt x="2331" y="5799"/>
                        <a:pt x="2811" y="6103"/>
                      </a:cubicBezTo>
                      <a:cubicBezTo>
                        <a:pt x="3171" y="6329"/>
                        <a:pt x="3581" y="6555"/>
                        <a:pt x="4005" y="6781"/>
                      </a:cubicBezTo>
                      <a:lnTo>
                        <a:pt x="4005" y="6795"/>
                      </a:lnTo>
                      <a:cubicBezTo>
                        <a:pt x="4358" y="6993"/>
                        <a:pt x="4747" y="7191"/>
                        <a:pt x="5149" y="7389"/>
                      </a:cubicBezTo>
                      <a:cubicBezTo>
                        <a:pt x="6131" y="7876"/>
                        <a:pt x="7233" y="8399"/>
                        <a:pt x="8469" y="9013"/>
                      </a:cubicBezTo>
                      <a:lnTo>
                        <a:pt x="8504" y="9041"/>
                      </a:lnTo>
                      <a:cubicBezTo>
                        <a:pt x="8716" y="8978"/>
                        <a:pt x="8900" y="8907"/>
                        <a:pt x="9090" y="8830"/>
                      </a:cubicBezTo>
                      <a:cubicBezTo>
                        <a:pt x="9387" y="8702"/>
                        <a:pt x="9655" y="8526"/>
                        <a:pt x="9881" y="8300"/>
                      </a:cubicBezTo>
                      <a:cubicBezTo>
                        <a:pt x="10192" y="7975"/>
                        <a:pt x="10411" y="7516"/>
                        <a:pt x="10439" y="6817"/>
                      </a:cubicBezTo>
                      <a:lnTo>
                        <a:pt x="10439" y="6774"/>
                      </a:lnTo>
                      <a:cubicBezTo>
                        <a:pt x="7925" y="4457"/>
                        <a:pt x="5983" y="2685"/>
                        <a:pt x="4379" y="1328"/>
                      </a:cubicBezTo>
                      <a:cubicBezTo>
                        <a:pt x="4097" y="1081"/>
                        <a:pt x="3821" y="855"/>
                        <a:pt x="3553" y="650"/>
                      </a:cubicBezTo>
                      <a:cubicBezTo>
                        <a:pt x="3503" y="601"/>
                        <a:pt x="3447" y="559"/>
                        <a:pt x="3397" y="509"/>
                      </a:cubicBezTo>
                      <a:cubicBezTo>
                        <a:pt x="3171" y="333"/>
                        <a:pt x="2952" y="163"/>
                        <a:pt x="273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50"/>
                <p:cNvSpPr/>
                <p:nvPr/>
              </p:nvSpPr>
              <p:spPr>
                <a:xfrm>
                  <a:off x="5601775" y="4149900"/>
                  <a:ext cx="211025" cy="131850"/>
                </a:xfrm>
                <a:custGeom>
                  <a:rect b="b" l="l" r="r" t="t"/>
                  <a:pathLst>
                    <a:path extrusionOk="0" h="5274" w="8441">
                      <a:moveTo>
                        <a:pt x="4377" y="1"/>
                      </a:moveTo>
                      <a:cubicBezTo>
                        <a:pt x="3416" y="1"/>
                        <a:pt x="2463" y="289"/>
                        <a:pt x="1653" y="845"/>
                      </a:cubicBezTo>
                      <a:cubicBezTo>
                        <a:pt x="1130" y="1212"/>
                        <a:pt x="636" y="1706"/>
                        <a:pt x="0" y="1742"/>
                      </a:cubicBezTo>
                      <a:cubicBezTo>
                        <a:pt x="598" y="2112"/>
                        <a:pt x="1327" y="2195"/>
                        <a:pt x="2039" y="2195"/>
                      </a:cubicBezTo>
                      <a:cubicBezTo>
                        <a:pt x="2101" y="2195"/>
                        <a:pt x="2163" y="2195"/>
                        <a:pt x="2225" y="2194"/>
                      </a:cubicBezTo>
                      <a:cubicBezTo>
                        <a:pt x="2685" y="2189"/>
                        <a:pt x="3147" y="2155"/>
                        <a:pt x="3606" y="2155"/>
                      </a:cubicBezTo>
                      <a:cubicBezTo>
                        <a:pt x="3915" y="2155"/>
                        <a:pt x="4223" y="2171"/>
                        <a:pt x="4528" y="2222"/>
                      </a:cubicBezTo>
                      <a:cubicBezTo>
                        <a:pt x="5008" y="2307"/>
                        <a:pt x="5474" y="2462"/>
                        <a:pt x="5912" y="2688"/>
                      </a:cubicBezTo>
                      <a:cubicBezTo>
                        <a:pt x="6406" y="2935"/>
                        <a:pt x="6880" y="3260"/>
                        <a:pt x="7212" y="3705"/>
                      </a:cubicBezTo>
                      <a:cubicBezTo>
                        <a:pt x="7551" y="4150"/>
                        <a:pt x="7734" y="4722"/>
                        <a:pt x="7628" y="5273"/>
                      </a:cubicBezTo>
                      <a:cubicBezTo>
                        <a:pt x="7946" y="4955"/>
                        <a:pt x="8066" y="4482"/>
                        <a:pt x="8059" y="4037"/>
                      </a:cubicBezTo>
                      <a:cubicBezTo>
                        <a:pt x="8052" y="3585"/>
                        <a:pt x="7918" y="3154"/>
                        <a:pt x="7791" y="2723"/>
                      </a:cubicBezTo>
                      <a:lnTo>
                        <a:pt x="7791" y="2723"/>
                      </a:lnTo>
                      <a:lnTo>
                        <a:pt x="8342" y="3606"/>
                      </a:lnTo>
                      <a:cubicBezTo>
                        <a:pt x="8441" y="2879"/>
                        <a:pt x="8208" y="2137"/>
                        <a:pt x="7770" y="1558"/>
                      </a:cubicBezTo>
                      <a:cubicBezTo>
                        <a:pt x="7318" y="979"/>
                        <a:pt x="6717" y="541"/>
                        <a:pt x="6025" y="294"/>
                      </a:cubicBezTo>
                      <a:cubicBezTo>
                        <a:pt x="5490" y="97"/>
                        <a:pt x="4932" y="1"/>
                        <a:pt x="43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50"/>
                <p:cNvSpPr/>
                <p:nvPr/>
              </p:nvSpPr>
              <p:spPr>
                <a:xfrm>
                  <a:off x="5628425" y="4766600"/>
                  <a:ext cx="131575" cy="114625"/>
                </a:xfrm>
                <a:custGeom>
                  <a:rect b="b" l="l" r="r" t="t"/>
                  <a:pathLst>
                    <a:path extrusionOk="0" h="4585" w="5263">
                      <a:moveTo>
                        <a:pt x="4740" y="1"/>
                      </a:moveTo>
                      <a:lnTo>
                        <a:pt x="4217" y="163"/>
                      </a:lnTo>
                      <a:lnTo>
                        <a:pt x="3779" y="297"/>
                      </a:lnTo>
                      <a:lnTo>
                        <a:pt x="2409" y="721"/>
                      </a:lnTo>
                      <a:lnTo>
                        <a:pt x="460" y="1328"/>
                      </a:lnTo>
                      <a:cubicBezTo>
                        <a:pt x="1" y="2685"/>
                        <a:pt x="912" y="3977"/>
                        <a:pt x="2141" y="4585"/>
                      </a:cubicBezTo>
                      <a:lnTo>
                        <a:pt x="2558" y="4097"/>
                      </a:lnTo>
                      <a:lnTo>
                        <a:pt x="3688" y="2805"/>
                      </a:lnTo>
                      <a:lnTo>
                        <a:pt x="4966" y="1343"/>
                      </a:lnTo>
                      <a:lnTo>
                        <a:pt x="5263" y="1004"/>
                      </a:lnTo>
                      <a:lnTo>
                        <a:pt x="474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50"/>
                <p:cNvSpPr/>
                <p:nvPr/>
              </p:nvSpPr>
              <p:spPr>
                <a:xfrm>
                  <a:off x="5568575" y="4461125"/>
                  <a:ext cx="330925" cy="531525"/>
                </a:xfrm>
                <a:custGeom>
                  <a:rect b="b" l="l" r="r" t="t"/>
                  <a:pathLst>
                    <a:path extrusionOk="0" h="21261" w="13237">
                      <a:moveTo>
                        <a:pt x="1950" y="0"/>
                      </a:moveTo>
                      <a:cubicBezTo>
                        <a:pt x="1653" y="78"/>
                        <a:pt x="1378" y="205"/>
                        <a:pt x="1130" y="382"/>
                      </a:cubicBezTo>
                      <a:cubicBezTo>
                        <a:pt x="1088" y="417"/>
                        <a:pt x="1039" y="452"/>
                        <a:pt x="996" y="488"/>
                      </a:cubicBezTo>
                      <a:cubicBezTo>
                        <a:pt x="947" y="530"/>
                        <a:pt x="897" y="579"/>
                        <a:pt x="855" y="622"/>
                      </a:cubicBezTo>
                      <a:cubicBezTo>
                        <a:pt x="813" y="664"/>
                        <a:pt x="770" y="714"/>
                        <a:pt x="728" y="763"/>
                      </a:cubicBezTo>
                      <a:cubicBezTo>
                        <a:pt x="248" y="1349"/>
                        <a:pt x="0" y="2253"/>
                        <a:pt x="219" y="3525"/>
                      </a:cubicBezTo>
                      <a:lnTo>
                        <a:pt x="2847" y="13547"/>
                      </a:lnTo>
                      <a:cubicBezTo>
                        <a:pt x="2395" y="14904"/>
                        <a:pt x="3306" y="16196"/>
                        <a:pt x="4535" y="16804"/>
                      </a:cubicBezTo>
                      <a:cubicBezTo>
                        <a:pt x="4697" y="16980"/>
                        <a:pt x="4867" y="17143"/>
                        <a:pt x="5050" y="17298"/>
                      </a:cubicBezTo>
                      <a:cubicBezTo>
                        <a:pt x="5058" y="17298"/>
                        <a:pt x="5065" y="17298"/>
                        <a:pt x="5072" y="17305"/>
                      </a:cubicBezTo>
                      <a:cubicBezTo>
                        <a:pt x="5072" y="17319"/>
                        <a:pt x="5086" y="17319"/>
                        <a:pt x="5093" y="17326"/>
                      </a:cubicBezTo>
                      <a:cubicBezTo>
                        <a:pt x="5538" y="17686"/>
                        <a:pt x="5997" y="18018"/>
                        <a:pt x="6477" y="18322"/>
                      </a:cubicBezTo>
                      <a:cubicBezTo>
                        <a:pt x="6837" y="18548"/>
                        <a:pt x="7247" y="18774"/>
                        <a:pt x="7671" y="19007"/>
                      </a:cubicBezTo>
                      <a:lnTo>
                        <a:pt x="7671" y="19014"/>
                      </a:lnTo>
                      <a:cubicBezTo>
                        <a:pt x="8024" y="19212"/>
                        <a:pt x="8413" y="19410"/>
                        <a:pt x="8815" y="19608"/>
                      </a:cubicBezTo>
                      <a:cubicBezTo>
                        <a:pt x="9790" y="20095"/>
                        <a:pt x="10899" y="20625"/>
                        <a:pt x="12135" y="21232"/>
                      </a:cubicBezTo>
                      <a:lnTo>
                        <a:pt x="12170" y="21260"/>
                      </a:lnTo>
                      <a:cubicBezTo>
                        <a:pt x="12382" y="21197"/>
                        <a:pt x="12566" y="21126"/>
                        <a:pt x="12756" y="21049"/>
                      </a:cubicBezTo>
                      <a:cubicBezTo>
                        <a:pt x="12841" y="21006"/>
                        <a:pt x="12926" y="20964"/>
                        <a:pt x="13004" y="20914"/>
                      </a:cubicBezTo>
                      <a:cubicBezTo>
                        <a:pt x="13081" y="20872"/>
                        <a:pt x="13166" y="20823"/>
                        <a:pt x="13237" y="20773"/>
                      </a:cubicBezTo>
                      <a:cubicBezTo>
                        <a:pt x="11082" y="19078"/>
                        <a:pt x="8504" y="17658"/>
                        <a:pt x="6633" y="15652"/>
                      </a:cubicBezTo>
                      <a:cubicBezTo>
                        <a:pt x="6442" y="15454"/>
                        <a:pt x="6258" y="15243"/>
                        <a:pt x="6082" y="15031"/>
                      </a:cubicBezTo>
                      <a:cubicBezTo>
                        <a:pt x="5898" y="14791"/>
                        <a:pt x="5714" y="14550"/>
                        <a:pt x="5545" y="14296"/>
                      </a:cubicBezTo>
                      <a:cubicBezTo>
                        <a:pt x="5439" y="14120"/>
                        <a:pt x="5326" y="13943"/>
                        <a:pt x="5227" y="13766"/>
                      </a:cubicBezTo>
                      <a:cubicBezTo>
                        <a:pt x="5072" y="13491"/>
                        <a:pt x="4930" y="13215"/>
                        <a:pt x="4803" y="12940"/>
                      </a:cubicBezTo>
                      <a:cubicBezTo>
                        <a:pt x="2988" y="9069"/>
                        <a:pt x="3165" y="4351"/>
                        <a:pt x="1950"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50"/>
                <p:cNvSpPr/>
                <p:nvPr/>
              </p:nvSpPr>
              <p:spPr>
                <a:xfrm>
                  <a:off x="5559925" y="4442750"/>
                  <a:ext cx="157700" cy="144000"/>
                </a:xfrm>
                <a:custGeom>
                  <a:rect b="b" l="l" r="r" t="t"/>
                  <a:pathLst>
                    <a:path extrusionOk="0" h="5760" w="6308">
                      <a:moveTo>
                        <a:pt x="3079" y="1"/>
                      </a:moveTo>
                      <a:cubicBezTo>
                        <a:pt x="3074" y="1"/>
                        <a:pt x="3070" y="1"/>
                        <a:pt x="3066" y="1"/>
                      </a:cubicBezTo>
                      <a:lnTo>
                        <a:pt x="3002" y="1"/>
                      </a:lnTo>
                      <a:cubicBezTo>
                        <a:pt x="1293" y="1"/>
                        <a:pt x="0" y="2014"/>
                        <a:pt x="219" y="3702"/>
                      </a:cubicBezTo>
                      <a:cubicBezTo>
                        <a:pt x="318" y="4528"/>
                        <a:pt x="954" y="5736"/>
                        <a:pt x="954" y="5736"/>
                      </a:cubicBezTo>
                      <a:cubicBezTo>
                        <a:pt x="1215" y="5751"/>
                        <a:pt x="1474" y="5759"/>
                        <a:pt x="1729" y="5759"/>
                      </a:cubicBezTo>
                      <a:cubicBezTo>
                        <a:pt x="3465" y="5759"/>
                        <a:pt x="5039" y="5401"/>
                        <a:pt x="6308" y="4662"/>
                      </a:cubicBezTo>
                      <a:lnTo>
                        <a:pt x="6308" y="3236"/>
                      </a:lnTo>
                      <a:cubicBezTo>
                        <a:pt x="6308" y="1453"/>
                        <a:pt x="4860" y="1"/>
                        <a:pt x="307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50"/>
                <p:cNvSpPr/>
                <p:nvPr/>
              </p:nvSpPr>
              <p:spPr>
                <a:xfrm>
                  <a:off x="5560100" y="4448475"/>
                  <a:ext cx="80900" cy="143775"/>
                </a:xfrm>
                <a:custGeom>
                  <a:rect b="b" l="l" r="r" t="t"/>
                  <a:pathLst>
                    <a:path extrusionOk="0" h="5751" w="3236">
                      <a:moveTo>
                        <a:pt x="2889" y="1"/>
                      </a:moveTo>
                      <a:lnTo>
                        <a:pt x="2889" y="1"/>
                      </a:lnTo>
                      <a:cubicBezTo>
                        <a:pt x="1236" y="78"/>
                        <a:pt x="0" y="2049"/>
                        <a:pt x="212" y="3695"/>
                      </a:cubicBezTo>
                      <a:cubicBezTo>
                        <a:pt x="318" y="4521"/>
                        <a:pt x="947" y="5729"/>
                        <a:pt x="947" y="5729"/>
                      </a:cubicBezTo>
                      <a:cubicBezTo>
                        <a:pt x="1172" y="5744"/>
                        <a:pt x="1398" y="5751"/>
                        <a:pt x="1624" y="5751"/>
                      </a:cubicBezTo>
                      <a:cubicBezTo>
                        <a:pt x="2163" y="5751"/>
                        <a:pt x="2703" y="5710"/>
                        <a:pt x="3235" y="5630"/>
                      </a:cubicBezTo>
                      <a:cubicBezTo>
                        <a:pt x="2578" y="3589"/>
                        <a:pt x="2479" y="1724"/>
                        <a:pt x="2889" y="1"/>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50"/>
                <p:cNvSpPr/>
                <p:nvPr/>
              </p:nvSpPr>
              <p:spPr>
                <a:xfrm>
                  <a:off x="5477800" y="4525575"/>
                  <a:ext cx="213350" cy="629350"/>
                </a:xfrm>
                <a:custGeom>
                  <a:rect b="b" l="l" r="r" t="t"/>
                  <a:pathLst>
                    <a:path extrusionOk="0" h="25174" w="8534">
                      <a:moveTo>
                        <a:pt x="2409" y="0"/>
                      </a:moveTo>
                      <a:lnTo>
                        <a:pt x="2409" y="0"/>
                      </a:lnTo>
                      <a:cubicBezTo>
                        <a:pt x="848" y="1773"/>
                        <a:pt x="1" y="4062"/>
                        <a:pt x="29" y="6421"/>
                      </a:cubicBezTo>
                      <a:cubicBezTo>
                        <a:pt x="64" y="8490"/>
                        <a:pt x="778" y="10475"/>
                        <a:pt x="1336" y="12467"/>
                      </a:cubicBezTo>
                      <a:cubicBezTo>
                        <a:pt x="1569" y="13279"/>
                        <a:pt x="1774" y="14105"/>
                        <a:pt x="1957" y="14939"/>
                      </a:cubicBezTo>
                      <a:cubicBezTo>
                        <a:pt x="2614" y="17983"/>
                        <a:pt x="2946" y="21091"/>
                        <a:pt x="2939" y="24206"/>
                      </a:cubicBezTo>
                      <a:cubicBezTo>
                        <a:pt x="4472" y="24743"/>
                        <a:pt x="6068" y="25068"/>
                        <a:pt x="7693" y="25173"/>
                      </a:cubicBezTo>
                      <a:lnTo>
                        <a:pt x="7813" y="25173"/>
                      </a:lnTo>
                      <a:cubicBezTo>
                        <a:pt x="7968" y="25046"/>
                        <a:pt x="8095" y="24877"/>
                        <a:pt x="8180" y="24693"/>
                      </a:cubicBezTo>
                      <a:cubicBezTo>
                        <a:pt x="8533" y="23902"/>
                        <a:pt x="7926" y="23033"/>
                        <a:pt x="7481" y="22285"/>
                      </a:cubicBezTo>
                      <a:cubicBezTo>
                        <a:pt x="6259" y="20243"/>
                        <a:pt x="6139" y="17821"/>
                        <a:pt x="5906" y="15419"/>
                      </a:cubicBezTo>
                      <a:cubicBezTo>
                        <a:pt x="5835" y="14572"/>
                        <a:pt x="5715" y="13731"/>
                        <a:pt x="5560" y="12898"/>
                      </a:cubicBezTo>
                      <a:cubicBezTo>
                        <a:pt x="5115" y="10708"/>
                        <a:pt x="4189" y="8660"/>
                        <a:pt x="3441" y="6555"/>
                      </a:cubicBezTo>
                      <a:cubicBezTo>
                        <a:pt x="2692" y="4450"/>
                        <a:pt x="2106" y="2211"/>
                        <a:pt x="2409"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50"/>
                <p:cNvSpPr/>
                <p:nvPr/>
              </p:nvSpPr>
              <p:spPr>
                <a:xfrm>
                  <a:off x="5109475" y="4418200"/>
                  <a:ext cx="618750" cy="1589350"/>
                </a:xfrm>
                <a:custGeom>
                  <a:rect b="b" l="l" r="r" t="t"/>
                  <a:pathLst>
                    <a:path extrusionOk="0" h="63574" w="24750">
                      <a:moveTo>
                        <a:pt x="20522" y="0"/>
                      </a:moveTo>
                      <a:cubicBezTo>
                        <a:pt x="17863" y="0"/>
                        <a:pt x="15645" y="2511"/>
                        <a:pt x="15002" y="4959"/>
                      </a:cubicBezTo>
                      <a:cubicBezTo>
                        <a:pt x="13794" y="9501"/>
                        <a:pt x="14098" y="14014"/>
                        <a:pt x="13477" y="18676"/>
                      </a:cubicBezTo>
                      <a:cubicBezTo>
                        <a:pt x="13293" y="20025"/>
                        <a:pt x="12876" y="21339"/>
                        <a:pt x="12248" y="22554"/>
                      </a:cubicBezTo>
                      <a:cubicBezTo>
                        <a:pt x="12043" y="22949"/>
                        <a:pt x="11810" y="23331"/>
                        <a:pt x="11562" y="23698"/>
                      </a:cubicBezTo>
                      <a:cubicBezTo>
                        <a:pt x="11414" y="23811"/>
                        <a:pt x="11266" y="23917"/>
                        <a:pt x="11103" y="24009"/>
                      </a:cubicBezTo>
                      <a:cubicBezTo>
                        <a:pt x="10750" y="24228"/>
                        <a:pt x="10376" y="24411"/>
                        <a:pt x="9980" y="24553"/>
                      </a:cubicBezTo>
                      <a:cubicBezTo>
                        <a:pt x="9860" y="24602"/>
                        <a:pt x="9740" y="24644"/>
                        <a:pt x="9613" y="24680"/>
                      </a:cubicBezTo>
                      <a:cubicBezTo>
                        <a:pt x="8808" y="24948"/>
                        <a:pt x="7953" y="25110"/>
                        <a:pt x="7120" y="25266"/>
                      </a:cubicBezTo>
                      <a:cubicBezTo>
                        <a:pt x="5488" y="25570"/>
                        <a:pt x="3751" y="25732"/>
                        <a:pt x="2126" y="26198"/>
                      </a:cubicBezTo>
                      <a:lnTo>
                        <a:pt x="2119" y="26198"/>
                      </a:lnTo>
                      <a:cubicBezTo>
                        <a:pt x="1377" y="26403"/>
                        <a:pt x="664" y="26707"/>
                        <a:pt x="0" y="27088"/>
                      </a:cubicBezTo>
                      <a:cubicBezTo>
                        <a:pt x="219" y="27131"/>
                        <a:pt x="438" y="27194"/>
                        <a:pt x="650" y="27265"/>
                      </a:cubicBezTo>
                      <a:cubicBezTo>
                        <a:pt x="2712" y="28042"/>
                        <a:pt x="4203" y="29673"/>
                        <a:pt x="4930" y="31771"/>
                      </a:cubicBezTo>
                      <a:cubicBezTo>
                        <a:pt x="4994" y="31919"/>
                        <a:pt x="5036" y="32075"/>
                        <a:pt x="5086" y="32237"/>
                      </a:cubicBezTo>
                      <a:cubicBezTo>
                        <a:pt x="5820" y="34794"/>
                        <a:pt x="5799" y="37499"/>
                        <a:pt x="6279" y="40113"/>
                      </a:cubicBezTo>
                      <a:cubicBezTo>
                        <a:pt x="6329" y="40388"/>
                        <a:pt x="6392" y="40664"/>
                        <a:pt x="6456" y="40932"/>
                      </a:cubicBezTo>
                      <a:cubicBezTo>
                        <a:pt x="6491" y="41094"/>
                        <a:pt x="6526" y="41257"/>
                        <a:pt x="6569" y="41412"/>
                      </a:cubicBezTo>
                      <a:cubicBezTo>
                        <a:pt x="6611" y="41589"/>
                        <a:pt x="6661" y="41758"/>
                        <a:pt x="6703" y="41935"/>
                      </a:cubicBezTo>
                      <a:cubicBezTo>
                        <a:pt x="6731" y="42027"/>
                        <a:pt x="6760" y="42133"/>
                        <a:pt x="6795" y="42232"/>
                      </a:cubicBezTo>
                      <a:cubicBezTo>
                        <a:pt x="6837" y="42387"/>
                        <a:pt x="6880" y="42542"/>
                        <a:pt x="6929" y="42698"/>
                      </a:cubicBezTo>
                      <a:cubicBezTo>
                        <a:pt x="6993" y="42903"/>
                        <a:pt x="7063" y="43107"/>
                        <a:pt x="7127" y="43312"/>
                      </a:cubicBezTo>
                      <a:cubicBezTo>
                        <a:pt x="7176" y="43461"/>
                        <a:pt x="7226" y="43602"/>
                        <a:pt x="7275" y="43743"/>
                      </a:cubicBezTo>
                      <a:cubicBezTo>
                        <a:pt x="7339" y="43906"/>
                        <a:pt x="7395" y="44075"/>
                        <a:pt x="7452" y="44230"/>
                      </a:cubicBezTo>
                      <a:cubicBezTo>
                        <a:pt x="7522" y="44428"/>
                        <a:pt x="7593" y="44619"/>
                        <a:pt x="7671" y="44810"/>
                      </a:cubicBezTo>
                      <a:cubicBezTo>
                        <a:pt x="7699" y="44894"/>
                        <a:pt x="7734" y="44979"/>
                        <a:pt x="7770" y="45057"/>
                      </a:cubicBezTo>
                      <a:cubicBezTo>
                        <a:pt x="7854" y="45269"/>
                        <a:pt x="7939" y="45481"/>
                        <a:pt x="8024" y="45693"/>
                      </a:cubicBezTo>
                      <a:cubicBezTo>
                        <a:pt x="8193" y="46109"/>
                        <a:pt x="8377" y="46519"/>
                        <a:pt x="8554" y="46929"/>
                      </a:cubicBezTo>
                      <a:cubicBezTo>
                        <a:pt x="9020" y="47988"/>
                        <a:pt x="9521" y="49033"/>
                        <a:pt x="10016" y="50079"/>
                      </a:cubicBezTo>
                      <a:cubicBezTo>
                        <a:pt x="11916" y="54048"/>
                        <a:pt x="13816" y="58025"/>
                        <a:pt x="15716" y="61994"/>
                      </a:cubicBezTo>
                      <a:cubicBezTo>
                        <a:pt x="16061" y="62727"/>
                        <a:pt x="16686" y="63574"/>
                        <a:pt x="17405" y="63574"/>
                      </a:cubicBezTo>
                      <a:cubicBezTo>
                        <a:pt x="17525" y="63574"/>
                        <a:pt x="17647" y="63550"/>
                        <a:pt x="17771" y="63499"/>
                      </a:cubicBezTo>
                      <a:cubicBezTo>
                        <a:pt x="18414" y="63230"/>
                        <a:pt x="18555" y="62397"/>
                        <a:pt x="18590" y="61698"/>
                      </a:cubicBezTo>
                      <a:lnTo>
                        <a:pt x="19777" y="40939"/>
                      </a:lnTo>
                      <a:cubicBezTo>
                        <a:pt x="19996" y="37153"/>
                        <a:pt x="20208" y="33346"/>
                        <a:pt x="20059" y="29567"/>
                      </a:cubicBezTo>
                      <a:cubicBezTo>
                        <a:pt x="20052" y="29419"/>
                        <a:pt x="20045" y="29278"/>
                        <a:pt x="20038" y="29122"/>
                      </a:cubicBezTo>
                      <a:cubicBezTo>
                        <a:pt x="20031" y="28974"/>
                        <a:pt x="20031" y="28854"/>
                        <a:pt x="20017" y="28720"/>
                      </a:cubicBezTo>
                      <a:cubicBezTo>
                        <a:pt x="19996" y="28331"/>
                        <a:pt x="19968" y="27943"/>
                        <a:pt x="19939" y="27554"/>
                      </a:cubicBezTo>
                      <a:cubicBezTo>
                        <a:pt x="19925" y="27335"/>
                        <a:pt x="19904" y="27123"/>
                        <a:pt x="19883" y="26905"/>
                      </a:cubicBezTo>
                      <a:cubicBezTo>
                        <a:pt x="19876" y="26770"/>
                        <a:pt x="19862" y="26629"/>
                        <a:pt x="19848" y="26495"/>
                      </a:cubicBezTo>
                      <a:cubicBezTo>
                        <a:pt x="19826" y="26361"/>
                        <a:pt x="19819" y="26205"/>
                        <a:pt x="19798" y="26057"/>
                      </a:cubicBezTo>
                      <a:cubicBezTo>
                        <a:pt x="19763" y="25697"/>
                        <a:pt x="19720" y="25337"/>
                        <a:pt x="19671" y="24969"/>
                      </a:cubicBezTo>
                      <a:cubicBezTo>
                        <a:pt x="19650" y="24835"/>
                        <a:pt x="19629" y="24708"/>
                        <a:pt x="19614" y="24574"/>
                      </a:cubicBezTo>
                      <a:cubicBezTo>
                        <a:pt x="19600" y="24454"/>
                        <a:pt x="19579" y="24341"/>
                        <a:pt x="19558" y="24228"/>
                      </a:cubicBezTo>
                      <a:cubicBezTo>
                        <a:pt x="19466" y="23620"/>
                        <a:pt x="19360" y="23013"/>
                        <a:pt x="19233" y="22412"/>
                      </a:cubicBezTo>
                      <a:cubicBezTo>
                        <a:pt x="19021" y="21402"/>
                        <a:pt x="18838" y="20470"/>
                        <a:pt x="18668" y="19587"/>
                      </a:cubicBezTo>
                      <a:cubicBezTo>
                        <a:pt x="18633" y="19418"/>
                        <a:pt x="18604" y="19255"/>
                        <a:pt x="18569" y="19093"/>
                      </a:cubicBezTo>
                      <a:cubicBezTo>
                        <a:pt x="18520" y="18817"/>
                        <a:pt x="18470" y="18542"/>
                        <a:pt x="18421" y="18273"/>
                      </a:cubicBezTo>
                      <a:cubicBezTo>
                        <a:pt x="18385" y="18061"/>
                        <a:pt x="18350" y="17850"/>
                        <a:pt x="18308" y="17631"/>
                      </a:cubicBezTo>
                      <a:cubicBezTo>
                        <a:pt x="18272" y="17419"/>
                        <a:pt x="18237" y="17214"/>
                        <a:pt x="18202" y="17002"/>
                      </a:cubicBezTo>
                      <a:cubicBezTo>
                        <a:pt x="17941" y="15370"/>
                        <a:pt x="17736" y="13725"/>
                        <a:pt x="17587" y="11775"/>
                      </a:cubicBezTo>
                      <a:cubicBezTo>
                        <a:pt x="17319" y="8385"/>
                        <a:pt x="17072" y="4550"/>
                        <a:pt x="18506" y="3003"/>
                      </a:cubicBezTo>
                      <a:cubicBezTo>
                        <a:pt x="19363" y="2079"/>
                        <a:pt x="20574" y="1267"/>
                        <a:pt x="22007" y="1267"/>
                      </a:cubicBezTo>
                      <a:cubicBezTo>
                        <a:pt x="22853" y="1267"/>
                        <a:pt x="23776" y="1550"/>
                        <a:pt x="24749" y="2261"/>
                      </a:cubicBezTo>
                      <a:cubicBezTo>
                        <a:pt x="23326" y="643"/>
                        <a:pt x="21868" y="0"/>
                        <a:pt x="205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50"/>
                <p:cNvSpPr/>
                <p:nvPr/>
              </p:nvSpPr>
              <p:spPr>
                <a:xfrm>
                  <a:off x="5109475" y="4842875"/>
                  <a:ext cx="505200" cy="1164675"/>
                </a:xfrm>
                <a:custGeom>
                  <a:rect b="b" l="l" r="r" t="t"/>
                  <a:pathLst>
                    <a:path extrusionOk="0" h="46587" w="20208">
                      <a:moveTo>
                        <a:pt x="18202" y="1"/>
                      </a:moveTo>
                      <a:lnTo>
                        <a:pt x="18202" y="15"/>
                      </a:lnTo>
                      <a:cubicBezTo>
                        <a:pt x="18039" y="1258"/>
                        <a:pt x="18018" y="2515"/>
                        <a:pt x="18152" y="3766"/>
                      </a:cubicBezTo>
                      <a:cubicBezTo>
                        <a:pt x="19169" y="14607"/>
                        <a:pt x="18152" y="25110"/>
                        <a:pt x="15440" y="35613"/>
                      </a:cubicBezTo>
                      <a:cubicBezTo>
                        <a:pt x="13745" y="29172"/>
                        <a:pt x="16789" y="21727"/>
                        <a:pt x="14910" y="15201"/>
                      </a:cubicBezTo>
                      <a:lnTo>
                        <a:pt x="14910" y="15201"/>
                      </a:lnTo>
                      <a:cubicBezTo>
                        <a:pt x="14232" y="19940"/>
                        <a:pt x="12205" y="21770"/>
                        <a:pt x="11527" y="26509"/>
                      </a:cubicBezTo>
                      <a:cubicBezTo>
                        <a:pt x="10171" y="22448"/>
                        <a:pt x="8328" y="22737"/>
                        <a:pt x="8667" y="18337"/>
                      </a:cubicBezTo>
                      <a:lnTo>
                        <a:pt x="8667" y="18337"/>
                      </a:lnTo>
                      <a:cubicBezTo>
                        <a:pt x="8328" y="19008"/>
                        <a:pt x="8328" y="19686"/>
                        <a:pt x="7989" y="20364"/>
                      </a:cubicBezTo>
                      <a:cubicBezTo>
                        <a:pt x="7374" y="15462"/>
                        <a:pt x="5283" y="11909"/>
                        <a:pt x="2161" y="9204"/>
                      </a:cubicBezTo>
                      <a:lnTo>
                        <a:pt x="2119" y="9204"/>
                      </a:lnTo>
                      <a:cubicBezTo>
                        <a:pt x="1377" y="9416"/>
                        <a:pt x="664" y="9713"/>
                        <a:pt x="0" y="10101"/>
                      </a:cubicBezTo>
                      <a:cubicBezTo>
                        <a:pt x="219" y="10144"/>
                        <a:pt x="438" y="10207"/>
                        <a:pt x="650" y="10278"/>
                      </a:cubicBezTo>
                      <a:cubicBezTo>
                        <a:pt x="2712" y="11055"/>
                        <a:pt x="4203" y="12686"/>
                        <a:pt x="4930" y="14784"/>
                      </a:cubicBezTo>
                      <a:cubicBezTo>
                        <a:pt x="4994" y="14932"/>
                        <a:pt x="5036" y="15088"/>
                        <a:pt x="5086" y="15250"/>
                      </a:cubicBezTo>
                      <a:cubicBezTo>
                        <a:pt x="5820" y="17807"/>
                        <a:pt x="5799" y="20512"/>
                        <a:pt x="6279" y="23126"/>
                      </a:cubicBezTo>
                      <a:cubicBezTo>
                        <a:pt x="6329" y="23401"/>
                        <a:pt x="6392" y="23677"/>
                        <a:pt x="6456" y="23945"/>
                      </a:cubicBezTo>
                      <a:cubicBezTo>
                        <a:pt x="6491" y="24107"/>
                        <a:pt x="6526" y="24270"/>
                        <a:pt x="6569" y="24425"/>
                      </a:cubicBezTo>
                      <a:cubicBezTo>
                        <a:pt x="6611" y="24602"/>
                        <a:pt x="6661" y="24771"/>
                        <a:pt x="6703" y="24948"/>
                      </a:cubicBezTo>
                      <a:cubicBezTo>
                        <a:pt x="6731" y="25040"/>
                        <a:pt x="6760" y="25146"/>
                        <a:pt x="6795" y="25245"/>
                      </a:cubicBezTo>
                      <a:cubicBezTo>
                        <a:pt x="6837" y="25400"/>
                        <a:pt x="6880" y="25555"/>
                        <a:pt x="6929" y="25711"/>
                      </a:cubicBezTo>
                      <a:cubicBezTo>
                        <a:pt x="6993" y="25916"/>
                        <a:pt x="7063" y="26120"/>
                        <a:pt x="7127" y="26325"/>
                      </a:cubicBezTo>
                      <a:cubicBezTo>
                        <a:pt x="7176" y="26474"/>
                        <a:pt x="7226" y="26615"/>
                        <a:pt x="7275" y="26756"/>
                      </a:cubicBezTo>
                      <a:cubicBezTo>
                        <a:pt x="7339" y="26919"/>
                        <a:pt x="7395" y="27088"/>
                        <a:pt x="7452" y="27243"/>
                      </a:cubicBezTo>
                      <a:cubicBezTo>
                        <a:pt x="7522" y="27441"/>
                        <a:pt x="7593" y="27632"/>
                        <a:pt x="7671" y="27823"/>
                      </a:cubicBezTo>
                      <a:cubicBezTo>
                        <a:pt x="7699" y="27907"/>
                        <a:pt x="7734" y="27992"/>
                        <a:pt x="7770" y="28070"/>
                      </a:cubicBezTo>
                      <a:cubicBezTo>
                        <a:pt x="7854" y="28282"/>
                        <a:pt x="7939" y="28494"/>
                        <a:pt x="8024" y="28706"/>
                      </a:cubicBezTo>
                      <a:cubicBezTo>
                        <a:pt x="8193" y="29122"/>
                        <a:pt x="8377" y="29532"/>
                        <a:pt x="8554" y="29942"/>
                      </a:cubicBezTo>
                      <a:cubicBezTo>
                        <a:pt x="9020" y="31001"/>
                        <a:pt x="9521" y="32046"/>
                        <a:pt x="10016" y="33092"/>
                      </a:cubicBezTo>
                      <a:cubicBezTo>
                        <a:pt x="11916" y="37061"/>
                        <a:pt x="13816" y="41038"/>
                        <a:pt x="15716" y="45007"/>
                      </a:cubicBezTo>
                      <a:cubicBezTo>
                        <a:pt x="16061" y="45740"/>
                        <a:pt x="16686" y="46587"/>
                        <a:pt x="17405" y="46587"/>
                      </a:cubicBezTo>
                      <a:cubicBezTo>
                        <a:pt x="17525" y="46587"/>
                        <a:pt x="17647" y="46563"/>
                        <a:pt x="17771" y="46512"/>
                      </a:cubicBezTo>
                      <a:cubicBezTo>
                        <a:pt x="18414" y="46243"/>
                        <a:pt x="18555" y="45410"/>
                        <a:pt x="18590" y="44711"/>
                      </a:cubicBezTo>
                      <a:lnTo>
                        <a:pt x="19777" y="23952"/>
                      </a:lnTo>
                      <a:cubicBezTo>
                        <a:pt x="19996" y="20166"/>
                        <a:pt x="20208" y="16359"/>
                        <a:pt x="20059" y="12580"/>
                      </a:cubicBezTo>
                      <a:cubicBezTo>
                        <a:pt x="20052" y="12432"/>
                        <a:pt x="20045" y="12291"/>
                        <a:pt x="20038" y="12135"/>
                      </a:cubicBezTo>
                      <a:cubicBezTo>
                        <a:pt x="20031" y="11987"/>
                        <a:pt x="20031" y="11867"/>
                        <a:pt x="20017" y="11733"/>
                      </a:cubicBezTo>
                      <a:cubicBezTo>
                        <a:pt x="19996" y="11344"/>
                        <a:pt x="19968" y="10956"/>
                        <a:pt x="19939" y="10567"/>
                      </a:cubicBezTo>
                      <a:cubicBezTo>
                        <a:pt x="19925" y="10348"/>
                        <a:pt x="19904" y="10136"/>
                        <a:pt x="19883" y="9918"/>
                      </a:cubicBezTo>
                      <a:cubicBezTo>
                        <a:pt x="19876" y="9783"/>
                        <a:pt x="19862" y="9642"/>
                        <a:pt x="19848" y="9508"/>
                      </a:cubicBezTo>
                      <a:cubicBezTo>
                        <a:pt x="19826" y="9374"/>
                        <a:pt x="19819" y="9218"/>
                        <a:pt x="19798" y="9070"/>
                      </a:cubicBezTo>
                      <a:cubicBezTo>
                        <a:pt x="19763" y="8710"/>
                        <a:pt x="19720" y="8350"/>
                        <a:pt x="19671" y="7982"/>
                      </a:cubicBezTo>
                      <a:cubicBezTo>
                        <a:pt x="19650" y="7848"/>
                        <a:pt x="19629" y="7721"/>
                        <a:pt x="19614" y="7587"/>
                      </a:cubicBezTo>
                      <a:cubicBezTo>
                        <a:pt x="19600" y="7467"/>
                        <a:pt x="19579" y="7354"/>
                        <a:pt x="19558" y="7241"/>
                      </a:cubicBezTo>
                      <a:cubicBezTo>
                        <a:pt x="19466" y="6633"/>
                        <a:pt x="19360" y="6026"/>
                        <a:pt x="19233" y="5425"/>
                      </a:cubicBezTo>
                      <a:cubicBezTo>
                        <a:pt x="19021" y="4415"/>
                        <a:pt x="18838" y="3483"/>
                        <a:pt x="18668" y="2600"/>
                      </a:cubicBezTo>
                      <a:cubicBezTo>
                        <a:pt x="18633" y="2431"/>
                        <a:pt x="18604" y="2268"/>
                        <a:pt x="18569" y="2106"/>
                      </a:cubicBezTo>
                      <a:cubicBezTo>
                        <a:pt x="18520" y="1830"/>
                        <a:pt x="18470" y="1555"/>
                        <a:pt x="18421" y="1286"/>
                      </a:cubicBezTo>
                      <a:cubicBezTo>
                        <a:pt x="18385" y="1074"/>
                        <a:pt x="18350" y="863"/>
                        <a:pt x="18308" y="644"/>
                      </a:cubicBezTo>
                      <a:cubicBezTo>
                        <a:pt x="18272" y="432"/>
                        <a:pt x="18237" y="213"/>
                        <a:pt x="18202" y="1"/>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50"/>
                <p:cNvSpPr/>
                <p:nvPr/>
              </p:nvSpPr>
              <p:spPr>
                <a:xfrm>
                  <a:off x="5459625" y="4664550"/>
                  <a:ext cx="85125" cy="819000"/>
                </a:xfrm>
                <a:custGeom>
                  <a:rect b="b" l="l" r="r" t="t"/>
                  <a:pathLst>
                    <a:path extrusionOk="0" h="32760" w="3405">
                      <a:moveTo>
                        <a:pt x="1385" y="0"/>
                      </a:moveTo>
                      <a:lnTo>
                        <a:pt x="1385" y="0"/>
                      </a:lnTo>
                      <a:cubicBezTo>
                        <a:pt x="0" y="10863"/>
                        <a:pt x="1300" y="21882"/>
                        <a:pt x="2600" y="32759"/>
                      </a:cubicBezTo>
                      <a:cubicBezTo>
                        <a:pt x="3405" y="21825"/>
                        <a:pt x="2995" y="10842"/>
                        <a:pt x="1385"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50"/>
                <p:cNvSpPr/>
                <p:nvPr/>
              </p:nvSpPr>
              <p:spPr>
                <a:xfrm>
                  <a:off x="5387050" y="4982025"/>
                  <a:ext cx="78425" cy="211575"/>
                </a:xfrm>
                <a:custGeom>
                  <a:rect b="b" l="l" r="r" t="t"/>
                  <a:pathLst>
                    <a:path extrusionOk="0" h="8463" w="3137">
                      <a:moveTo>
                        <a:pt x="1130" y="1"/>
                      </a:moveTo>
                      <a:cubicBezTo>
                        <a:pt x="926" y="396"/>
                        <a:pt x="700" y="785"/>
                        <a:pt x="445" y="1152"/>
                      </a:cubicBezTo>
                      <a:cubicBezTo>
                        <a:pt x="304" y="1265"/>
                        <a:pt x="156" y="1364"/>
                        <a:pt x="0" y="1463"/>
                      </a:cubicBezTo>
                      <a:cubicBezTo>
                        <a:pt x="799" y="2416"/>
                        <a:pt x="1434" y="3497"/>
                        <a:pt x="1886" y="4662"/>
                      </a:cubicBezTo>
                      <a:cubicBezTo>
                        <a:pt x="1978" y="4867"/>
                        <a:pt x="2049" y="5079"/>
                        <a:pt x="2119" y="5298"/>
                      </a:cubicBezTo>
                      <a:cubicBezTo>
                        <a:pt x="2451" y="6322"/>
                        <a:pt x="2642" y="7382"/>
                        <a:pt x="2684" y="8462"/>
                      </a:cubicBezTo>
                      <a:cubicBezTo>
                        <a:pt x="2995" y="7728"/>
                        <a:pt x="3136" y="6937"/>
                        <a:pt x="3087" y="6139"/>
                      </a:cubicBezTo>
                      <a:cubicBezTo>
                        <a:pt x="3066" y="5701"/>
                        <a:pt x="3002" y="5256"/>
                        <a:pt x="2910" y="4825"/>
                      </a:cubicBezTo>
                      <a:cubicBezTo>
                        <a:pt x="2812" y="4387"/>
                        <a:pt x="2691" y="3956"/>
                        <a:pt x="2543" y="3532"/>
                      </a:cubicBezTo>
                      <a:cubicBezTo>
                        <a:pt x="2126" y="2339"/>
                        <a:pt x="1561" y="1194"/>
                        <a:pt x="1130" y="1"/>
                      </a:cubicBezTo>
                      <a:close/>
                    </a:path>
                  </a:pathLst>
                </a:cu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50"/>
                <p:cNvSpPr/>
                <p:nvPr/>
              </p:nvSpPr>
              <p:spPr>
                <a:xfrm>
                  <a:off x="5349800" y="5032175"/>
                  <a:ext cx="74350" cy="429825"/>
                </a:xfrm>
                <a:custGeom>
                  <a:rect b="b" l="l" r="r" t="t"/>
                  <a:pathLst>
                    <a:path extrusionOk="0" h="17193" w="2974">
                      <a:moveTo>
                        <a:pt x="367" y="1"/>
                      </a:moveTo>
                      <a:cubicBezTo>
                        <a:pt x="247" y="43"/>
                        <a:pt x="127" y="85"/>
                        <a:pt x="0" y="128"/>
                      </a:cubicBezTo>
                      <a:cubicBezTo>
                        <a:pt x="134" y="693"/>
                        <a:pt x="276" y="1258"/>
                        <a:pt x="403" y="1823"/>
                      </a:cubicBezTo>
                      <a:cubicBezTo>
                        <a:pt x="473" y="2134"/>
                        <a:pt x="544" y="2437"/>
                        <a:pt x="607" y="2741"/>
                      </a:cubicBezTo>
                      <a:cubicBezTo>
                        <a:pt x="607" y="2762"/>
                        <a:pt x="615" y="2783"/>
                        <a:pt x="615" y="2798"/>
                      </a:cubicBezTo>
                      <a:cubicBezTo>
                        <a:pt x="1599" y="7510"/>
                        <a:pt x="1891" y="12335"/>
                        <a:pt x="1481" y="17132"/>
                      </a:cubicBezTo>
                      <a:lnTo>
                        <a:pt x="1481" y="17132"/>
                      </a:lnTo>
                      <a:cubicBezTo>
                        <a:pt x="1750" y="14060"/>
                        <a:pt x="2678" y="11063"/>
                        <a:pt x="2861" y="7989"/>
                      </a:cubicBezTo>
                      <a:cubicBezTo>
                        <a:pt x="2974" y="6096"/>
                        <a:pt x="2733" y="4083"/>
                        <a:pt x="1978" y="2367"/>
                      </a:cubicBezTo>
                      <a:cubicBezTo>
                        <a:pt x="1978" y="2367"/>
                        <a:pt x="1978" y="2353"/>
                        <a:pt x="1971" y="2346"/>
                      </a:cubicBezTo>
                      <a:cubicBezTo>
                        <a:pt x="1589" y="1470"/>
                        <a:pt x="1045" y="672"/>
                        <a:pt x="367" y="1"/>
                      </a:cubicBezTo>
                      <a:close/>
                      <a:moveTo>
                        <a:pt x="1481" y="17132"/>
                      </a:moveTo>
                      <a:lnTo>
                        <a:pt x="1481" y="17132"/>
                      </a:lnTo>
                      <a:cubicBezTo>
                        <a:pt x="1480" y="17152"/>
                        <a:pt x="1478" y="17172"/>
                        <a:pt x="1476" y="17192"/>
                      </a:cubicBezTo>
                      <a:cubicBezTo>
                        <a:pt x="1478" y="17172"/>
                        <a:pt x="1480" y="17152"/>
                        <a:pt x="1481" y="17132"/>
                      </a:cubicBezTo>
                      <a:close/>
                    </a:path>
                  </a:pathLst>
                </a:cu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50"/>
                <p:cNvSpPr/>
                <p:nvPr/>
              </p:nvSpPr>
              <p:spPr>
                <a:xfrm>
                  <a:off x="5560100" y="4758725"/>
                  <a:ext cx="90600" cy="323300"/>
                </a:xfrm>
                <a:custGeom>
                  <a:rect b="b" l="l" r="r" t="t"/>
                  <a:pathLst>
                    <a:path extrusionOk="0" h="12932" w="3624">
                      <a:moveTo>
                        <a:pt x="2801" y="1"/>
                      </a:moveTo>
                      <a:cubicBezTo>
                        <a:pt x="2552" y="1"/>
                        <a:pt x="2355" y="101"/>
                        <a:pt x="2317" y="266"/>
                      </a:cubicBezTo>
                      <a:lnTo>
                        <a:pt x="2268" y="506"/>
                      </a:lnTo>
                      <a:lnTo>
                        <a:pt x="2155" y="1100"/>
                      </a:lnTo>
                      <a:lnTo>
                        <a:pt x="2027" y="1756"/>
                      </a:lnTo>
                      <a:lnTo>
                        <a:pt x="1929" y="2265"/>
                      </a:lnTo>
                      <a:lnTo>
                        <a:pt x="1794" y="2929"/>
                      </a:lnTo>
                      <a:lnTo>
                        <a:pt x="1688" y="3437"/>
                      </a:lnTo>
                      <a:lnTo>
                        <a:pt x="1561" y="4101"/>
                      </a:lnTo>
                      <a:lnTo>
                        <a:pt x="1462" y="4610"/>
                      </a:lnTo>
                      <a:lnTo>
                        <a:pt x="1335" y="5274"/>
                      </a:lnTo>
                      <a:lnTo>
                        <a:pt x="1229" y="5782"/>
                      </a:lnTo>
                      <a:lnTo>
                        <a:pt x="1095" y="6439"/>
                      </a:lnTo>
                      <a:lnTo>
                        <a:pt x="1003" y="6955"/>
                      </a:lnTo>
                      <a:lnTo>
                        <a:pt x="869" y="7612"/>
                      </a:lnTo>
                      <a:lnTo>
                        <a:pt x="763" y="8127"/>
                      </a:lnTo>
                      <a:lnTo>
                        <a:pt x="636" y="8784"/>
                      </a:lnTo>
                      <a:lnTo>
                        <a:pt x="537" y="9300"/>
                      </a:lnTo>
                      <a:lnTo>
                        <a:pt x="403" y="9957"/>
                      </a:lnTo>
                      <a:lnTo>
                        <a:pt x="304" y="10465"/>
                      </a:lnTo>
                      <a:lnTo>
                        <a:pt x="177" y="11129"/>
                      </a:lnTo>
                      <a:lnTo>
                        <a:pt x="50" y="11751"/>
                      </a:lnTo>
                      <a:cubicBezTo>
                        <a:pt x="50" y="11772"/>
                        <a:pt x="43" y="11793"/>
                        <a:pt x="43" y="11807"/>
                      </a:cubicBezTo>
                      <a:cubicBezTo>
                        <a:pt x="0" y="12040"/>
                        <a:pt x="43" y="12274"/>
                        <a:pt x="163" y="12478"/>
                      </a:cubicBezTo>
                      <a:cubicBezTo>
                        <a:pt x="255" y="12627"/>
                        <a:pt x="389" y="12747"/>
                        <a:pt x="551" y="12824"/>
                      </a:cubicBezTo>
                      <a:lnTo>
                        <a:pt x="558" y="12824"/>
                      </a:lnTo>
                      <a:cubicBezTo>
                        <a:pt x="664" y="12881"/>
                        <a:pt x="784" y="12909"/>
                        <a:pt x="904" y="12923"/>
                      </a:cubicBezTo>
                      <a:lnTo>
                        <a:pt x="926" y="12923"/>
                      </a:lnTo>
                      <a:cubicBezTo>
                        <a:pt x="958" y="12929"/>
                        <a:pt x="991" y="12931"/>
                        <a:pt x="1025" y="12931"/>
                      </a:cubicBezTo>
                      <a:cubicBezTo>
                        <a:pt x="1079" y="12931"/>
                        <a:pt x="1134" y="12925"/>
                        <a:pt x="1187" y="12916"/>
                      </a:cubicBezTo>
                      <a:lnTo>
                        <a:pt x="1201" y="12916"/>
                      </a:lnTo>
                      <a:cubicBezTo>
                        <a:pt x="1378" y="12888"/>
                        <a:pt x="1547" y="12824"/>
                        <a:pt x="1695" y="12718"/>
                      </a:cubicBezTo>
                      <a:lnTo>
                        <a:pt x="1738" y="12690"/>
                      </a:lnTo>
                      <a:cubicBezTo>
                        <a:pt x="1907" y="12549"/>
                        <a:pt x="2042" y="12358"/>
                        <a:pt x="2105" y="12146"/>
                      </a:cubicBezTo>
                      <a:cubicBezTo>
                        <a:pt x="2119" y="12097"/>
                        <a:pt x="2133" y="12040"/>
                        <a:pt x="2140" y="11984"/>
                      </a:cubicBezTo>
                      <a:lnTo>
                        <a:pt x="2204" y="11461"/>
                      </a:lnTo>
                      <a:lnTo>
                        <a:pt x="2296" y="10797"/>
                      </a:lnTo>
                      <a:lnTo>
                        <a:pt x="2359" y="10275"/>
                      </a:lnTo>
                      <a:lnTo>
                        <a:pt x="2444" y="9611"/>
                      </a:lnTo>
                      <a:lnTo>
                        <a:pt x="2508" y="9088"/>
                      </a:lnTo>
                      <a:lnTo>
                        <a:pt x="2592" y="8424"/>
                      </a:lnTo>
                      <a:lnTo>
                        <a:pt x="2656" y="7908"/>
                      </a:lnTo>
                      <a:lnTo>
                        <a:pt x="2741" y="7237"/>
                      </a:lnTo>
                      <a:lnTo>
                        <a:pt x="2804" y="6722"/>
                      </a:lnTo>
                      <a:lnTo>
                        <a:pt x="2889" y="6058"/>
                      </a:lnTo>
                      <a:lnTo>
                        <a:pt x="2960" y="5542"/>
                      </a:lnTo>
                      <a:lnTo>
                        <a:pt x="3044" y="4871"/>
                      </a:lnTo>
                      <a:lnTo>
                        <a:pt x="3108" y="4356"/>
                      </a:lnTo>
                      <a:lnTo>
                        <a:pt x="3200" y="3685"/>
                      </a:lnTo>
                      <a:lnTo>
                        <a:pt x="3263" y="3169"/>
                      </a:lnTo>
                      <a:lnTo>
                        <a:pt x="3348" y="2498"/>
                      </a:lnTo>
                      <a:lnTo>
                        <a:pt x="3412" y="1982"/>
                      </a:lnTo>
                      <a:lnTo>
                        <a:pt x="3504" y="1319"/>
                      </a:lnTo>
                      <a:lnTo>
                        <a:pt x="3574" y="725"/>
                      </a:lnTo>
                      <a:lnTo>
                        <a:pt x="3595" y="549"/>
                      </a:lnTo>
                      <a:cubicBezTo>
                        <a:pt x="3624" y="337"/>
                        <a:pt x="3369" y="104"/>
                        <a:pt x="3023" y="26"/>
                      </a:cubicBezTo>
                      <a:cubicBezTo>
                        <a:pt x="2946" y="9"/>
                        <a:pt x="2871" y="1"/>
                        <a:pt x="28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50"/>
                <p:cNvSpPr/>
                <p:nvPr/>
              </p:nvSpPr>
              <p:spPr>
                <a:xfrm>
                  <a:off x="5426075" y="5069250"/>
                  <a:ext cx="186125" cy="862575"/>
                </a:xfrm>
                <a:custGeom>
                  <a:rect b="b" l="l" r="r" t="t"/>
                  <a:pathLst>
                    <a:path extrusionOk="0" h="34503" w="7445">
                      <a:moveTo>
                        <a:pt x="5206" y="1"/>
                      </a:moveTo>
                      <a:lnTo>
                        <a:pt x="5156" y="326"/>
                      </a:lnTo>
                      <a:lnTo>
                        <a:pt x="156" y="31361"/>
                      </a:lnTo>
                      <a:cubicBezTo>
                        <a:pt x="50" y="32075"/>
                        <a:pt x="7" y="32788"/>
                        <a:pt x="14" y="33508"/>
                      </a:cubicBezTo>
                      <a:cubicBezTo>
                        <a:pt x="0" y="33975"/>
                        <a:pt x="332" y="34391"/>
                        <a:pt x="791" y="34476"/>
                      </a:cubicBezTo>
                      <a:cubicBezTo>
                        <a:pt x="868" y="34494"/>
                        <a:pt x="946" y="34502"/>
                        <a:pt x="1025" y="34502"/>
                      </a:cubicBezTo>
                      <a:cubicBezTo>
                        <a:pt x="1424" y="34502"/>
                        <a:pt x="1821" y="34274"/>
                        <a:pt x="1957" y="33784"/>
                      </a:cubicBezTo>
                      <a:cubicBezTo>
                        <a:pt x="1957" y="33770"/>
                        <a:pt x="1964" y="33756"/>
                        <a:pt x="1964" y="33735"/>
                      </a:cubicBezTo>
                      <a:cubicBezTo>
                        <a:pt x="2006" y="33586"/>
                        <a:pt x="2049" y="33431"/>
                        <a:pt x="2084" y="33268"/>
                      </a:cubicBezTo>
                      <a:cubicBezTo>
                        <a:pt x="2126" y="33099"/>
                        <a:pt x="2162" y="32929"/>
                        <a:pt x="2197" y="32760"/>
                      </a:cubicBezTo>
                      <a:cubicBezTo>
                        <a:pt x="2275" y="32421"/>
                        <a:pt x="2338" y="32075"/>
                        <a:pt x="2395" y="31729"/>
                      </a:cubicBezTo>
                      <a:lnTo>
                        <a:pt x="7395" y="693"/>
                      </a:lnTo>
                      <a:lnTo>
                        <a:pt x="7445" y="368"/>
                      </a:lnTo>
                      <a:lnTo>
                        <a:pt x="7049" y="305"/>
                      </a:lnTo>
                      <a:lnTo>
                        <a:pt x="6315" y="184"/>
                      </a:lnTo>
                      <a:lnTo>
                        <a:pt x="5524" y="57"/>
                      </a:lnTo>
                      <a:lnTo>
                        <a:pt x="520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50"/>
                <p:cNvSpPr/>
                <p:nvPr/>
              </p:nvSpPr>
              <p:spPr>
                <a:xfrm>
                  <a:off x="5445850" y="5073850"/>
                  <a:ext cx="166350" cy="857975"/>
                </a:xfrm>
                <a:custGeom>
                  <a:rect b="b" l="l" r="r" t="t"/>
                  <a:pathLst>
                    <a:path extrusionOk="0" h="34319" w="6654">
                      <a:moveTo>
                        <a:pt x="5524" y="0"/>
                      </a:moveTo>
                      <a:lnTo>
                        <a:pt x="5481" y="276"/>
                      </a:lnTo>
                      <a:lnTo>
                        <a:pt x="5474" y="325"/>
                      </a:lnTo>
                      <a:lnTo>
                        <a:pt x="0" y="34292"/>
                      </a:lnTo>
                      <a:cubicBezTo>
                        <a:pt x="77" y="34310"/>
                        <a:pt x="155" y="34318"/>
                        <a:pt x="234" y="34318"/>
                      </a:cubicBezTo>
                      <a:cubicBezTo>
                        <a:pt x="633" y="34318"/>
                        <a:pt x="1030" y="34090"/>
                        <a:pt x="1166" y="33600"/>
                      </a:cubicBezTo>
                      <a:cubicBezTo>
                        <a:pt x="1166" y="33586"/>
                        <a:pt x="1173" y="33572"/>
                        <a:pt x="1173" y="33551"/>
                      </a:cubicBezTo>
                      <a:cubicBezTo>
                        <a:pt x="1215" y="33402"/>
                        <a:pt x="1258" y="33247"/>
                        <a:pt x="1293" y="33091"/>
                      </a:cubicBezTo>
                      <a:cubicBezTo>
                        <a:pt x="1335" y="32922"/>
                        <a:pt x="1378" y="32752"/>
                        <a:pt x="1406" y="32576"/>
                      </a:cubicBezTo>
                      <a:cubicBezTo>
                        <a:pt x="1484" y="32237"/>
                        <a:pt x="1547" y="31891"/>
                        <a:pt x="1604" y="31545"/>
                      </a:cubicBezTo>
                      <a:lnTo>
                        <a:pt x="6604" y="509"/>
                      </a:lnTo>
                      <a:lnTo>
                        <a:pt x="6654" y="184"/>
                      </a:lnTo>
                      <a:lnTo>
                        <a:pt x="6258" y="121"/>
                      </a:lnTo>
                      <a:lnTo>
                        <a:pt x="5524" y="0"/>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50"/>
                <p:cNvSpPr/>
                <p:nvPr/>
              </p:nvSpPr>
              <p:spPr>
                <a:xfrm>
                  <a:off x="5459975" y="5053150"/>
                  <a:ext cx="246000" cy="68575"/>
                </a:xfrm>
                <a:custGeom>
                  <a:rect b="b" l="l" r="r" t="t"/>
                  <a:pathLst>
                    <a:path extrusionOk="0" h="2743" w="9840">
                      <a:moveTo>
                        <a:pt x="2994" y="1"/>
                      </a:moveTo>
                      <a:cubicBezTo>
                        <a:pt x="1994" y="1"/>
                        <a:pt x="990" y="115"/>
                        <a:pt x="0" y="348"/>
                      </a:cubicBezTo>
                      <a:lnTo>
                        <a:pt x="212" y="1266"/>
                      </a:lnTo>
                      <a:cubicBezTo>
                        <a:pt x="1134" y="1049"/>
                        <a:pt x="2070" y="942"/>
                        <a:pt x="3002" y="942"/>
                      </a:cubicBezTo>
                      <a:cubicBezTo>
                        <a:pt x="5225" y="942"/>
                        <a:pt x="7424" y="1553"/>
                        <a:pt x="9345" y="2743"/>
                      </a:cubicBezTo>
                      <a:lnTo>
                        <a:pt x="9839" y="1937"/>
                      </a:lnTo>
                      <a:cubicBezTo>
                        <a:pt x="7766" y="661"/>
                        <a:pt x="5393" y="1"/>
                        <a:pt x="2994" y="1"/>
                      </a:cubicBezTo>
                      <a:close/>
                    </a:path>
                  </a:pathLst>
                </a:custGeom>
                <a:solidFill>
                  <a:srgbClr val="4457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50"/>
                <p:cNvSpPr/>
                <p:nvPr/>
              </p:nvSpPr>
              <p:spPr>
                <a:xfrm>
                  <a:off x="5604250" y="4741375"/>
                  <a:ext cx="60050" cy="36375"/>
                </a:xfrm>
                <a:custGeom>
                  <a:rect b="b" l="l" r="r" t="t"/>
                  <a:pathLst>
                    <a:path extrusionOk="0" h="1455" w="2402">
                      <a:moveTo>
                        <a:pt x="1122" y="1"/>
                      </a:moveTo>
                      <a:cubicBezTo>
                        <a:pt x="688" y="1"/>
                        <a:pt x="252" y="212"/>
                        <a:pt x="0" y="663"/>
                      </a:cubicBezTo>
                      <a:cubicBezTo>
                        <a:pt x="120" y="911"/>
                        <a:pt x="134" y="932"/>
                        <a:pt x="254" y="1172"/>
                      </a:cubicBezTo>
                      <a:lnTo>
                        <a:pt x="2006" y="1455"/>
                      </a:lnTo>
                      <a:lnTo>
                        <a:pt x="2402" y="1052"/>
                      </a:lnTo>
                      <a:cubicBezTo>
                        <a:pt x="2272" y="374"/>
                        <a:pt x="1699" y="1"/>
                        <a:pt x="112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50"/>
                <p:cNvSpPr/>
                <p:nvPr/>
              </p:nvSpPr>
              <p:spPr>
                <a:xfrm>
                  <a:off x="5563975" y="5020700"/>
                  <a:ext cx="53350" cy="24750"/>
                </a:xfrm>
                <a:custGeom>
                  <a:rect b="b" l="l" r="r" t="t"/>
                  <a:pathLst>
                    <a:path extrusionOk="0" h="990" w="2134">
                      <a:moveTo>
                        <a:pt x="128" y="0"/>
                      </a:moveTo>
                      <a:lnTo>
                        <a:pt x="1" y="657"/>
                      </a:lnTo>
                      <a:lnTo>
                        <a:pt x="2049" y="989"/>
                      </a:lnTo>
                      <a:lnTo>
                        <a:pt x="2134" y="318"/>
                      </a:lnTo>
                      <a:lnTo>
                        <a:pt x="128" y="0"/>
                      </a:lnTo>
                      <a:close/>
                    </a:path>
                  </a:pathLst>
                </a:cu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50"/>
                <p:cNvSpPr/>
                <p:nvPr/>
              </p:nvSpPr>
              <p:spPr>
                <a:xfrm>
                  <a:off x="5569625" y="4991375"/>
                  <a:ext cx="51425" cy="24400"/>
                </a:xfrm>
                <a:custGeom>
                  <a:rect b="b" l="l" r="r" t="t"/>
                  <a:pathLst>
                    <a:path extrusionOk="0" h="976" w="2057">
                      <a:moveTo>
                        <a:pt x="135" y="1"/>
                      </a:moveTo>
                      <a:lnTo>
                        <a:pt x="1" y="658"/>
                      </a:lnTo>
                      <a:lnTo>
                        <a:pt x="1971" y="976"/>
                      </a:lnTo>
                      <a:lnTo>
                        <a:pt x="2056" y="312"/>
                      </a:lnTo>
                      <a:lnTo>
                        <a:pt x="135" y="1"/>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50"/>
                <p:cNvSpPr/>
                <p:nvPr/>
              </p:nvSpPr>
              <p:spPr>
                <a:xfrm>
                  <a:off x="5575450" y="4962075"/>
                  <a:ext cx="49300" cy="24050"/>
                </a:xfrm>
                <a:custGeom>
                  <a:rect b="b" l="l" r="r" t="t"/>
                  <a:pathLst>
                    <a:path extrusionOk="0" h="962" w="1972">
                      <a:moveTo>
                        <a:pt x="128" y="0"/>
                      </a:moveTo>
                      <a:lnTo>
                        <a:pt x="1" y="657"/>
                      </a:lnTo>
                      <a:lnTo>
                        <a:pt x="1887" y="961"/>
                      </a:lnTo>
                      <a:lnTo>
                        <a:pt x="1971" y="297"/>
                      </a:lnTo>
                      <a:lnTo>
                        <a:pt x="128" y="0"/>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50"/>
                <p:cNvSpPr/>
                <p:nvPr/>
              </p:nvSpPr>
              <p:spPr>
                <a:xfrm>
                  <a:off x="5581275" y="4932775"/>
                  <a:ext cx="47175" cy="23850"/>
                </a:xfrm>
                <a:custGeom>
                  <a:rect b="b" l="l" r="r" t="t"/>
                  <a:pathLst>
                    <a:path extrusionOk="0" h="954" w="1887">
                      <a:moveTo>
                        <a:pt x="128" y="0"/>
                      </a:moveTo>
                      <a:lnTo>
                        <a:pt x="1" y="657"/>
                      </a:lnTo>
                      <a:lnTo>
                        <a:pt x="1802" y="954"/>
                      </a:lnTo>
                      <a:lnTo>
                        <a:pt x="1887" y="283"/>
                      </a:lnTo>
                      <a:lnTo>
                        <a:pt x="128" y="0"/>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50"/>
                <p:cNvSpPr/>
                <p:nvPr/>
              </p:nvSpPr>
              <p:spPr>
                <a:xfrm>
                  <a:off x="5587100" y="4903450"/>
                  <a:ext cx="45075" cy="23500"/>
                </a:xfrm>
                <a:custGeom>
                  <a:rect b="b" l="l" r="r" t="t"/>
                  <a:pathLst>
                    <a:path extrusionOk="0" h="940" w="1803">
                      <a:moveTo>
                        <a:pt x="128" y="1"/>
                      </a:moveTo>
                      <a:lnTo>
                        <a:pt x="1" y="657"/>
                      </a:lnTo>
                      <a:lnTo>
                        <a:pt x="1717" y="940"/>
                      </a:lnTo>
                      <a:lnTo>
                        <a:pt x="1802" y="276"/>
                      </a:lnTo>
                      <a:lnTo>
                        <a:pt x="128" y="1"/>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50"/>
                <p:cNvSpPr/>
                <p:nvPr/>
              </p:nvSpPr>
              <p:spPr>
                <a:xfrm>
                  <a:off x="5592750" y="4874150"/>
                  <a:ext cx="43125" cy="23150"/>
                </a:xfrm>
                <a:custGeom>
                  <a:rect b="b" l="l" r="r" t="t"/>
                  <a:pathLst>
                    <a:path extrusionOk="0" h="926" w="1725">
                      <a:moveTo>
                        <a:pt x="135" y="0"/>
                      </a:moveTo>
                      <a:lnTo>
                        <a:pt x="1" y="664"/>
                      </a:lnTo>
                      <a:lnTo>
                        <a:pt x="1640" y="925"/>
                      </a:lnTo>
                      <a:lnTo>
                        <a:pt x="1724" y="261"/>
                      </a:lnTo>
                      <a:lnTo>
                        <a:pt x="135" y="0"/>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50"/>
                <p:cNvSpPr/>
                <p:nvPr/>
              </p:nvSpPr>
              <p:spPr>
                <a:xfrm>
                  <a:off x="5598600" y="4845000"/>
                  <a:ext cx="40975" cy="22625"/>
                </a:xfrm>
                <a:custGeom>
                  <a:rect b="b" l="l" r="r" t="t"/>
                  <a:pathLst>
                    <a:path extrusionOk="0" h="905" w="1639">
                      <a:moveTo>
                        <a:pt x="134" y="1"/>
                      </a:moveTo>
                      <a:lnTo>
                        <a:pt x="0" y="657"/>
                      </a:lnTo>
                      <a:lnTo>
                        <a:pt x="1554" y="905"/>
                      </a:lnTo>
                      <a:lnTo>
                        <a:pt x="1639" y="241"/>
                      </a:lnTo>
                      <a:lnTo>
                        <a:pt x="134" y="1"/>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50"/>
                <p:cNvSpPr/>
                <p:nvPr/>
              </p:nvSpPr>
              <p:spPr>
                <a:xfrm>
                  <a:off x="5604425" y="4815700"/>
                  <a:ext cx="38850" cy="22450"/>
                </a:xfrm>
                <a:custGeom>
                  <a:rect b="b" l="l" r="r" t="t"/>
                  <a:pathLst>
                    <a:path extrusionOk="0" h="898" w="1554">
                      <a:moveTo>
                        <a:pt x="127" y="0"/>
                      </a:moveTo>
                      <a:lnTo>
                        <a:pt x="0" y="657"/>
                      </a:lnTo>
                      <a:lnTo>
                        <a:pt x="1469" y="897"/>
                      </a:lnTo>
                      <a:lnTo>
                        <a:pt x="1554" y="226"/>
                      </a:lnTo>
                      <a:lnTo>
                        <a:pt x="127" y="0"/>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50"/>
                <p:cNvSpPr/>
                <p:nvPr/>
              </p:nvSpPr>
              <p:spPr>
                <a:xfrm>
                  <a:off x="5610250" y="4786375"/>
                  <a:ext cx="36750" cy="22100"/>
                </a:xfrm>
                <a:custGeom>
                  <a:rect b="b" l="l" r="r" t="t"/>
                  <a:pathLst>
                    <a:path extrusionOk="0" h="884" w="1470">
                      <a:moveTo>
                        <a:pt x="127" y="1"/>
                      </a:moveTo>
                      <a:lnTo>
                        <a:pt x="0" y="658"/>
                      </a:lnTo>
                      <a:lnTo>
                        <a:pt x="1385" y="884"/>
                      </a:lnTo>
                      <a:lnTo>
                        <a:pt x="1469" y="220"/>
                      </a:lnTo>
                      <a:lnTo>
                        <a:pt x="127" y="1"/>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50"/>
                <p:cNvSpPr/>
                <p:nvPr/>
              </p:nvSpPr>
              <p:spPr>
                <a:xfrm>
                  <a:off x="5243850" y="5003625"/>
                  <a:ext cx="493200" cy="613050"/>
                </a:xfrm>
                <a:custGeom>
                  <a:rect b="b" l="l" r="r" t="t"/>
                  <a:pathLst>
                    <a:path extrusionOk="0" h="24522" w="19728">
                      <a:moveTo>
                        <a:pt x="3526" y="1"/>
                      </a:moveTo>
                      <a:cubicBezTo>
                        <a:pt x="2598" y="1"/>
                        <a:pt x="1662" y="39"/>
                        <a:pt x="721" y="111"/>
                      </a:cubicBezTo>
                      <a:cubicBezTo>
                        <a:pt x="226" y="2859"/>
                        <a:pt x="0" y="5649"/>
                        <a:pt x="43" y="8439"/>
                      </a:cubicBezTo>
                      <a:cubicBezTo>
                        <a:pt x="156" y="14344"/>
                        <a:pt x="1639" y="19712"/>
                        <a:pt x="4577" y="24522"/>
                      </a:cubicBezTo>
                      <a:cubicBezTo>
                        <a:pt x="9458" y="21732"/>
                        <a:pt x="13342" y="17748"/>
                        <a:pt x="16288" y="12648"/>
                      </a:cubicBezTo>
                      <a:cubicBezTo>
                        <a:pt x="17672" y="10219"/>
                        <a:pt x="18823" y="7655"/>
                        <a:pt x="19728" y="4999"/>
                      </a:cubicBezTo>
                      <a:cubicBezTo>
                        <a:pt x="16867" y="3127"/>
                        <a:pt x="13872" y="1686"/>
                        <a:pt x="10658" y="860"/>
                      </a:cubicBezTo>
                      <a:cubicBezTo>
                        <a:pt x="8334" y="262"/>
                        <a:pt x="5954" y="1"/>
                        <a:pt x="3526" y="1"/>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50"/>
                <p:cNvSpPr/>
                <p:nvPr/>
              </p:nvSpPr>
              <p:spPr>
                <a:xfrm>
                  <a:off x="5434375" y="4976200"/>
                  <a:ext cx="283075" cy="294925"/>
                </a:xfrm>
                <a:custGeom>
                  <a:rect b="b" l="l" r="r" t="t"/>
                  <a:pathLst>
                    <a:path extrusionOk="0" h="11797" w="11323">
                      <a:moveTo>
                        <a:pt x="2261" y="1"/>
                      </a:moveTo>
                      <a:lnTo>
                        <a:pt x="0" y="8794"/>
                      </a:lnTo>
                      <a:cubicBezTo>
                        <a:pt x="2819" y="9529"/>
                        <a:pt x="5566" y="10560"/>
                        <a:pt x="7883" y="11796"/>
                      </a:cubicBezTo>
                      <a:cubicBezTo>
                        <a:pt x="9274" y="9359"/>
                        <a:pt x="10426" y="6795"/>
                        <a:pt x="11323" y="4147"/>
                      </a:cubicBezTo>
                      <a:cubicBezTo>
                        <a:pt x="8462" y="2268"/>
                        <a:pt x="5474" y="827"/>
                        <a:pt x="226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50"/>
                <p:cNvSpPr/>
                <p:nvPr/>
              </p:nvSpPr>
              <p:spPr>
                <a:xfrm>
                  <a:off x="5224425" y="4954775"/>
                  <a:ext cx="266475" cy="241300"/>
                </a:xfrm>
                <a:custGeom>
                  <a:rect b="b" l="l" r="r" t="t"/>
                  <a:pathLst>
                    <a:path extrusionOk="0" h="9652" w="10659">
                      <a:moveTo>
                        <a:pt x="3563" y="1"/>
                      </a:moveTo>
                      <a:cubicBezTo>
                        <a:pt x="2623" y="1"/>
                        <a:pt x="1675" y="41"/>
                        <a:pt x="721" y="116"/>
                      </a:cubicBezTo>
                      <a:cubicBezTo>
                        <a:pt x="226" y="2863"/>
                        <a:pt x="0" y="5646"/>
                        <a:pt x="36" y="8443"/>
                      </a:cubicBezTo>
                      <a:cubicBezTo>
                        <a:pt x="2649" y="8479"/>
                        <a:pt x="5559" y="8917"/>
                        <a:pt x="8398" y="9651"/>
                      </a:cubicBezTo>
                      <a:lnTo>
                        <a:pt x="10659" y="858"/>
                      </a:lnTo>
                      <a:cubicBezTo>
                        <a:pt x="8346" y="263"/>
                        <a:pt x="5978" y="1"/>
                        <a:pt x="356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50"/>
                <p:cNvSpPr/>
                <p:nvPr/>
              </p:nvSpPr>
              <p:spPr>
                <a:xfrm>
                  <a:off x="5338675" y="5196050"/>
                  <a:ext cx="292775" cy="371900"/>
                </a:xfrm>
                <a:custGeom>
                  <a:rect b="b" l="l" r="r" t="t"/>
                  <a:pathLst>
                    <a:path extrusionOk="0" h="14876" w="11711">
                      <a:moveTo>
                        <a:pt x="3828" y="0"/>
                      </a:moveTo>
                      <a:lnTo>
                        <a:pt x="0" y="14875"/>
                      </a:lnTo>
                      <a:cubicBezTo>
                        <a:pt x="4881" y="12078"/>
                        <a:pt x="8765" y="8102"/>
                        <a:pt x="11711" y="3002"/>
                      </a:cubicBezTo>
                      <a:cubicBezTo>
                        <a:pt x="9394" y="1766"/>
                        <a:pt x="6647" y="728"/>
                        <a:pt x="382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50"/>
                <p:cNvSpPr/>
                <p:nvPr/>
              </p:nvSpPr>
              <p:spPr>
                <a:xfrm>
                  <a:off x="5225300" y="5165675"/>
                  <a:ext cx="209100" cy="402100"/>
                </a:xfrm>
                <a:custGeom>
                  <a:rect b="b" l="l" r="r" t="t"/>
                  <a:pathLst>
                    <a:path extrusionOk="0" h="16084" w="8364">
                      <a:moveTo>
                        <a:pt x="1" y="0"/>
                      </a:moveTo>
                      <a:cubicBezTo>
                        <a:pt x="114" y="5905"/>
                        <a:pt x="1597" y="11273"/>
                        <a:pt x="4535" y="16083"/>
                      </a:cubicBezTo>
                      <a:lnTo>
                        <a:pt x="8363" y="1215"/>
                      </a:lnTo>
                      <a:cubicBezTo>
                        <a:pt x="5524" y="481"/>
                        <a:pt x="2614" y="43"/>
                        <a:pt x="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50"/>
                <p:cNvSpPr/>
                <p:nvPr/>
              </p:nvSpPr>
              <p:spPr>
                <a:xfrm>
                  <a:off x="5239775" y="5154725"/>
                  <a:ext cx="449250" cy="413225"/>
                </a:xfrm>
                <a:custGeom>
                  <a:rect b="b" l="l" r="r" t="t"/>
                  <a:pathLst>
                    <a:path extrusionOk="0" h="16529" w="17970">
                      <a:moveTo>
                        <a:pt x="17969" y="0"/>
                      </a:moveTo>
                      <a:lnTo>
                        <a:pt x="17969" y="0"/>
                      </a:lnTo>
                      <a:cubicBezTo>
                        <a:pt x="14161" y="4116"/>
                        <a:pt x="8698" y="6486"/>
                        <a:pt x="3402" y="6486"/>
                      </a:cubicBezTo>
                      <a:cubicBezTo>
                        <a:pt x="2254" y="6486"/>
                        <a:pt x="1114" y="6374"/>
                        <a:pt x="1" y="6145"/>
                      </a:cubicBezTo>
                      <a:lnTo>
                        <a:pt x="1" y="6145"/>
                      </a:lnTo>
                      <a:cubicBezTo>
                        <a:pt x="672" y="9818"/>
                        <a:pt x="2014" y="13336"/>
                        <a:pt x="3956" y="16528"/>
                      </a:cubicBezTo>
                      <a:cubicBezTo>
                        <a:pt x="8844" y="13731"/>
                        <a:pt x="12729" y="9755"/>
                        <a:pt x="15674" y="4655"/>
                      </a:cubicBezTo>
                      <a:cubicBezTo>
                        <a:pt x="16536" y="3151"/>
                        <a:pt x="17298" y="1597"/>
                        <a:pt x="17969"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09" name="Google Shape;2109;p50"/>
            <p:cNvGrpSpPr/>
            <p:nvPr/>
          </p:nvGrpSpPr>
          <p:grpSpPr>
            <a:xfrm flipH="1" rot="-827527">
              <a:off x="2561024" y="2875972"/>
              <a:ext cx="36285" cy="38499"/>
              <a:chOff x="-710431" y="2357882"/>
              <a:chExt cx="47218" cy="50093"/>
            </a:xfrm>
          </p:grpSpPr>
          <p:sp>
            <p:nvSpPr>
              <p:cNvPr id="2110" name="Google Shape;2110;p50"/>
              <p:cNvSpPr/>
              <p:nvPr/>
            </p:nvSpPr>
            <p:spPr>
              <a:xfrm flipH="1">
                <a:off x="-710431" y="2357882"/>
                <a:ext cx="47218" cy="13431"/>
              </a:xfrm>
              <a:custGeom>
                <a:rect b="b" l="l" r="r" t="t"/>
                <a:pathLst>
                  <a:path extrusionOk="0" h="188" w="510">
                    <a:moveTo>
                      <a:pt x="246" y="0"/>
                    </a:moveTo>
                    <a:cubicBezTo>
                      <a:pt x="128" y="0"/>
                      <a:pt x="0" y="76"/>
                      <a:pt x="64" y="81"/>
                    </a:cubicBezTo>
                    <a:cubicBezTo>
                      <a:pt x="220" y="97"/>
                      <a:pt x="459" y="187"/>
                      <a:pt x="463" y="187"/>
                    </a:cubicBezTo>
                    <a:cubicBezTo>
                      <a:pt x="463" y="187"/>
                      <a:pt x="463" y="187"/>
                      <a:pt x="463" y="187"/>
                    </a:cubicBezTo>
                    <a:cubicBezTo>
                      <a:pt x="509" y="112"/>
                      <a:pt x="376" y="6"/>
                      <a:pt x="256" y="0"/>
                    </a:cubicBezTo>
                    <a:cubicBezTo>
                      <a:pt x="253" y="0"/>
                      <a:pt x="250" y="0"/>
                      <a:pt x="246"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50"/>
              <p:cNvSpPr/>
              <p:nvPr/>
            </p:nvSpPr>
            <p:spPr>
              <a:xfrm flipH="1">
                <a:off x="-697637" y="2386219"/>
                <a:ext cx="9536" cy="21756"/>
              </a:xfrm>
              <a:custGeom>
                <a:rect b="b" l="l" r="r" t="t"/>
                <a:pathLst>
                  <a:path extrusionOk="0" h="235" w="103">
                    <a:moveTo>
                      <a:pt x="73" y="1"/>
                    </a:moveTo>
                    <a:cubicBezTo>
                      <a:pt x="53" y="1"/>
                      <a:pt x="27" y="49"/>
                      <a:pt x="15" y="110"/>
                    </a:cubicBezTo>
                    <a:cubicBezTo>
                      <a:pt x="0" y="173"/>
                      <a:pt x="6" y="230"/>
                      <a:pt x="28" y="234"/>
                    </a:cubicBezTo>
                    <a:cubicBezTo>
                      <a:pt x="28" y="234"/>
                      <a:pt x="29" y="234"/>
                      <a:pt x="30" y="234"/>
                    </a:cubicBezTo>
                    <a:cubicBezTo>
                      <a:pt x="50" y="234"/>
                      <a:pt x="76" y="187"/>
                      <a:pt x="88" y="126"/>
                    </a:cubicBezTo>
                    <a:cubicBezTo>
                      <a:pt x="103" y="60"/>
                      <a:pt x="96" y="6"/>
                      <a:pt x="75" y="1"/>
                    </a:cubicBezTo>
                    <a:cubicBezTo>
                      <a:pt x="75" y="1"/>
                      <a:pt x="74" y="1"/>
                      <a:pt x="73"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2" name="Google Shape;2112;p50"/>
            <p:cNvSpPr/>
            <p:nvPr/>
          </p:nvSpPr>
          <p:spPr>
            <a:xfrm>
              <a:off x="2573727" y="2955900"/>
              <a:ext cx="21575" cy="6425"/>
            </a:xfrm>
            <a:custGeom>
              <a:rect b="b" l="l" r="r" t="t"/>
              <a:pathLst>
                <a:path extrusionOk="0" h="50" w="306">
                  <a:moveTo>
                    <a:pt x="9" y="1"/>
                  </a:moveTo>
                  <a:cubicBezTo>
                    <a:pt x="6" y="1"/>
                    <a:pt x="4" y="2"/>
                    <a:pt x="2" y="5"/>
                  </a:cubicBezTo>
                  <a:cubicBezTo>
                    <a:pt x="1" y="9"/>
                    <a:pt x="2" y="14"/>
                    <a:pt x="6" y="17"/>
                  </a:cubicBezTo>
                  <a:cubicBezTo>
                    <a:pt x="55" y="38"/>
                    <a:pt x="108" y="50"/>
                    <a:pt x="161" y="50"/>
                  </a:cubicBezTo>
                  <a:cubicBezTo>
                    <a:pt x="210" y="50"/>
                    <a:pt x="258" y="38"/>
                    <a:pt x="301" y="15"/>
                  </a:cubicBezTo>
                  <a:cubicBezTo>
                    <a:pt x="304" y="14"/>
                    <a:pt x="306" y="9"/>
                    <a:pt x="304" y="5"/>
                  </a:cubicBezTo>
                  <a:cubicBezTo>
                    <a:pt x="303" y="2"/>
                    <a:pt x="301" y="1"/>
                    <a:pt x="298" y="1"/>
                  </a:cubicBezTo>
                  <a:cubicBezTo>
                    <a:pt x="296" y="1"/>
                    <a:pt x="294" y="1"/>
                    <a:pt x="293" y="2"/>
                  </a:cubicBezTo>
                  <a:cubicBezTo>
                    <a:pt x="249" y="25"/>
                    <a:pt x="203" y="33"/>
                    <a:pt x="162" y="33"/>
                  </a:cubicBezTo>
                  <a:cubicBezTo>
                    <a:pt x="80" y="33"/>
                    <a:pt x="14" y="2"/>
                    <a:pt x="14" y="2"/>
                  </a:cubicBezTo>
                  <a:cubicBezTo>
                    <a:pt x="12" y="1"/>
                    <a:pt x="10" y="1"/>
                    <a:pt x="9"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3" name="Google Shape;2113;p50"/>
          <p:cNvSpPr/>
          <p:nvPr/>
        </p:nvSpPr>
        <p:spPr>
          <a:xfrm flipH="1">
            <a:off x="6779359" y="1446905"/>
            <a:ext cx="3649243" cy="434925"/>
          </a:xfrm>
          <a:custGeom>
            <a:rect b="b" l="l" r="r" t="t"/>
            <a:pathLst>
              <a:path extrusionOk="0" h="4635" w="38890">
                <a:moveTo>
                  <a:pt x="30751" y="0"/>
                </a:moveTo>
                <a:cubicBezTo>
                  <a:pt x="30467" y="0"/>
                  <a:pt x="30208" y="21"/>
                  <a:pt x="29982" y="67"/>
                </a:cubicBezTo>
                <a:cubicBezTo>
                  <a:pt x="28507" y="371"/>
                  <a:pt x="26116" y="729"/>
                  <a:pt x="24691" y="932"/>
                </a:cubicBezTo>
                <a:cubicBezTo>
                  <a:pt x="23269" y="1137"/>
                  <a:pt x="22250" y="982"/>
                  <a:pt x="20062" y="1239"/>
                </a:cubicBezTo>
                <a:cubicBezTo>
                  <a:pt x="17874" y="1492"/>
                  <a:pt x="14091" y="1644"/>
                  <a:pt x="13692" y="2103"/>
                </a:cubicBezTo>
                <a:cubicBezTo>
                  <a:pt x="13295" y="2559"/>
                  <a:pt x="10568" y="2765"/>
                  <a:pt x="8192" y="2765"/>
                </a:cubicBezTo>
                <a:cubicBezTo>
                  <a:pt x="5813" y="2765"/>
                  <a:pt x="2123" y="3069"/>
                  <a:pt x="2189" y="3427"/>
                </a:cubicBezTo>
                <a:cubicBezTo>
                  <a:pt x="2251" y="3781"/>
                  <a:pt x="1" y="4392"/>
                  <a:pt x="4791" y="4392"/>
                </a:cubicBezTo>
                <a:cubicBezTo>
                  <a:pt x="9581" y="4392"/>
                  <a:pt x="13245" y="4291"/>
                  <a:pt x="17874" y="4035"/>
                </a:cubicBezTo>
                <a:cubicBezTo>
                  <a:pt x="18913" y="3978"/>
                  <a:pt x="19870" y="3954"/>
                  <a:pt x="20757" y="3954"/>
                </a:cubicBezTo>
                <a:cubicBezTo>
                  <a:pt x="23823" y="3954"/>
                  <a:pt x="26063" y="4235"/>
                  <a:pt x="28021" y="4392"/>
                </a:cubicBezTo>
                <a:cubicBezTo>
                  <a:pt x="29867" y="4541"/>
                  <a:pt x="30997" y="4635"/>
                  <a:pt x="32655" y="4635"/>
                </a:cubicBezTo>
                <a:cubicBezTo>
                  <a:pt x="33262" y="4635"/>
                  <a:pt x="33940" y="4622"/>
                  <a:pt x="34749" y="4595"/>
                </a:cubicBezTo>
                <a:cubicBezTo>
                  <a:pt x="37768" y="4494"/>
                  <a:pt x="38338" y="3832"/>
                  <a:pt x="38612" y="3528"/>
                </a:cubicBezTo>
                <a:cubicBezTo>
                  <a:pt x="38889" y="3221"/>
                  <a:pt x="38379" y="1897"/>
                  <a:pt x="37974" y="1695"/>
                </a:cubicBezTo>
                <a:cubicBezTo>
                  <a:pt x="37566" y="1492"/>
                  <a:pt x="36242" y="932"/>
                  <a:pt x="36242" y="932"/>
                </a:cubicBezTo>
                <a:cubicBezTo>
                  <a:pt x="34691" y="631"/>
                  <a:pt x="32334" y="0"/>
                  <a:pt x="30751"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14" name="Google Shape;2114;p50"/>
          <p:cNvGrpSpPr/>
          <p:nvPr/>
        </p:nvGrpSpPr>
        <p:grpSpPr>
          <a:xfrm flipH="1">
            <a:off x="7641725" y="1342553"/>
            <a:ext cx="1467275" cy="586785"/>
            <a:chOff x="7355500" y="520515"/>
            <a:chExt cx="1467275" cy="586785"/>
          </a:xfrm>
        </p:grpSpPr>
        <p:sp>
          <p:nvSpPr>
            <p:cNvPr id="2115" name="Google Shape;2115;p50"/>
            <p:cNvSpPr/>
            <p:nvPr/>
          </p:nvSpPr>
          <p:spPr>
            <a:xfrm>
              <a:off x="8732191" y="1032539"/>
              <a:ext cx="90585" cy="61359"/>
            </a:xfrm>
            <a:custGeom>
              <a:rect b="b" l="l" r="r" t="t"/>
              <a:pathLst>
                <a:path extrusionOk="0" h="380" w="561">
                  <a:moveTo>
                    <a:pt x="561" y="1"/>
                  </a:moveTo>
                  <a:lnTo>
                    <a:pt x="289" y="275"/>
                  </a:lnTo>
                  <a:lnTo>
                    <a:pt x="0" y="275"/>
                  </a:lnTo>
                  <a:lnTo>
                    <a:pt x="358" y="379"/>
                  </a:lnTo>
                  <a:lnTo>
                    <a:pt x="56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50"/>
            <p:cNvSpPr/>
            <p:nvPr/>
          </p:nvSpPr>
          <p:spPr>
            <a:xfrm>
              <a:off x="8692146" y="869454"/>
              <a:ext cx="91231" cy="60713"/>
            </a:xfrm>
            <a:custGeom>
              <a:rect b="b" l="l" r="r" t="t"/>
              <a:pathLst>
                <a:path extrusionOk="0" h="376" w="565">
                  <a:moveTo>
                    <a:pt x="564" y="0"/>
                  </a:moveTo>
                  <a:lnTo>
                    <a:pt x="290" y="272"/>
                  </a:lnTo>
                  <a:lnTo>
                    <a:pt x="1" y="272"/>
                  </a:lnTo>
                  <a:lnTo>
                    <a:pt x="359" y="376"/>
                  </a:lnTo>
                  <a:lnTo>
                    <a:pt x="56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50"/>
            <p:cNvSpPr/>
            <p:nvPr/>
          </p:nvSpPr>
          <p:spPr>
            <a:xfrm>
              <a:off x="8607536" y="619658"/>
              <a:ext cx="75245" cy="67979"/>
            </a:xfrm>
            <a:custGeom>
              <a:rect b="b" l="l" r="r" t="t"/>
              <a:pathLst>
                <a:path extrusionOk="0" h="421" w="466">
                  <a:moveTo>
                    <a:pt x="465" y="0"/>
                  </a:moveTo>
                  <a:lnTo>
                    <a:pt x="277" y="340"/>
                  </a:lnTo>
                  <a:lnTo>
                    <a:pt x="0" y="418"/>
                  </a:lnTo>
                  <a:lnTo>
                    <a:pt x="373" y="421"/>
                  </a:lnTo>
                  <a:lnTo>
                    <a:pt x="46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50"/>
            <p:cNvSpPr/>
            <p:nvPr/>
          </p:nvSpPr>
          <p:spPr>
            <a:xfrm>
              <a:off x="8340788" y="1045618"/>
              <a:ext cx="90746" cy="61682"/>
            </a:xfrm>
            <a:custGeom>
              <a:rect b="b" l="l" r="r" t="t"/>
              <a:pathLst>
                <a:path extrusionOk="0" h="382" w="562">
                  <a:moveTo>
                    <a:pt x="561" y="0"/>
                  </a:moveTo>
                  <a:lnTo>
                    <a:pt x="290" y="278"/>
                  </a:lnTo>
                  <a:lnTo>
                    <a:pt x="1" y="278"/>
                  </a:lnTo>
                  <a:lnTo>
                    <a:pt x="359" y="382"/>
                  </a:lnTo>
                  <a:lnTo>
                    <a:pt x="56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50"/>
            <p:cNvSpPr/>
            <p:nvPr/>
          </p:nvSpPr>
          <p:spPr>
            <a:xfrm>
              <a:off x="7710249" y="806318"/>
              <a:ext cx="88324" cy="63296"/>
            </a:xfrm>
            <a:custGeom>
              <a:rect b="b" l="l" r="r" t="t"/>
              <a:pathLst>
                <a:path extrusionOk="0" h="392" w="547">
                  <a:moveTo>
                    <a:pt x="546" y="1"/>
                  </a:moveTo>
                  <a:lnTo>
                    <a:pt x="290" y="293"/>
                  </a:lnTo>
                  <a:lnTo>
                    <a:pt x="1" y="308"/>
                  </a:lnTo>
                  <a:lnTo>
                    <a:pt x="365" y="391"/>
                  </a:lnTo>
                  <a:lnTo>
                    <a:pt x="54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50"/>
            <p:cNvSpPr/>
            <p:nvPr/>
          </p:nvSpPr>
          <p:spPr>
            <a:xfrm>
              <a:off x="7690065" y="587848"/>
              <a:ext cx="71370" cy="71370"/>
            </a:xfrm>
            <a:custGeom>
              <a:rect b="b" l="l" r="r" t="t"/>
              <a:pathLst>
                <a:path extrusionOk="0" h="442" w="442">
                  <a:moveTo>
                    <a:pt x="442" y="1"/>
                  </a:moveTo>
                  <a:lnTo>
                    <a:pt x="275" y="349"/>
                  </a:lnTo>
                  <a:lnTo>
                    <a:pt x="1" y="442"/>
                  </a:lnTo>
                  <a:lnTo>
                    <a:pt x="373" y="424"/>
                  </a:lnTo>
                  <a:lnTo>
                    <a:pt x="44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50"/>
            <p:cNvSpPr/>
            <p:nvPr/>
          </p:nvSpPr>
          <p:spPr>
            <a:xfrm>
              <a:off x="8256662" y="775639"/>
              <a:ext cx="90585" cy="61197"/>
            </a:xfrm>
            <a:custGeom>
              <a:rect b="b" l="l" r="r" t="t"/>
              <a:pathLst>
                <a:path extrusionOk="0" h="379" w="561">
                  <a:moveTo>
                    <a:pt x="561" y="0"/>
                  </a:moveTo>
                  <a:lnTo>
                    <a:pt x="289" y="274"/>
                  </a:lnTo>
                  <a:lnTo>
                    <a:pt x="0" y="274"/>
                  </a:lnTo>
                  <a:lnTo>
                    <a:pt x="358" y="379"/>
                  </a:lnTo>
                  <a:lnTo>
                    <a:pt x="56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50"/>
            <p:cNvSpPr/>
            <p:nvPr/>
          </p:nvSpPr>
          <p:spPr>
            <a:xfrm>
              <a:off x="7355500" y="873329"/>
              <a:ext cx="91231" cy="61197"/>
            </a:xfrm>
            <a:custGeom>
              <a:rect b="b" l="l" r="r" t="t"/>
              <a:pathLst>
                <a:path extrusionOk="0" h="379" w="565">
                  <a:moveTo>
                    <a:pt x="564" y="0"/>
                  </a:moveTo>
                  <a:lnTo>
                    <a:pt x="290" y="274"/>
                  </a:lnTo>
                  <a:lnTo>
                    <a:pt x="1" y="274"/>
                  </a:lnTo>
                  <a:lnTo>
                    <a:pt x="362" y="379"/>
                  </a:lnTo>
                  <a:lnTo>
                    <a:pt x="56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50"/>
            <p:cNvSpPr/>
            <p:nvPr/>
          </p:nvSpPr>
          <p:spPr>
            <a:xfrm>
              <a:off x="8048689" y="928229"/>
              <a:ext cx="90100" cy="58775"/>
            </a:xfrm>
            <a:custGeom>
              <a:rect b="b" l="l" r="r" t="t"/>
              <a:pathLst>
                <a:path extrusionOk="0" h="364" w="558">
                  <a:moveTo>
                    <a:pt x="558" y="0"/>
                  </a:moveTo>
                  <a:lnTo>
                    <a:pt x="290" y="262"/>
                  </a:lnTo>
                  <a:lnTo>
                    <a:pt x="0" y="262"/>
                  </a:lnTo>
                  <a:lnTo>
                    <a:pt x="358" y="364"/>
                  </a:lnTo>
                  <a:lnTo>
                    <a:pt x="55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50"/>
            <p:cNvSpPr/>
            <p:nvPr/>
          </p:nvSpPr>
          <p:spPr>
            <a:xfrm>
              <a:off x="8014942" y="704753"/>
              <a:ext cx="84449" cy="65234"/>
            </a:xfrm>
            <a:custGeom>
              <a:rect b="b" l="l" r="r" t="t"/>
              <a:pathLst>
                <a:path extrusionOk="0" h="404" w="523">
                  <a:moveTo>
                    <a:pt x="522" y="1"/>
                  </a:moveTo>
                  <a:lnTo>
                    <a:pt x="290" y="308"/>
                  </a:lnTo>
                  <a:lnTo>
                    <a:pt x="1" y="347"/>
                  </a:lnTo>
                  <a:lnTo>
                    <a:pt x="370" y="403"/>
                  </a:lnTo>
                  <a:lnTo>
                    <a:pt x="52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50"/>
            <p:cNvSpPr/>
            <p:nvPr/>
          </p:nvSpPr>
          <p:spPr>
            <a:xfrm>
              <a:off x="8488533" y="916119"/>
              <a:ext cx="90746" cy="61359"/>
            </a:xfrm>
            <a:custGeom>
              <a:rect b="b" l="l" r="r" t="t"/>
              <a:pathLst>
                <a:path extrusionOk="0" h="380" w="562">
                  <a:moveTo>
                    <a:pt x="561" y="0"/>
                  </a:moveTo>
                  <a:lnTo>
                    <a:pt x="290" y="275"/>
                  </a:lnTo>
                  <a:lnTo>
                    <a:pt x="1" y="275"/>
                  </a:lnTo>
                  <a:lnTo>
                    <a:pt x="359" y="379"/>
                  </a:lnTo>
                  <a:lnTo>
                    <a:pt x="56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50"/>
            <p:cNvSpPr/>
            <p:nvPr/>
          </p:nvSpPr>
          <p:spPr>
            <a:xfrm>
              <a:off x="8355320" y="520515"/>
              <a:ext cx="98335" cy="52639"/>
            </a:xfrm>
            <a:custGeom>
              <a:rect b="b" l="l" r="r" t="t"/>
              <a:pathLst>
                <a:path extrusionOk="0" h="326" w="609">
                  <a:moveTo>
                    <a:pt x="608" y="0"/>
                  </a:moveTo>
                  <a:lnTo>
                    <a:pt x="283" y="212"/>
                  </a:lnTo>
                  <a:lnTo>
                    <a:pt x="0" y="149"/>
                  </a:lnTo>
                  <a:lnTo>
                    <a:pt x="328" y="325"/>
                  </a:lnTo>
                  <a:lnTo>
                    <a:pt x="60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27" name="Google Shape;2127;p50" title="gemini-2.5-flash-image_Give_her_a_shirt_that_says_I_love_Jesus-0.jpg"/>
          <p:cNvPicPr preferRelativeResize="0"/>
          <p:nvPr/>
        </p:nvPicPr>
        <p:blipFill>
          <a:blip r:embed="rId3">
            <a:alphaModFix/>
          </a:blip>
          <a:stretch>
            <a:fillRect/>
          </a:stretch>
        </p:blipFill>
        <p:spPr>
          <a:xfrm>
            <a:off x="6219800" y="2222075"/>
            <a:ext cx="2889201" cy="2889201"/>
          </a:xfrm>
          <a:prstGeom prst="rect">
            <a:avLst/>
          </a:prstGeom>
          <a:noFill/>
          <a:ln>
            <a:noFill/>
          </a:ln>
        </p:spPr>
      </p:pic>
      <p:pic>
        <p:nvPicPr>
          <p:cNvPr id="2128" name="Google Shape;2128;p50" title="GPT_Image_1_Turn_this_man_into_a_hobbit_standing_in_the_shire_0.png"/>
          <p:cNvPicPr preferRelativeResize="0"/>
          <p:nvPr/>
        </p:nvPicPr>
        <p:blipFill>
          <a:blip r:embed="rId4">
            <a:alphaModFix/>
          </a:blip>
          <a:stretch>
            <a:fillRect/>
          </a:stretch>
        </p:blipFill>
        <p:spPr>
          <a:xfrm>
            <a:off x="47100" y="3045100"/>
            <a:ext cx="1877376" cy="2066176"/>
          </a:xfrm>
          <a:prstGeom prst="rect">
            <a:avLst/>
          </a:prstGeom>
          <a:noFill/>
          <a:ln>
            <a:noFill/>
          </a:ln>
        </p:spPr>
      </p:pic>
      <p:sp>
        <p:nvSpPr>
          <p:cNvPr id="2129" name="Google Shape;2129;p50"/>
          <p:cNvSpPr txBox="1"/>
          <p:nvPr/>
        </p:nvSpPr>
        <p:spPr>
          <a:xfrm>
            <a:off x="8258350" y="39700"/>
            <a:ext cx="81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Barlow Semi Condensed"/>
                <a:ea typeface="Barlow Semi Condensed"/>
                <a:cs typeface="Barlow Semi Condensed"/>
                <a:sym typeface="Barlow Semi Condensed"/>
              </a:rPr>
              <a:t>[Slide 16]</a:t>
            </a:r>
            <a:endParaRPr>
              <a:solidFill>
                <a:schemeClr val="lt2"/>
              </a:solidFill>
              <a:latin typeface="Barlow Semi Condensed"/>
              <a:ea typeface="Barlow Semi Condensed"/>
              <a:cs typeface="Barlow Semi Condensed"/>
              <a:sym typeface="Barlow Semi Condense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3" name="Shape 2133"/>
        <p:cNvGrpSpPr/>
        <p:nvPr/>
      </p:nvGrpSpPr>
      <p:grpSpPr>
        <a:xfrm>
          <a:off x="0" y="0"/>
          <a:ext cx="0" cy="0"/>
          <a:chOff x="0" y="0"/>
          <a:chExt cx="0" cy="0"/>
        </a:xfrm>
      </p:grpSpPr>
      <p:pic>
        <p:nvPicPr>
          <p:cNvPr descr="Karaoke sing-along version of 'What an Awesome God'&#10;made popular by Phil Wickham, &#10;produced by Party Tyme Karaoke.&#10;&#10;Do you want to view more Party Tyme Karaoke videos?&#10;Click here to subscribe! https://www.youtube.com/channel/UC20ZbpYgVBCMv0C6dKKjzEQ/?sub_confirmation=1&#10;• Make sure to enable all push notifications • &#10;&#10;Follow Party Tyme Karaoke on social media:&#10;Facebook: partytymekaraokee&#10;Twitter: @partytymekaroke&#10;Instagram: @partytymekaraoke&#10;TikTok: #partytymekaraoke&#10;&#10;Visit our website: http://www.partytyme.com&#10;Or visit our website download store: http://www.partytyme.net to download this song in the .mp4 or .mp3+G formats.&#10;&#10;Party Tyme is the hottest new YouTube karaoke channel, with the largest selection of hit songs, and the best-sounding radio-quality karaoke on the world market!  Stay tuned for daily uploads, as thousands of songs will be coming soon!" id="2134" name="Google Shape;2134;p51" title="Phil Wickham - What an Awesome God (Karaoke Version)">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4"/>
                                        </p:tgtEl>
                                        <p:attrNameLst>
                                          <p:attrName>style.visibility</p:attrName>
                                        </p:attrNameLst>
                                      </p:cBhvr>
                                      <p:to>
                                        <p:strVal val="visible"/>
                                      </p:to>
                                    </p:set>
                                    <p:animEffect filter="fade" transition="in">
                                      <p:cBhvr>
                                        <p:cTn dur="1000"/>
                                        <p:tgtEl>
                                          <p:spTgt spid="21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p27" title="gemini-2.5-flash-image_Give_her_a_shirt_that_says_I_love_Jesus-0.jpg"/>
          <p:cNvPicPr preferRelativeResize="0"/>
          <p:nvPr/>
        </p:nvPicPr>
        <p:blipFill>
          <a:blip r:embed="rId3">
            <a:alphaModFix/>
          </a:blip>
          <a:stretch>
            <a:fillRect/>
          </a:stretch>
        </p:blipFill>
        <p:spPr>
          <a:xfrm>
            <a:off x="152400" y="152400"/>
            <a:ext cx="4838700" cy="4838700"/>
          </a:xfrm>
          <a:prstGeom prst="rect">
            <a:avLst/>
          </a:prstGeom>
          <a:noFill/>
          <a:ln>
            <a:noFill/>
          </a:ln>
        </p:spPr>
      </p:pic>
      <p:pic>
        <p:nvPicPr>
          <p:cNvPr id="652" name="Google Shape;652;p27" title="GPT_Image_1_Make_an_image_of_this_man_cooking_hashbrowns_and_b_2.png"/>
          <p:cNvPicPr preferRelativeResize="0"/>
          <p:nvPr/>
        </p:nvPicPr>
        <p:blipFill>
          <a:blip r:embed="rId4">
            <a:alphaModFix/>
          </a:blip>
          <a:stretch>
            <a:fillRect/>
          </a:stretch>
        </p:blipFill>
        <p:spPr>
          <a:xfrm>
            <a:off x="5103825" y="1143000"/>
            <a:ext cx="3848100" cy="3848100"/>
          </a:xfrm>
          <a:prstGeom prst="rect">
            <a:avLst/>
          </a:prstGeom>
          <a:noFill/>
          <a:ln>
            <a:noFill/>
          </a:ln>
        </p:spPr>
      </p:pic>
      <p:sp>
        <p:nvSpPr>
          <p:cNvPr id="653" name="Google Shape;653;p27"/>
          <p:cNvSpPr txBox="1"/>
          <p:nvPr/>
        </p:nvSpPr>
        <p:spPr>
          <a:xfrm>
            <a:off x="5103825" y="634875"/>
            <a:ext cx="3824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chemeClr val="lt2"/>
                </a:solidFill>
                <a:latin typeface="Impact"/>
                <a:ea typeface="Impact"/>
                <a:cs typeface="Impact"/>
                <a:sym typeface="Impact"/>
              </a:rPr>
              <a:t>[if you know, you know]</a:t>
            </a:r>
            <a:endParaRPr sz="2800">
              <a:solidFill>
                <a:schemeClr val="lt2"/>
              </a:solidFill>
              <a:latin typeface="Impact"/>
              <a:ea typeface="Impact"/>
              <a:cs typeface="Impact"/>
              <a:sym typeface="Impac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28"/>
          <p:cNvSpPr txBox="1"/>
          <p:nvPr>
            <p:ph idx="1" type="body"/>
          </p:nvPr>
        </p:nvSpPr>
        <p:spPr>
          <a:xfrm>
            <a:off x="580325" y="765150"/>
            <a:ext cx="6914100" cy="36132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t/>
            </a:r>
            <a:endParaRPr b="1" sz="1800">
              <a:latin typeface="Grenze"/>
              <a:ea typeface="Grenze"/>
              <a:cs typeface="Grenze"/>
              <a:sym typeface="Grenze"/>
            </a:endParaRPr>
          </a:p>
          <a:p>
            <a:pPr indent="0" lvl="0" marL="0" rtl="0" algn="l">
              <a:spcBef>
                <a:spcPts val="400"/>
              </a:spcBef>
              <a:spcAft>
                <a:spcPts val="0"/>
              </a:spcAft>
              <a:buNone/>
            </a:pPr>
            <a:r>
              <a:t/>
            </a:r>
            <a:endParaRPr sz="2300">
              <a:latin typeface="Grenze"/>
              <a:ea typeface="Grenze"/>
              <a:cs typeface="Grenze"/>
              <a:sym typeface="Grenze"/>
            </a:endParaRPr>
          </a:p>
          <a:p>
            <a:pPr indent="0" lvl="0" marL="0" rtl="0" algn="l">
              <a:lnSpc>
                <a:spcPct val="125454"/>
              </a:lnSpc>
              <a:spcBef>
                <a:spcPts val="0"/>
              </a:spcBef>
              <a:spcAft>
                <a:spcPts val="0"/>
              </a:spcAft>
              <a:buNone/>
            </a:pPr>
            <a:r>
              <a:rPr lang="en" sz="2300">
                <a:latin typeface="Grenze"/>
                <a:ea typeface="Grenze"/>
                <a:cs typeface="Grenze"/>
                <a:sym typeface="Grenze"/>
              </a:rPr>
              <a:t>God teaches us more from the journey than just the lesson we learn at the end.</a:t>
            </a:r>
            <a:endParaRPr sz="2300">
              <a:latin typeface="Grenze"/>
              <a:ea typeface="Grenze"/>
              <a:cs typeface="Grenze"/>
              <a:sym typeface="Grenze"/>
            </a:endParaRPr>
          </a:p>
          <a:p>
            <a:pPr indent="0" lvl="0" marL="0" rtl="0" algn="l">
              <a:lnSpc>
                <a:spcPct val="125454"/>
              </a:lnSpc>
              <a:spcBef>
                <a:spcPts val="800"/>
              </a:spcBef>
              <a:spcAft>
                <a:spcPts val="0"/>
              </a:spcAft>
              <a:buNone/>
            </a:pPr>
            <a:r>
              <a:t/>
            </a:r>
            <a:endParaRPr sz="2300">
              <a:latin typeface="Grenze"/>
              <a:ea typeface="Grenze"/>
              <a:cs typeface="Grenze"/>
              <a:sym typeface="Grenze"/>
            </a:endParaRPr>
          </a:p>
          <a:p>
            <a:pPr indent="0" lvl="0" marL="0" rtl="0" algn="l">
              <a:lnSpc>
                <a:spcPct val="125454"/>
              </a:lnSpc>
              <a:spcBef>
                <a:spcPts val="800"/>
              </a:spcBef>
              <a:spcAft>
                <a:spcPts val="800"/>
              </a:spcAft>
              <a:buNone/>
            </a:pPr>
            <a:r>
              <a:rPr lang="en" sz="2300">
                <a:latin typeface="Grenze"/>
                <a:ea typeface="Grenze"/>
                <a:cs typeface="Grenze"/>
                <a:sym typeface="Grenze"/>
              </a:rPr>
              <a:t>Part of that lesson is allowing yourself to be humbled and submit to what God wants to teach you.</a:t>
            </a:r>
            <a:endParaRPr sz="2700">
              <a:latin typeface="Grenze"/>
              <a:ea typeface="Grenze"/>
              <a:cs typeface="Grenze"/>
              <a:sym typeface="Grenze"/>
            </a:endParaRPr>
          </a:p>
        </p:txBody>
      </p:sp>
      <p:sp>
        <p:nvSpPr>
          <p:cNvPr id="659" name="Google Shape;659;p28"/>
          <p:cNvSpPr txBox="1"/>
          <p:nvPr/>
        </p:nvSpPr>
        <p:spPr>
          <a:xfrm>
            <a:off x="74400" y="69425"/>
            <a:ext cx="285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Barlow Semi Condensed"/>
                <a:ea typeface="Barlow Semi Condensed"/>
                <a:cs typeface="Barlow Semi Condensed"/>
                <a:sym typeface="Barlow Semi Condensed"/>
              </a:rPr>
              <a:t>[Slide 1]</a:t>
            </a:r>
            <a:endParaRPr>
              <a:solidFill>
                <a:schemeClr val="lt2"/>
              </a:solidFill>
              <a:latin typeface="Barlow Semi Condensed"/>
              <a:ea typeface="Barlow Semi Condensed"/>
              <a:cs typeface="Barlow Semi Condensed"/>
              <a:sym typeface="Barlow Semi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29"/>
          <p:cNvSpPr txBox="1"/>
          <p:nvPr>
            <p:ph idx="1" type="subTitle"/>
          </p:nvPr>
        </p:nvSpPr>
        <p:spPr>
          <a:xfrm>
            <a:off x="283075" y="36275"/>
            <a:ext cx="7160700" cy="3187800"/>
          </a:xfrm>
          <a:prstGeom prst="rect">
            <a:avLst/>
          </a:prstGeom>
        </p:spPr>
        <p:txBody>
          <a:bodyPr anchorCtr="0" anchor="ctr" bIns="91425" lIns="91425" spcFirstLastPara="1" rIns="91425" wrap="square" tIns="91425">
            <a:noAutofit/>
          </a:bodyPr>
          <a:lstStyle/>
          <a:p>
            <a:pPr indent="0" lvl="0" marL="0" rtl="0" algn="l">
              <a:lnSpc>
                <a:spcPct val="125454"/>
              </a:lnSpc>
              <a:spcBef>
                <a:spcPts val="0"/>
              </a:spcBef>
              <a:spcAft>
                <a:spcPts val="0"/>
              </a:spcAft>
              <a:buNone/>
            </a:pPr>
            <a:r>
              <a:rPr lang="en" sz="2100">
                <a:solidFill>
                  <a:srgbClr val="000000"/>
                </a:solidFill>
                <a:latin typeface="Grenze"/>
                <a:ea typeface="Grenze"/>
                <a:cs typeface="Grenze"/>
                <a:sym typeface="Grenze"/>
              </a:rPr>
              <a:t>1 Corinthians 15:12-14 (ESV)</a:t>
            </a:r>
            <a:endParaRPr sz="2100">
              <a:solidFill>
                <a:srgbClr val="000000"/>
              </a:solidFill>
              <a:latin typeface="Grenze"/>
              <a:ea typeface="Grenze"/>
              <a:cs typeface="Grenze"/>
              <a:sym typeface="Grenze"/>
            </a:endParaRPr>
          </a:p>
          <a:p>
            <a:pPr indent="-387350" lvl="0" marL="457200" rtl="0" algn="l">
              <a:lnSpc>
                <a:spcPct val="125454"/>
              </a:lnSpc>
              <a:spcBef>
                <a:spcPts val="800"/>
              </a:spcBef>
              <a:spcAft>
                <a:spcPts val="0"/>
              </a:spcAft>
              <a:buClr>
                <a:srgbClr val="000000"/>
              </a:buClr>
              <a:buSzPts val="2500"/>
              <a:buFont typeface="Grenze"/>
              <a:buChar char="●"/>
            </a:pPr>
            <a:r>
              <a:rPr lang="en" sz="1900">
                <a:solidFill>
                  <a:srgbClr val="000000"/>
                </a:solidFill>
                <a:latin typeface="Grenze"/>
                <a:ea typeface="Grenze"/>
                <a:cs typeface="Grenze"/>
                <a:sym typeface="Grenze"/>
              </a:rPr>
              <a:t>Now if Christ is proclaimed as raised from the dead, how can some of you say that there is no resurrection of the dead?</a:t>
            </a:r>
            <a:endParaRPr sz="1900">
              <a:solidFill>
                <a:srgbClr val="000000"/>
              </a:solidFill>
              <a:latin typeface="Grenze"/>
              <a:ea typeface="Grenze"/>
              <a:cs typeface="Grenze"/>
              <a:sym typeface="Grenze"/>
            </a:endParaRPr>
          </a:p>
          <a:p>
            <a:pPr indent="-387350" lvl="0" marL="457200" rtl="0" algn="l">
              <a:lnSpc>
                <a:spcPct val="125454"/>
              </a:lnSpc>
              <a:spcBef>
                <a:spcPts val="0"/>
              </a:spcBef>
              <a:spcAft>
                <a:spcPts val="0"/>
              </a:spcAft>
              <a:buClr>
                <a:srgbClr val="000000"/>
              </a:buClr>
              <a:buSzPts val="2500"/>
              <a:buFont typeface="Grenze"/>
              <a:buChar char="●"/>
            </a:pPr>
            <a:r>
              <a:rPr lang="en" sz="1900">
                <a:solidFill>
                  <a:srgbClr val="000000"/>
                </a:solidFill>
                <a:latin typeface="Grenze"/>
                <a:ea typeface="Grenze"/>
                <a:cs typeface="Grenze"/>
                <a:sym typeface="Grenze"/>
              </a:rPr>
              <a:t>But if there is no resurrection of the dead, then not even Christ has been raised.</a:t>
            </a:r>
            <a:endParaRPr sz="1900">
              <a:solidFill>
                <a:srgbClr val="000000"/>
              </a:solidFill>
              <a:latin typeface="Grenze"/>
              <a:ea typeface="Grenze"/>
              <a:cs typeface="Grenze"/>
              <a:sym typeface="Grenze"/>
            </a:endParaRPr>
          </a:p>
          <a:p>
            <a:pPr indent="-387350" lvl="0" marL="457200" rtl="0" algn="l">
              <a:lnSpc>
                <a:spcPct val="125454"/>
              </a:lnSpc>
              <a:spcBef>
                <a:spcPts val="0"/>
              </a:spcBef>
              <a:spcAft>
                <a:spcPts val="0"/>
              </a:spcAft>
              <a:buClr>
                <a:srgbClr val="000000"/>
              </a:buClr>
              <a:buSzPts val="2500"/>
              <a:buFont typeface="Grenze"/>
              <a:buChar char="●"/>
            </a:pPr>
            <a:r>
              <a:rPr lang="en" sz="1900">
                <a:solidFill>
                  <a:srgbClr val="000000"/>
                </a:solidFill>
                <a:latin typeface="Grenze"/>
                <a:ea typeface="Grenze"/>
                <a:cs typeface="Grenze"/>
                <a:sym typeface="Grenze"/>
              </a:rPr>
              <a:t>And if Christ has not been raised, then our preaching is in vain and your faith is in vain.  </a:t>
            </a:r>
            <a:endParaRPr sz="2500">
              <a:solidFill>
                <a:srgbClr val="000000"/>
              </a:solidFill>
              <a:latin typeface="Grenze"/>
              <a:ea typeface="Grenze"/>
              <a:cs typeface="Grenze"/>
              <a:sym typeface="Grenze"/>
            </a:endParaRPr>
          </a:p>
        </p:txBody>
      </p:sp>
      <p:grpSp>
        <p:nvGrpSpPr>
          <p:cNvPr id="665" name="Google Shape;665;p29"/>
          <p:cNvGrpSpPr/>
          <p:nvPr/>
        </p:nvGrpSpPr>
        <p:grpSpPr>
          <a:xfrm>
            <a:off x="7240889" y="1829707"/>
            <a:ext cx="1570949" cy="2299384"/>
            <a:chOff x="7240889" y="1829707"/>
            <a:chExt cx="1570949" cy="2299384"/>
          </a:xfrm>
        </p:grpSpPr>
        <p:grpSp>
          <p:nvGrpSpPr>
            <p:cNvPr id="666" name="Google Shape;666;p29"/>
            <p:cNvGrpSpPr/>
            <p:nvPr/>
          </p:nvGrpSpPr>
          <p:grpSpPr>
            <a:xfrm flipH="1">
              <a:off x="7240889" y="1829707"/>
              <a:ext cx="1404988" cy="1992265"/>
              <a:chOff x="-1792125" y="1884125"/>
              <a:chExt cx="1544622" cy="2190025"/>
            </a:xfrm>
          </p:grpSpPr>
          <p:sp>
            <p:nvSpPr>
              <p:cNvPr id="667" name="Google Shape;667;p29"/>
              <p:cNvSpPr/>
              <p:nvPr/>
            </p:nvSpPr>
            <p:spPr>
              <a:xfrm>
                <a:off x="-698494" y="2377903"/>
                <a:ext cx="153733" cy="109745"/>
              </a:xfrm>
              <a:custGeom>
                <a:rect b="b" l="l" r="r" t="t"/>
                <a:pathLst>
                  <a:path extrusionOk="0" h="1462" w="2048">
                    <a:moveTo>
                      <a:pt x="1" y="0"/>
                    </a:moveTo>
                    <a:lnTo>
                      <a:pt x="1" y="1462"/>
                    </a:lnTo>
                    <a:lnTo>
                      <a:pt x="2048" y="1462"/>
                    </a:lnTo>
                    <a:lnTo>
                      <a:pt x="204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9"/>
              <p:cNvSpPr/>
              <p:nvPr/>
            </p:nvSpPr>
            <p:spPr>
              <a:xfrm>
                <a:off x="-685883" y="2487574"/>
                <a:ext cx="128586" cy="274963"/>
              </a:xfrm>
              <a:custGeom>
                <a:rect b="b" l="l" r="r" t="t"/>
                <a:pathLst>
                  <a:path extrusionOk="0" h="3663" w="1713">
                    <a:moveTo>
                      <a:pt x="1" y="1"/>
                    </a:moveTo>
                    <a:lnTo>
                      <a:pt x="1" y="3662"/>
                    </a:lnTo>
                    <a:lnTo>
                      <a:pt x="1712" y="3662"/>
                    </a:lnTo>
                    <a:lnTo>
                      <a:pt x="171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9"/>
              <p:cNvSpPr/>
              <p:nvPr/>
            </p:nvSpPr>
            <p:spPr>
              <a:xfrm>
                <a:off x="-698044" y="2450491"/>
                <a:ext cx="152757" cy="22595"/>
              </a:xfrm>
              <a:custGeom>
                <a:rect b="b" l="l" r="r" t="t"/>
                <a:pathLst>
                  <a:path extrusionOk="0" h="301" w="2035">
                    <a:moveTo>
                      <a:pt x="324" y="0"/>
                    </a:moveTo>
                    <a:cubicBezTo>
                      <a:pt x="321" y="0"/>
                      <a:pt x="319" y="1"/>
                      <a:pt x="316" y="3"/>
                    </a:cubicBezTo>
                    <a:lnTo>
                      <a:pt x="1" y="269"/>
                    </a:lnTo>
                    <a:lnTo>
                      <a:pt x="15" y="288"/>
                    </a:lnTo>
                    <a:lnTo>
                      <a:pt x="326" y="26"/>
                    </a:lnTo>
                    <a:lnTo>
                      <a:pt x="828" y="298"/>
                    </a:lnTo>
                    <a:cubicBezTo>
                      <a:pt x="830" y="299"/>
                      <a:pt x="832" y="299"/>
                      <a:pt x="834" y="299"/>
                    </a:cubicBezTo>
                    <a:cubicBezTo>
                      <a:pt x="836" y="299"/>
                      <a:pt x="838" y="299"/>
                      <a:pt x="840" y="298"/>
                    </a:cubicBezTo>
                    <a:lnTo>
                      <a:pt x="1204" y="26"/>
                    </a:lnTo>
                    <a:lnTo>
                      <a:pt x="1708" y="299"/>
                    </a:lnTo>
                    <a:cubicBezTo>
                      <a:pt x="1709" y="299"/>
                      <a:pt x="1711" y="301"/>
                      <a:pt x="1714" y="301"/>
                    </a:cubicBezTo>
                    <a:cubicBezTo>
                      <a:pt x="1715" y="301"/>
                      <a:pt x="1718" y="299"/>
                      <a:pt x="1719" y="298"/>
                    </a:cubicBezTo>
                    <a:lnTo>
                      <a:pt x="2035" y="33"/>
                    </a:lnTo>
                    <a:lnTo>
                      <a:pt x="2020" y="16"/>
                    </a:lnTo>
                    <a:lnTo>
                      <a:pt x="1711" y="275"/>
                    </a:lnTo>
                    <a:lnTo>
                      <a:pt x="1209" y="3"/>
                    </a:lnTo>
                    <a:cubicBezTo>
                      <a:pt x="1207" y="1"/>
                      <a:pt x="1204" y="1"/>
                      <a:pt x="1202" y="1"/>
                    </a:cubicBezTo>
                    <a:cubicBezTo>
                      <a:pt x="1200" y="1"/>
                      <a:pt x="1198" y="1"/>
                      <a:pt x="1196" y="3"/>
                    </a:cubicBezTo>
                    <a:lnTo>
                      <a:pt x="833" y="276"/>
                    </a:lnTo>
                    <a:lnTo>
                      <a:pt x="329" y="1"/>
                    </a:lnTo>
                    <a:cubicBezTo>
                      <a:pt x="327" y="1"/>
                      <a:pt x="326" y="0"/>
                      <a:pt x="32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9"/>
              <p:cNvSpPr/>
              <p:nvPr/>
            </p:nvSpPr>
            <p:spPr>
              <a:xfrm>
                <a:off x="-698044" y="2450491"/>
                <a:ext cx="152907" cy="22595"/>
              </a:xfrm>
              <a:custGeom>
                <a:rect b="b" l="l" r="r" t="t"/>
                <a:pathLst>
                  <a:path extrusionOk="0" h="301" w="2037">
                    <a:moveTo>
                      <a:pt x="835" y="1"/>
                    </a:moveTo>
                    <a:cubicBezTo>
                      <a:pt x="833" y="1"/>
                      <a:pt x="830" y="1"/>
                      <a:pt x="828" y="3"/>
                    </a:cubicBezTo>
                    <a:lnTo>
                      <a:pt x="326" y="275"/>
                    </a:lnTo>
                    <a:lnTo>
                      <a:pt x="15" y="14"/>
                    </a:lnTo>
                    <a:lnTo>
                      <a:pt x="1" y="32"/>
                    </a:lnTo>
                    <a:lnTo>
                      <a:pt x="316" y="296"/>
                    </a:lnTo>
                    <a:cubicBezTo>
                      <a:pt x="318" y="299"/>
                      <a:pt x="320" y="300"/>
                      <a:pt x="323" y="300"/>
                    </a:cubicBezTo>
                    <a:cubicBezTo>
                      <a:pt x="325" y="300"/>
                      <a:pt x="327" y="299"/>
                      <a:pt x="329" y="298"/>
                    </a:cubicBezTo>
                    <a:lnTo>
                      <a:pt x="833" y="26"/>
                    </a:lnTo>
                    <a:lnTo>
                      <a:pt x="1197" y="298"/>
                    </a:lnTo>
                    <a:cubicBezTo>
                      <a:pt x="1199" y="299"/>
                      <a:pt x="1201" y="301"/>
                      <a:pt x="1203" y="301"/>
                    </a:cubicBezTo>
                    <a:cubicBezTo>
                      <a:pt x="1206" y="301"/>
                      <a:pt x="1207" y="301"/>
                      <a:pt x="1209" y="299"/>
                    </a:cubicBezTo>
                    <a:lnTo>
                      <a:pt x="1712" y="27"/>
                    </a:lnTo>
                    <a:lnTo>
                      <a:pt x="2022" y="286"/>
                    </a:lnTo>
                    <a:lnTo>
                      <a:pt x="2036" y="269"/>
                    </a:lnTo>
                    <a:lnTo>
                      <a:pt x="1721" y="4"/>
                    </a:lnTo>
                    <a:cubicBezTo>
                      <a:pt x="1718" y="2"/>
                      <a:pt x="1716" y="1"/>
                      <a:pt x="1714" y="1"/>
                    </a:cubicBezTo>
                    <a:cubicBezTo>
                      <a:pt x="1712" y="1"/>
                      <a:pt x="1710" y="1"/>
                      <a:pt x="1708" y="3"/>
                    </a:cubicBezTo>
                    <a:lnTo>
                      <a:pt x="1204" y="276"/>
                    </a:lnTo>
                    <a:lnTo>
                      <a:pt x="840" y="3"/>
                    </a:lnTo>
                    <a:cubicBezTo>
                      <a:pt x="838" y="1"/>
                      <a:pt x="837" y="1"/>
                      <a:pt x="8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9"/>
              <p:cNvSpPr/>
              <p:nvPr/>
            </p:nvSpPr>
            <p:spPr>
              <a:xfrm>
                <a:off x="-673798" y="2414160"/>
                <a:ext cx="38433" cy="37307"/>
              </a:xfrm>
              <a:custGeom>
                <a:rect b="b" l="l" r="r" t="t"/>
                <a:pathLst>
                  <a:path extrusionOk="0" h="497" w="512">
                    <a:moveTo>
                      <a:pt x="0" y="1"/>
                    </a:moveTo>
                    <a:lnTo>
                      <a:pt x="0" y="497"/>
                    </a:lnTo>
                    <a:lnTo>
                      <a:pt x="511" y="497"/>
                    </a:lnTo>
                    <a:lnTo>
                      <a:pt x="511" y="1"/>
                    </a:lnTo>
                    <a:close/>
                  </a:path>
                </a:pathLst>
              </a:custGeom>
              <a:solidFill>
                <a:srgbClr val="7274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9"/>
              <p:cNvSpPr/>
              <p:nvPr/>
            </p:nvSpPr>
            <p:spPr>
              <a:xfrm>
                <a:off x="-607815" y="2414160"/>
                <a:ext cx="38433" cy="37307"/>
              </a:xfrm>
              <a:custGeom>
                <a:rect b="b" l="l" r="r" t="t"/>
                <a:pathLst>
                  <a:path extrusionOk="0" h="497" w="512">
                    <a:moveTo>
                      <a:pt x="1" y="1"/>
                    </a:moveTo>
                    <a:lnTo>
                      <a:pt x="1" y="497"/>
                    </a:lnTo>
                    <a:lnTo>
                      <a:pt x="512" y="497"/>
                    </a:lnTo>
                    <a:lnTo>
                      <a:pt x="51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9"/>
              <p:cNvSpPr/>
              <p:nvPr/>
            </p:nvSpPr>
            <p:spPr>
              <a:xfrm>
                <a:off x="-698494" y="2411983"/>
                <a:ext cx="153733" cy="4354"/>
              </a:xfrm>
              <a:custGeom>
                <a:rect b="b" l="l" r="r" t="t"/>
                <a:pathLst>
                  <a:path extrusionOk="0" h="58" w="2048">
                    <a:moveTo>
                      <a:pt x="1" y="1"/>
                    </a:moveTo>
                    <a:lnTo>
                      <a:pt x="1" y="57"/>
                    </a:lnTo>
                    <a:lnTo>
                      <a:pt x="2048" y="57"/>
                    </a:lnTo>
                    <a:lnTo>
                      <a:pt x="20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9"/>
              <p:cNvSpPr/>
              <p:nvPr/>
            </p:nvSpPr>
            <p:spPr>
              <a:xfrm>
                <a:off x="-698494" y="2449215"/>
                <a:ext cx="153733" cy="4354"/>
              </a:xfrm>
              <a:custGeom>
                <a:rect b="b" l="l" r="r" t="t"/>
                <a:pathLst>
                  <a:path extrusionOk="0" h="58" w="2048">
                    <a:moveTo>
                      <a:pt x="1" y="1"/>
                    </a:moveTo>
                    <a:lnTo>
                      <a:pt x="1" y="57"/>
                    </a:lnTo>
                    <a:lnTo>
                      <a:pt x="2048" y="57"/>
                    </a:lnTo>
                    <a:lnTo>
                      <a:pt x="20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9"/>
              <p:cNvSpPr/>
              <p:nvPr/>
            </p:nvSpPr>
            <p:spPr>
              <a:xfrm>
                <a:off x="-698494" y="2470008"/>
                <a:ext cx="153733" cy="4429"/>
              </a:xfrm>
              <a:custGeom>
                <a:rect b="b" l="l" r="r" t="t"/>
                <a:pathLst>
                  <a:path extrusionOk="0" h="59" w="2048">
                    <a:moveTo>
                      <a:pt x="1" y="0"/>
                    </a:moveTo>
                    <a:lnTo>
                      <a:pt x="1" y="58"/>
                    </a:lnTo>
                    <a:lnTo>
                      <a:pt x="2048" y="58"/>
                    </a:lnTo>
                    <a:lnTo>
                      <a:pt x="204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9"/>
              <p:cNvSpPr/>
              <p:nvPr/>
            </p:nvSpPr>
            <p:spPr>
              <a:xfrm>
                <a:off x="-698494" y="2387437"/>
                <a:ext cx="153733" cy="4354"/>
              </a:xfrm>
              <a:custGeom>
                <a:rect b="b" l="l" r="r" t="t"/>
                <a:pathLst>
                  <a:path extrusionOk="0" h="58" w="2048">
                    <a:moveTo>
                      <a:pt x="1" y="1"/>
                    </a:moveTo>
                    <a:lnTo>
                      <a:pt x="1" y="57"/>
                    </a:lnTo>
                    <a:lnTo>
                      <a:pt x="2048" y="57"/>
                    </a:lnTo>
                    <a:lnTo>
                      <a:pt x="20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9"/>
              <p:cNvSpPr/>
              <p:nvPr/>
            </p:nvSpPr>
            <p:spPr>
              <a:xfrm>
                <a:off x="-675899" y="2389538"/>
                <a:ext cx="4354" cy="82722"/>
              </a:xfrm>
              <a:custGeom>
                <a:rect b="b" l="l" r="r" t="t"/>
                <a:pathLst>
                  <a:path extrusionOk="0" h="1102" w="58">
                    <a:moveTo>
                      <a:pt x="1" y="0"/>
                    </a:moveTo>
                    <a:lnTo>
                      <a:pt x="1"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9"/>
              <p:cNvSpPr/>
              <p:nvPr/>
            </p:nvSpPr>
            <p:spPr>
              <a:xfrm>
                <a:off x="-637616" y="2389538"/>
                <a:ext cx="4279" cy="82722"/>
              </a:xfrm>
              <a:custGeom>
                <a:rect b="b" l="l" r="r" t="t"/>
                <a:pathLst>
                  <a:path extrusionOk="0" h="1102" w="57">
                    <a:moveTo>
                      <a:pt x="0" y="0"/>
                    </a:moveTo>
                    <a:lnTo>
                      <a:pt x="0" y="1101"/>
                    </a:lnTo>
                    <a:lnTo>
                      <a:pt x="56" y="1101"/>
                    </a:lnTo>
                    <a:lnTo>
                      <a:pt x="5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9"/>
              <p:cNvSpPr/>
              <p:nvPr/>
            </p:nvSpPr>
            <p:spPr>
              <a:xfrm>
                <a:off x="-609842" y="2389538"/>
                <a:ext cx="4279" cy="82722"/>
              </a:xfrm>
              <a:custGeom>
                <a:rect b="b" l="l" r="r" t="t"/>
                <a:pathLst>
                  <a:path extrusionOk="0" h="1102" w="57">
                    <a:moveTo>
                      <a:pt x="0" y="0"/>
                    </a:moveTo>
                    <a:lnTo>
                      <a:pt x="0"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9"/>
              <p:cNvSpPr/>
              <p:nvPr/>
            </p:nvSpPr>
            <p:spPr>
              <a:xfrm>
                <a:off x="-571633" y="2389538"/>
                <a:ext cx="4354" cy="82722"/>
              </a:xfrm>
              <a:custGeom>
                <a:rect b="b" l="l" r="r" t="t"/>
                <a:pathLst>
                  <a:path extrusionOk="0" h="1102" w="58">
                    <a:moveTo>
                      <a:pt x="1" y="0"/>
                    </a:moveTo>
                    <a:lnTo>
                      <a:pt x="1"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9"/>
              <p:cNvSpPr/>
              <p:nvPr/>
            </p:nvSpPr>
            <p:spPr>
              <a:xfrm>
                <a:off x="-709979" y="2361089"/>
                <a:ext cx="176853" cy="16890"/>
              </a:xfrm>
              <a:custGeom>
                <a:rect b="b" l="l" r="r" t="t"/>
                <a:pathLst>
                  <a:path extrusionOk="0" h="225" w="2356">
                    <a:moveTo>
                      <a:pt x="184" y="0"/>
                    </a:moveTo>
                    <a:lnTo>
                      <a:pt x="1" y="224"/>
                    </a:lnTo>
                    <a:lnTo>
                      <a:pt x="2356" y="224"/>
                    </a:lnTo>
                    <a:lnTo>
                      <a:pt x="217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9"/>
              <p:cNvSpPr/>
              <p:nvPr/>
            </p:nvSpPr>
            <p:spPr>
              <a:xfrm>
                <a:off x="-696167" y="2130714"/>
                <a:ext cx="149154" cy="230450"/>
              </a:xfrm>
              <a:custGeom>
                <a:rect b="b" l="l" r="r" t="t"/>
                <a:pathLst>
                  <a:path extrusionOk="0" h="3070" w="1987">
                    <a:moveTo>
                      <a:pt x="994" y="1"/>
                    </a:moveTo>
                    <a:lnTo>
                      <a:pt x="0" y="3069"/>
                    </a:lnTo>
                    <a:lnTo>
                      <a:pt x="1987" y="3069"/>
                    </a:lnTo>
                    <a:lnTo>
                      <a:pt x="9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9"/>
              <p:cNvSpPr/>
              <p:nvPr/>
            </p:nvSpPr>
            <p:spPr>
              <a:xfrm>
                <a:off x="-621552" y="2130714"/>
                <a:ext cx="88427" cy="247264"/>
              </a:xfrm>
              <a:custGeom>
                <a:rect b="b" l="l" r="r" t="t"/>
                <a:pathLst>
                  <a:path extrusionOk="0" h="3294" w="1178">
                    <a:moveTo>
                      <a:pt x="0" y="1"/>
                    </a:moveTo>
                    <a:lnTo>
                      <a:pt x="528" y="3069"/>
                    </a:lnTo>
                    <a:lnTo>
                      <a:pt x="654" y="3293"/>
                    </a:lnTo>
                    <a:lnTo>
                      <a:pt x="1178" y="3293"/>
                    </a:lnTo>
                    <a:lnTo>
                      <a:pt x="993" y="3069"/>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9"/>
              <p:cNvSpPr/>
              <p:nvPr/>
            </p:nvSpPr>
            <p:spPr>
              <a:xfrm>
                <a:off x="-709979" y="2130714"/>
                <a:ext cx="88502" cy="247264"/>
              </a:xfrm>
              <a:custGeom>
                <a:rect b="b" l="l" r="r" t="t"/>
                <a:pathLst>
                  <a:path extrusionOk="0" h="3294" w="1179">
                    <a:moveTo>
                      <a:pt x="1178" y="1"/>
                    </a:moveTo>
                    <a:lnTo>
                      <a:pt x="184" y="3069"/>
                    </a:lnTo>
                    <a:lnTo>
                      <a:pt x="1" y="3293"/>
                    </a:lnTo>
                    <a:lnTo>
                      <a:pt x="523" y="3293"/>
                    </a:lnTo>
                    <a:lnTo>
                      <a:pt x="649" y="3069"/>
                    </a:lnTo>
                    <a:lnTo>
                      <a:pt x="11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9"/>
              <p:cNvSpPr/>
              <p:nvPr/>
            </p:nvSpPr>
            <p:spPr>
              <a:xfrm>
                <a:off x="-1280553" y="2377903"/>
                <a:ext cx="153733" cy="109745"/>
              </a:xfrm>
              <a:custGeom>
                <a:rect b="b" l="l" r="r" t="t"/>
                <a:pathLst>
                  <a:path extrusionOk="0" h="1462" w="2048">
                    <a:moveTo>
                      <a:pt x="1" y="0"/>
                    </a:moveTo>
                    <a:lnTo>
                      <a:pt x="1" y="1462"/>
                    </a:lnTo>
                    <a:lnTo>
                      <a:pt x="2048" y="1462"/>
                    </a:lnTo>
                    <a:lnTo>
                      <a:pt x="204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9"/>
              <p:cNvSpPr/>
              <p:nvPr/>
            </p:nvSpPr>
            <p:spPr>
              <a:xfrm>
                <a:off x="-1267942" y="2487574"/>
                <a:ext cx="128511" cy="274963"/>
              </a:xfrm>
              <a:custGeom>
                <a:rect b="b" l="l" r="r" t="t"/>
                <a:pathLst>
                  <a:path extrusionOk="0" h="3663" w="1712">
                    <a:moveTo>
                      <a:pt x="0" y="1"/>
                    </a:moveTo>
                    <a:lnTo>
                      <a:pt x="0" y="3662"/>
                    </a:lnTo>
                    <a:lnTo>
                      <a:pt x="1712" y="3662"/>
                    </a:lnTo>
                    <a:lnTo>
                      <a:pt x="171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9"/>
              <p:cNvSpPr/>
              <p:nvPr/>
            </p:nvSpPr>
            <p:spPr>
              <a:xfrm>
                <a:off x="-1279802" y="2450491"/>
                <a:ext cx="152757" cy="22595"/>
              </a:xfrm>
              <a:custGeom>
                <a:rect b="b" l="l" r="r" t="t"/>
                <a:pathLst>
                  <a:path extrusionOk="0" h="301" w="2035">
                    <a:moveTo>
                      <a:pt x="320" y="0"/>
                    </a:moveTo>
                    <a:cubicBezTo>
                      <a:pt x="318" y="0"/>
                      <a:pt x="315" y="1"/>
                      <a:pt x="313" y="3"/>
                    </a:cubicBezTo>
                    <a:lnTo>
                      <a:pt x="1" y="265"/>
                    </a:lnTo>
                    <a:lnTo>
                      <a:pt x="17" y="282"/>
                    </a:lnTo>
                    <a:lnTo>
                      <a:pt x="322" y="26"/>
                    </a:lnTo>
                    <a:lnTo>
                      <a:pt x="824" y="299"/>
                    </a:lnTo>
                    <a:cubicBezTo>
                      <a:pt x="825" y="299"/>
                      <a:pt x="828" y="301"/>
                      <a:pt x="830" y="301"/>
                    </a:cubicBezTo>
                    <a:cubicBezTo>
                      <a:pt x="833" y="301"/>
                      <a:pt x="834" y="299"/>
                      <a:pt x="837" y="298"/>
                    </a:cubicBezTo>
                    <a:lnTo>
                      <a:pt x="1200" y="26"/>
                    </a:lnTo>
                    <a:lnTo>
                      <a:pt x="1704" y="299"/>
                    </a:lnTo>
                    <a:cubicBezTo>
                      <a:pt x="1705" y="300"/>
                      <a:pt x="1707" y="301"/>
                      <a:pt x="1709" y="301"/>
                    </a:cubicBezTo>
                    <a:cubicBezTo>
                      <a:pt x="1711" y="301"/>
                      <a:pt x="1714" y="300"/>
                      <a:pt x="1717" y="298"/>
                    </a:cubicBezTo>
                    <a:lnTo>
                      <a:pt x="2035" y="30"/>
                    </a:lnTo>
                    <a:lnTo>
                      <a:pt x="2019" y="13"/>
                    </a:lnTo>
                    <a:lnTo>
                      <a:pt x="1708" y="275"/>
                    </a:lnTo>
                    <a:lnTo>
                      <a:pt x="1204" y="1"/>
                    </a:lnTo>
                    <a:cubicBezTo>
                      <a:pt x="1203" y="1"/>
                      <a:pt x="1202" y="0"/>
                      <a:pt x="1200" y="0"/>
                    </a:cubicBezTo>
                    <a:cubicBezTo>
                      <a:pt x="1197" y="0"/>
                      <a:pt x="1195" y="1"/>
                      <a:pt x="1193" y="3"/>
                    </a:cubicBezTo>
                    <a:lnTo>
                      <a:pt x="828" y="275"/>
                    </a:lnTo>
                    <a:lnTo>
                      <a:pt x="325" y="1"/>
                    </a:lnTo>
                    <a:cubicBezTo>
                      <a:pt x="324" y="1"/>
                      <a:pt x="322" y="0"/>
                      <a:pt x="32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9"/>
              <p:cNvSpPr/>
              <p:nvPr/>
            </p:nvSpPr>
            <p:spPr>
              <a:xfrm>
                <a:off x="-1279427" y="2450341"/>
                <a:ext cx="152382" cy="22745"/>
              </a:xfrm>
              <a:custGeom>
                <a:rect b="b" l="l" r="r" t="t"/>
                <a:pathLst>
                  <a:path extrusionOk="0" h="303" w="2030">
                    <a:moveTo>
                      <a:pt x="825" y="1"/>
                    </a:moveTo>
                    <a:cubicBezTo>
                      <a:pt x="823" y="1"/>
                      <a:pt x="822" y="1"/>
                      <a:pt x="820" y="2"/>
                    </a:cubicBezTo>
                    <a:lnTo>
                      <a:pt x="317" y="275"/>
                    </a:lnTo>
                    <a:lnTo>
                      <a:pt x="15" y="22"/>
                    </a:lnTo>
                    <a:lnTo>
                      <a:pt x="0" y="41"/>
                    </a:lnTo>
                    <a:lnTo>
                      <a:pt x="308" y="298"/>
                    </a:lnTo>
                    <a:cubicBezTo>
                      <a:pt x="310" y="301"/>
                      <a:pt x="312" y="302"/>
                      <a:pt x="315" y="302"/>
                    </a:cubicBezTo>
                    <a:cubicBezTo>
                      <a:pt x="317" y="302"/>
                      <a:pt x="319" y="301"/>
                      <a:pt x="320" y="300"/>
                    </a:cubicBezTo>
                    <a:lnTo>
                      <a:pt x="823" y="28"/>
                    </a:lnTo>
                    <a:lnTo>
                      <a:pt x="1188" y="300"/>
                    </a:lnTo>
                    <a:cubicBezTo>
                      <a:pt x="1189" y="301"/>
                      <a:pt x="1192" y="303"/>
                      <a:pt x="1195" y="303"/>
                    </a:cubicBezTo>
                    <a:cubicBezTo>
                      <a:pt x="1197" y="303"/>
                      <a:pt x="1199" y="301"/>
                      <a:pt x="1201" y="300"/>
                    </a:cubicBezTo>
                    <a:lnTo>
                      <a:pt x="1703" y="26"/>
                    </a:lnTo>
                    <a:lnTo>
                      <a:pt x="2015" y="288"/>
                    </a:lnTo>
                    <a:lnTo>
                      <a:pt x="2030" y="271"/>
                    </a:lnTo>
                    <a:lnTo>
                      <a:pt x="1712" y="3"/>
                    </a:lnTo>
                    <a:cubicBezTo>
                      <a:pt x="1710" y="2"/>
                      <a:pt x="1707" y="1"/>
                      <a:pt x="1705" y="1"/>
                    </a:cubicBezTo>
                    <a:cubicBezTo>
                      <a:pt x="1703" y="1"/>
                      <a:pt x="1701" y="1"/>
                      <a:pt x="1700" y="2"/>
                    </a:cubicBezTo>
                    <a:lnTo>
                      <a:pt x="1197" y="275"/>
                    </a:lnTo>
                    <a:lnTo>
                      <a:pt x="832" y="3"/>
                    </a:lnTo>
                    <a:cubicBezTo>
                      <a:pt x="830" y="2"/>
                      <a:pt x="828" y="1"/>
                      <a:pt x="82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9"/>
              <p:cNvSpPr/>
              <p:nvPr/>
            </p:nvSpPr>
            <p:spPr>
              <a:xfrm>
                <a:off x="-1255781" y="2414160"/>
                <a:ext cx="38283" cy="37307"/>
              </a:xfrm>
              <a:custGeom>
                <a:rect b="b" l="l" r="r" t="t"/>
                <a:pathLst>
                  <a:path extrusionOk="0" h="497" w="510">
                    <a:moveTo>
                      <a:pt x="1" y="1"/>
                    </a:moveTo>
                    <a:lnTo>
                      <a:pt x="1" y="497"/>
                    </a:lnTo>
                    <a:lnTo>
                      <a:pt x="510" y="497"/>
                    </a:lnTo>
                    <a:lnTo>
                      <a:pt x="51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9"/>
              <p:cNvSpPr/>
              <p:nvPr/>
            </p:nvSpPr>
            <p:spPr>
              <a:xfrm>
                <a:off x="-1189724" y="2414160"/>
                <a:ext cx="38283" cy="37307"/>
              </a:xfrm>
              <a:custGeom>
                <a:rect b="b" l="l" r="r" t="t"/>
                <a:pathLst>
                  <a:path extrusionOk="0" h="497" w="510">
                    <a:moveTo>
                      <a:pt x="0" y="1"/>
                    </a:moveTo>
                    <a:lnTo>
                      <a:pt x="0" y="497"/>
                    </a:lnTo>
                    <a:lnTo>
                      <a:pt x="509" y="497"/>
                    </a:lnTo>
                    <a:lnTo>
                      <a:pt x="509" y="1"/>
                    </a:lnTo>
                    <a:close/>
                  </a:path>
                </a:pathLst>
              </a:custGeom>
              <a:solidFill>
                <a:srgbClr val="7274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9"/>
              <p:cNvSpPr/>
              <p:nvPr/>
            </p:nvSpPr>
            <p:spPr>
              <a:xfrm>
                <a:off x="-1280553" y="2411983"/>
                <a:ext cx="153733" cy="4354"/>
              </a:xfrm>
              <a:custGeom>
                <a:rect b="b" l="l" r="r" t="t"/>
                <a:pathLst>
                  <a:path extrusionOk="0" h="58" w="2048">
                    <a:moveTo>
                      <a:pt x="1" y="1"/>
                    </a:moveTo>
                    <a:lnTo>
                      <a:pt x="1" y="57"/>
                    </a:lnTo>
                    <a:lnTo>
                      <a:pt x="2048" y="57"/>
                    </a:lnTo>
                    <a:lnTo>
                      <a:pt x="20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9"/>
              <p:cNvSpPr/>
              <p:nvPr/>
            </p:nvSpPr>
            <p:spPr>
              <a:xfrm>
                <a:off x="-1280553" y="2449215"/>
                <a:ext cx="153733" cy="4354"/>
              </a:xfrm>
              <a:custGeom>
                <a:rect b="b" l="l" r="r" t="t"/>
                <a:pathLst>
                  <a:path extrusionOk="0" h="58" w="2048">
                    <a:moveTo>
                      <a:pt x="1" y="1"/>
                    </a:moveTo>
                    <a:lnTo>
                      <a:pt x="1" y="57"/>
                    </a:lnTo>
                    <a:lnTo>
                      <a:pt x="2048" y="57"/>
                    </a:lnTo>
                    <a:lnTo>
                      <a:pt x="20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9"/>
              <p:cNvSpPr/>
              <p:nvPr/>
            </p:nvSpPr>
            <p:spPr>
              <a:xfrm>
                <a:off x="-1280553" y="2470008"/>
                <a:ext cx="153733" cy="4429"/>
              </a:xfrm>
              <a:custGeom>
                <a:rect b="b" l="l" r="r" t="t"/>
                <a:pathLst>
                  <a:path extrusionOk="0" h="59" w="2048">
                    <a:moveTo>
                      <a:pt x="1" y="0"/>
                    </a:moveTo>
                    <a:lnTo>
                      <a:pt x="1" y="58"/>
                    </a:lnTo>
                    <a:lnTo>
                      <a:pt x="2048" y="58"/>
                    </a:lnTo>
                    <a:lnTo>
                      <a:pt x="204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9"/>
              <p:cNvSpPr/>
              <p:nvPr/>
            </p:nvSpPr>
            <p:spPr>
              <a:xfrm>
                <a:off x="-1280553" y="2387437"/>
                <a:ext cx="153733" cy="4354"/>
              </a:xfrm>
              <a:custGeom>
                <a:rect b="b" l="l" r="r" t="t"/>
                <a:pathLst>
                  <a:path extrusionOk="0" h="58" w="2048">
                    <a:moveTo>
                      <a:pt x="1" y="1"/>
                    </a:moveTo>
                    <a:lnTo>
                      <a:pt x="1" y="57"/>
                    </a:lnTo>
                    <a:lnTo>
                      <a:pt x="2048" y="57"/>
                    </a:lnTo>
                    <a:lnTo>
                      <a:pt x="204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9"/>
              <p:cNvSpPr/>
              <p:nvPr/>
            </p:nvSpPr>
            <p:spPr>
              <a:xfrm>
                <a:off x="-1257958" y="2389538"/>
                <a:ext cx="4354" cy="82722"/>
              </a:xfrm>
              <a:custGeom>
                <a:rect b="b" l="l" r="r" t="t"/>
                <a:pathLst>
                  <a:path extrusionOk="0" h="1102" w="58">
                    <a:moveTo>
                      <a:pt x="1" y="0"/>
                    </a:moveTo>
                    <a:lnTo>
                      <a:pt x="1"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9"/>
              <p:cNvSpPr/>
              <p:nvPr/>
            </p:nvSpPr>
            <p:spPr>
              <a:xfrm>
                <a:off x="-1219750" y="2389538"/>
                <a:ext cx="4429" cy="82722"/>
              </a:xfrm>
              <a:custGeom>
                <a:rect b="b" l="l" r="r" t="t"/>
                <a:pathLst>
                  <a:path extrusionOk="0" h="1102" w="59">
                    <a:moveTo>
                      <a:pt x="1" y="0"/>
                    </a:moveTo>
                    <a:lnTo>
                      <a:pt x="1" y="1101"/>
                    </a:lnTo>
                    <a:lnTo>
                      <a:pt x="59" y="1101"/>
                    </a:lnTo>
                    <a:lnTo>
                      <a:pt x="5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9"/>
              <p:cNvSpPr/>
              <p:nvPr/>
            </p:nvSpPr>
            <p:spPr>
              <a:xfrm>
                <a:off x="-1191900" y="2389538"/>
                <a:ext cx="4279" cy="82722"/>
              </a:xfrm>
              <a:custGeom>
                <a:rect b="b" l="l" r="r" t="t"/>
                <a:pathLst>
                  <a:path extrusionOk="0" h="1102" w="57">
                    <a:moveTo>
                      <a:pt x="0" y="0"/>
                    </a:moveTo>
                    <a:lnTo>
                      <a:pt x="0"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9"/>
              <p:cNvSpPr/>
              <p:nvPr/>
            </p:nvSpPr>
            <p:spPr>
              <a:xfrm>
                <a:off x="-1153692" y="2389538"/>
                <a:ext cx="4279" cy="82722"/>
              </a:xfrm>
              <a:custGeom>
                <a:rect b="b" l="l" r="r" t="t"/>
                <a:pathLst>
                  <a:path extrusionOk="0" h="1102" w="57">
                    <a:moveTo>
                      <a:pt x="0" y="0"/>
                    </a:moveTo>
                    <a:lnTo>
                      <a:pt x="0"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9"/>
              <p:cNvSpPr/>
              <p:nvPr/>
            </p:nvSpPr>
            <p:spPr>
              <a:xfrm>
                <a:off x="-1292038" y="2361089"/>
                <a:ext cx="176853" cy="16890"/>
              </a:xfrm>
              <a:custGeom>
                <a:rect b="b" l="l" r="r" t="t"/>
                <a:pathLst>
                  <a:path extrusionOk="0" h="225" w="2356">
                    <a:moveTo>
                      <a:pt x="186" y="0"/>
                    </a:moveTo>
                    <a:lnTo>
                      <a:pt x="0" y="224"/>
                    </a:lnTo>
                    <a:lnTo>
                      <a:pt x="2356" y="224"/>
                    </a:lnTo>
                    <a:lnTo>
                      <a:pt x="217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9"/>
              <p:cNvSpPr/>
              <p:nvPr/>
            </p:nvSpPr>
            <p:spPr>
              <a:xfrm>
                <a:off x="-1278151" y="2130714"/>
                <a:ext cx="149079" cy="230450"/>
              </a:xfrm>
              <a:custGeom>
                <a:rect b="b" l="l" r="r" t="t"/>
                <a:pathLst>
                  <a:path extrusionOk="0" h="3070" w="1986">
                    <a:moveTo>
                      <a:pt x="993" y="1"/>
                    </a:moveTo>
                    <a:lnTo>
                      <a:pt x="1" y="3069"/>
                    </a:lnTo>
                    <a:lnTo>
                      <a:pt x="1985" y="3069"/>
                    </a:lnTo>
                    <a:lnTo>
                      <a:pt x="9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9"/>
              <p:cNvSpPr/>
              <p:nvPr/>
            </p:nvSpPr>
            <p:spPr>
              <a:xfrm>
                <a:off x="-1203686" y="2130714"/>
                <a:ext cx="88502" cy="247264"/>
              </a:xfrm>
              <a:custGeom>
                <a:rect b="b" l="l" r="r" t="t"/>
                <a:pathLst>
                  <a:path extrusionOk="0" h="3294" w="1179">
                    <a:moveTo>
                      <a:pt x="1" y="1"/>
                    </a:moveTo>
                    <a:lnTo>
                      <a:pt x="529" y="3069"/>
                    </a:lnTo>
                    <a:lnTo>
                      <a:pt x="656" y="3293"/>
                    </a:lnTo>
                    <a:lnTo>
                      <a:pt x="1179" y="3293"/>
                    </a:lnTo>
                    <a:lnTo>
                      <a:pt x="993" y="3069"/>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9"/>
              <p:cNvSpPr/>
              <p:nvPr/>
            </p:nvSpPr>
            <p:spPr>
              <a:xfrm>
                <a:off x="-1292038" y="2130714"/>
                <a:ext cx="88427" cy="247264"/>
              </a:xfrm>
              <a:custGeom>
                <a:rect b="b" l="l" r="r" t="t"/>
                <a:pathLst>
                  <a:path extrusionOk="0" h="3294" w="1178">
                    <a:moveTo>
                      <a:pt x="1178" y="1"/>
                    </a:moveTo>
                    <a:lnTo>
                      <a:pt x="186" y="3069"/>
                    </a:lnTo>
                    <a:lnTo>
                      <a:pt x="0" y="3293"/>
                    </a:lnTo>
                    <a:lnTo>
                      <a:pt x="523" y="3293"/>
                    </a:lnTo>
                    <a:lnTo>
                      <a:pt x="650" y="3069"/>
                    </a:lnTo>
                    <a:lnTo>
                      <a:pt x="11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9"/>
              <p:cNvSpPr/>
              <p:nvPr/>
            </p:nvSpPr>
            <p:spPr>
              <a:xfrm>
                <a:off x="-1232286" y="1884200"/>
                <a:ext cx="645784" cy="1911155"/>
              </a:xfrm>
              <a:custGeom>
                <a:rect b="b" l="l" r="r" t="t"/>
                <a:pathLst>
                  <a:path extrusionOk="0" h="25460" w="8603">
                    <a:moveTo>
                      <a:pt x="2432" y="1"/>
                    </a:moveTo>
                    <a:lnTo>
                      <a:pt x="0" y="8473"/>
                    </a:lnTo>
                    <a:lnTo>
                      <a:pt x="0" y="25460"/>
                    </a:lnTo>
                    <a:lnTo>
                      <a:pt x="8602" y="25460"/>
                    </a:lnTo>
                    <a:lnTo>
                      <a:pt x="8602" y="8473"/>
                    </a:lnTo>
                    <a:lnTo>
                      <a:pt x="617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9"/>
              <p:cNvSpPr/>
              <p:nvPr/>
            </p:nvSpPr>
            <p:spPr>
              <a:xfrm>
                <a:off x="-951841" y="2520152"/>
                <a:ext cx="365191" cy="1275204"/>
              </a:xfrm>
              <a:custGeom>
                <a:rect b="b" l="l" r="r" t="t"/>
                <a:pathLst>
                  <a:path extrusionOk="0" h="16988" w="4865">
                    <a:moveTo>
                      <a:pt x="1" y="1"/>
                    </a:moveTo>
                    <a:lnTo>
                      <a:pt x="1" y="16988"/>
                    </a:lnTo>
                    <a:lnTo>
                      <a:pt x="4865" y="16988"/>
                    </a:lnTo>
                    <a:lnTo>
                      <a:pt x="486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9"/>
              <p:cNvSpPr/>
              <p:nvPr/>
            </p:nvSpPr>
            <p:spPr>
              <a:xfrm>
                <a:off x="-951690" y="1884125"/>
                <a:ext cx="365041" cy="636101"/>
              </a:xfrm>
              <a:custGeom>
                <a:rect b="b" l="l" r="r" t="t"/>
                <a:pathLst>
                  <a:path extrusionOk="0" h="8474" w="4863">
                    <a:moveTo>
                      <a:pt x="2432" y="0"/>
                    </a:moveTo>
                    <a:lnTo>
                      <a:pt x="0" y="8474"/>
                    </a:lnTo>
                    <a:lnTo>
                      <a:pt x="4863" y="8474"/>
                    </a:lnTo>
                    <a:lnTo>
                      <a:pt x="243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9"/>
              <p:cNvSpPr/>
              <p:nvPr/>
            </p:nvSpPr>
            <p:spPr>
              <a:xfrm>
                <a:off x="-927895" y="1949131"/>
                <a:ext cx="317450" cy="553154"/>
              </a:xfrm>
              <a:custGeom>
                <a:rect b="b" l="l" r="r" t="t"/>
                <a:pathLst>
                  <a:path extrusionOk="0" h="7369" w="4229">
                    <a:moveTo>
                      <a:pt x="2115" y="1"/>
                    </a:moveTo>
                    <a:lnTo>
                      <a:pt x="0" y="7369"/>
                    </a:lnTo>
                    <a:lnTo>
                      <a:pt x="4229" y="7369"/>
                    </a:lnTo>
                    <a:lnTo>
                      <a:pt x="211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9"/>
              <p:cNvSpPr/>
              <p:nvPr/>
            </p:nvSpPr>
            <p:spPr>
              <a:xfrm>
                <a:off x="-801860" y="2180782"/>
                <a:ext cx="65382" cy="144725"/>
              </a:xfrm>
              <a:custGeom>
                <a:rect b="b" l="l" r="r" t="t"/>
                <a:pathLst>
                  <a:path extrusionOk="0" h="1928" w="871">
                    <a:moveTo>
                      <a:pt x="436" y="1"/>
                    </a:moveTo>
                    <a:cubicBezTo>
                      <a:pt x="409" y="25"/>
                      <a:pt x="383" y="51"/>
                      <a:pt x="361" y="79"/>
                    </a:cubicBezTo>
                    <a:cubicBezTo>
                      <a:pt x="128" y="323"/>
                      <a:pt x="1" y="647"/>
                      <a:pt x="2" y="983"/>
                    </a:cubicBezTo>
                    <a:lnTo>
                      <a:pt x="2" y="1928"/>
                    </a:lnTo>
                    <a:lnTo>
                      <a:pt x="870" y="1928"/>
                    </a:lnTo>
                    <a:lnTo>
                      <a:pt x="870" y="983"/>
                    </a:lnTo>
                    <a:cubicBezTo>
                      <a:pt x="870" y="610"/>
                      <a:pt x="712" y="252"/>
                      <a:pt x="436" y="1"/>
                    </a:cubicBezTo>
                    <a:close/>
                  </a:path>
                </a:pathLst>
              </a:custGeom>
              <a:solidFill>
                <a:srgbClr val="BDB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9"/>
              <p:cNvSpPr/>
              <p:nvPr/>
            </p:nvSpPr>
            <p:spPr>
              <a:xfrm>
                <a:off x="-801860" y="2186637"/>
                <a:ext cx="53972" cy="138870"/>
              </a:xfrm>
              <a:custGeom>
                <a:rect b="b" l="l" r="r" t="t"/>
                <a:pathLst>
                  <a:path extrusionOk="0" h="1850" w="719">
                    <a:moveTo>
                      <a:pt x="361" y="1"/>
                    </a:moveTo>
                    <a:cubicBezTo>
                      <a:pt x="128" y="245"/>
                      <a:pt x="1" y="569"/>
                      <a:pt x="2" y="905"/>
                    </a:cubicBezTo>
                    <a:lnTo>
                      <a:pt x="2" y="1850"/>
                    </a:lnTo>
                    <a:lnTo>
                      <a:pt x="717" y="1850"/>
                    </a:lnTo>
                    <a:lnTo>
                      <a:pt x="717" y="905"/>
                    </a:lnTo>
                    <a:cubicBezTo>
                      <a:pt x="718" y="569"/>
                      <a:pt x="591" y="245"/>
                      <a:pt x="3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9"/>
              <p:cNvSpPr/>
              <p:nvPr/>
            </p:nvSpPr>
            <p:spPr>
              <a:xfrm>
                <a:off x="-1232436" y="1884125"/>
                <a:ext cx="463376" cy="636101"/>
              </a:xfrm>
              <a:custGeom>
                <a:rect b="b" l="l" r="r" t="t"/>
                <a:pathLst>
                  <a:path extrusionOk="0" h="8474" w="6173">
                    <a:moveTo>
                      <a:pt x="2432" y="0"/>
                    </a:moveTo>
                    <a:lnTo>
                      <a:pt x="1" y="8474"/>
                    </a:lnTo>
                    <a:lnTo>
                      <a:pt x="3740" y="8474"/>
                    </a:lnTo>
                    <a:lnTo>
                      <a:pt x="617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9"/>
              <p:cNvSpPr/>
              <p:nvPr/>
            </p:nvSpPr>
            <p:spPr>
              <a:xfrm>
                <a:off x="-1205412" y="1886527"/>
                <a:ext cx="182633" cy="631297"/>
              </a:xfrm>
              <a:custGeom>
                <a:rect b="b" l="l" r="r" t="t"/>
                <a:pathLst>
                  <a:path extrusionOk="0" h="8410" w="2433">
                    <a:moveTo>
                      <a:pt x="2420" y="1"/>
                    </a:moveTo>
                    <a:cubicBezTo>
                      <a:pt x="2415" y="1"/>
                      <a:pt x="2411" y="4"/>
                      <a:pt x="2410" y="9"/>
                    </a:cubicBezTo>
                    <a:lnTo>
                      <a:pt x="2" y="8395"/>
                    </a:lnTo>
                    <a:cubicBezTo>
                      <a:pt x="1" y="8401"/>
                      <a:pt x="5" y="8407"/>
                      <a:pt x="11" y="8410"/>
                    </a:cubicBezTo>
                    <a:lnTo>
                      <a:pt x="14" y="8410"/>
                    </a:lnTo>
                    <a:cubicBezTo>
                      <a:pt x="18" y="8408"/>
                      <a:pt x="22" y="8405"/>
                      <a:pt x="24" y="8401"/>
                    </a:cubicBezTo>
                    <a:lnTo>
                      <a:pt x="2431" y="16"/>
                    </a:lnTo>
                    <a:cubicBezTo>
                      <a:pt x="2433" y="9"/>
                      <a:pt x="2430" y="3"/>
                      <a:pt x="2424" y="2"/>
                    </a:cubicBezTo>
                    <a:cubicBezTo>
                      <a:pt x="2423" y="1"/>
                      <a:pt x="2421" y="1"/>
                      <a:pt x="242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9"/>
              <p:cNvSpPr/>
              <p:nvPr/>
            </p:nvSpPr>
            <p:spPr>
              <a:xfrm>
                <a:off x="-1180340" y="1886527"/>
                <a:ext cx="182633" cy="631297"/>
              </a:xfrm>
              <a:custGeom>
                <a:rect b="b" l="l" r="r" t="t"/>
                <a:pathLst>
                  <a:path extrusionOk="0" h="8410" w="2433">
                    <a:moveTo>
                      <a:pt x="2419" y="1"/>
                    </a:moveTo>
                    <a:cubicBezTo>
                      <a:pt x="2415" y="1"/>
                      <a:pt x="2411" y="4"/>
                      <a:pt x="2410" y="9"/>
                    </a:cubicBezTo>
                    <a:lnTo>
                      <a:pt x="2" y="8395"/>
                    </a:lnTo>
                    <a:cubicBezTo>
                      <a:pt x="1" y="8401"/>
                      <a:pt x="4" y="8407"/>
                      <a:pt x="10" y="8410"/>
                    </a:cubicBezTo>
                    <a:lnTo>
                      <a:pt x="14" y="8410"/>
                    </a:lnTo>
                    <a:cubicBezTo>
                      <a:pt x="18" y="8410"/>
                      <a:pt x="23" y="8405"/>
                      <a:pt x="24" y="8401"/>
                    </a:cubicBezTo>
                    <a:lnTo>
                      <a:pt x="2431" y="16"/>
                    </a:lnTo>
                    <a:cubicBezTo>
                      <a:pt x="2433" y="9"/>
                      <a:pt x="2430" y="3"/>
                      <a:pt x="2423" y="2"/>
                    </a:cubicBezTo>
                    <a:cubicBezTo>
                      <a:pt x="2421" y="1"/>
                      <a:pt x="2420" y="1"/>
                      <a:pt x="24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9"/>
              <p:cNvSpPr/>
              <p:nvPr/>
            </p:nvSpPr>
            <p:spPr>
              <a:xfrm>
                <a:off x="-1155193" y="1886527"/>
                <a:ext cx="182633" cy="631297"/>
              </a:xfrm>
              <a:custGeom>
                <a:rect b="b" l="l" r="r" t="t"/>
                <a:pathLst>
                  <a:path extrusionOk="0" h="8410" w="2433">
                    <a:moveTo>
                      <a:pt x="2418" y="1"/>
                    </a:moveTo>
                    <a:cubicBezTo>
                      <a:pt x="2413" y="1"/>
                      <a:pt x="2409" y="4"/>
                      <a:pt x="2409" y="9"/>
                    </a:cubicBezTo>
                    <a:lnTo>
                      <a:pt x="2" y="8395"/>
                    </a:lnTo>
                    <a:cubicBezTo>
                      <a:pt x="0" y="8401"/>
                      <a:pt x="3" y="8407"/>
                      <a:pt x="9" y="8410"/>
                    </a:cubicBezTo>
                    <a:lnTo>
                      <a:pt x="12" y="8410"/>
                    </a:lnTo>
                    <a:cubicBezTo>
                      <a:pt x="18" y="8410"/>
                      <a:pt x="22" y="8405"/>
                      <a:pt x="23" y="8401"/>
                    </a:cubicBezTo>
                    <a:lnTo>
                      <a:pt x="2431" y="15"/>
                    </a:lnTo>
                    <a:cubicBezTo>
                      <a:pt x="2432" y="9"/>
                      <a:pt x="2428" y="3"/>
                      <a:pt x="2422" y="2"/>
                    </a:cubicBezTo>
                    <a:cubicBezTo>
                      <a:pt x="2421" y="1"/>
                      <a:pt x="2419" y="1"/>
                      <a:pt x="241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9"/>
              <p:cNvSpPr/>
              <p:nvPr/>
            </p:nvSpPr>
            <p:spPr>
              <a:xfrm>
                <a:off x="-1130121" y="1886527"/>
                <a:ext cx="182633" cy="631297"/>
              </a:xfrm>
              <a:custGeom>
                <a:rect b="b" l="l" r="r" t="t"/>
                <a:pathLst>
                  <a:path extrusionOk="0" h="8410" w="2433">
                    <a:moveTo>
                      <a:pt x="2418" y="1"/>
                    </a:moveTo>
                    <a:cubicBezTo>
                      <a:pt x="2413" y="1"/>
                      <a:pt x="2409" y="4"/>
                      <a:pt x="2408" y="9"/>
                    </a:cubicBezTo>
                    <a:lnTo>
                      <a:pt x="2" y="8395"/>
                    </a:lnTo>
                    <a:cubicBezTo>
                      <a:pt x="0" y="8401"/>
                      <a:pt x="3" y="8407"/>
                      <a:pt x="9" y="8410"/>
                    </a:cubicBezTo>
                    <a:lnTo>
                      <a:pt x="12" y="8410"/>
                    </a:lnTo>
                    <a:cubicBezTo>
                      <a:pt x="18" y="8410"/>
                      <a:pt x="22" y="8405"/>
                      <a:pt x="23" y="8401"/>
                    </a:cubicBezTo>
                    <a:lnTo>
                      <a:pt x="2431" y="16"/>
                    </a:lnTo>
                    <a:cubicBezTo>
                      <a:pt x="2432" y="9"/>
                      <a:pt x="2428" y="3"/>
                      <a:pt x="2422" y="2"/>
                    </a:cubicBezTo>
                    <a:cubicBezTo>
                      <a:pt x="2421" y="1"/>
                      <a:pt x="2419" y="1"/>
                      <a:pt x="241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9"/>
              <p:cNvSpPr/>
              <p:nvPr/>
            </p:nvSpPr>
            <p:spPr>
              <a:xfrm>
                <a:off x="-1105125" y="1886527"/>
                <a:ext cx="182708" cy="631297"/>
              </a:xfrm>
              <a:custGeom>
                <a:rect b="b" l="l" r="r" t="t"/>
                <a:pathLst>
                  <a:path extrusionOk="0" h="8410" w="2434">
                    <a:moveTo>
                      <a:pt x="2419" y="1"/>
                    </a:moveTo>
                    <a:cubicBezTo>
                      <a:pt x="2415" y="1"/>
                      <a:pt x="2410" y="4"/>
                      <a:pt x="2409" y="9"/>
                    </a:cubicBezTo>
                    <a:lnTo>
                      <a:pt x="3" y="8395"/>
                    </a:lnTo>
                    <a:cubicBezTo>
                      <a:pt x="0" y="8401"/>
                      <a:pt x="4" y="8407"/>
                      <a:pt x="10" y="8410"/>
                    </a:cubicBezTo>
                    <a:lnTo>
                      <a:pt x="13" y="8410"/>
                    </a:lnTo>
                    <a:cubicBezTo>
                      <a:pt x="19" y="8410"/>
                      <a:pt x="23" y="8405"/>
                      <a:pt x="25" y="8401"/>
                    </a:cubicBezTo>
                    <a:lnTo>
                      <a:pt x="2431" y="16"/>
                    </a:lnTo>
                    <a:cubicBezTo>
                      <a:pt x="2433" y="9"/>
                      <a:pt x="2429" y="3"/>
                      <a:pt x="2423" y="2"/>
                    </a:cubicBezTo>
                    <a:cubicBezTo>
                      <a:pt x="2422" y="1"/>
                      <a:pt x="2421" y="1"/>
                      <a:pt x="24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9"/>
              <p:cNvSpPr/>
              <p:nvPr/>
            </p:nvSpPr>
            <p:spPr>
              <a:xfrm>
                <a:off x="-1080053" y="1886527"/>
                <a:ext cx="182708" cy="631297"/>
              </a:xfrm>
              <a:custGeom>
                <a:rect b="b" l="l" r="r" t="t"/>
                <a:pathLst>
                  <a:path extrusionOk="0" h="8410" w="2434">
                    <a:moveTo>
                      <a:pt x="2420" y="1"/>
                    </a:moveTo>
                    <a:cubicBezTo>
                      <a:pt x="2415" y="1"/>
                      <a:pt x="2410" y="4"/>
                      <a:pt x="2409" y="9"/>
                    </a:cubicBezTo>
                    <a:lnTo>
                      <a:pt x="3" y="8395"/>
                    </a:lnTo>
                    <a:cubicBezTo>
                      <a:pt x="0" y="8401"/>
                      <a:pt x="5" y="8407"/>
                      <a:pt x="10" y="8410"/>
                    </a:cubicBezTo>
                    <a:lnTo>
                      <a:pt x="13" y="8410"/>
                    </a:lnTo>
                    <a:cubicBezTo>
                      <a:pt x="19" y="8410"/>
                      <a:pt x="23" y="8405"/>
                      <a:pt x="25" y="8401"/>
                    </a:cubicBezTo>
                    <a:lnTo>
                      <a:pt x="2431" y="16"/>
                    </a:lnTo>
                    <a:cubicBezTo>
                      <a:pt x="2434" y="9"/>
                      <a:pt x="2429" y="3"/>
                      <a:pt x="2423" y="2"/>
                    </a:cubicBezTo>
                    <a:cubicBezTo>
                      <a:pt x="2422" y="1"/>
                      <a:pt x="2421" y="1"/>
                      <a:pt x="242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9"/>
              <p:cNvSpPr/>
              <p:nvPr/>
            </p:nvSpPr>
            <p:spPr>
              <a:xfrm>
                <a:off x="-1026872" y="2487574"/>
                <a:ext cx="128586" cy="274963"/>
              </a:xfrm>
              <a:custGeom>
                <a:rect b="b" l="l" r="r" t="t"/>
                <a:pathLst>
                  <a:path extrusionOk="0" h="3663" w="1713">
                    <a:moveTo>
                      <a:pt x="1" y="1"/>
                    </a:moveTo>
                    <a:lnTo>
                      <a:pt x="1" y="3662"/>
                    </a:lnTo>
                    <a:lnTo>
                      <a:pt x="1712" y="3662"/>
                    </a:lnTo>
                    <a:lnTo>
                      <a:pt x="1712" y="1"/>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9"/>
              <p:cNvSpPr/>
              <p:nvPr/>
            </p:nvSpPr>
            <p:spPr>
              <a:xfrm>
                <a:off x="-1054981" y="1886527"/>
                <a:ext cx="182633" cy="631297"/>
              </a:xfrm>
              <a:custGeom>
                <a:rect b="b" l="l" r="r" t="t"/>
                <a:pathLst>
                  <a:path extrusionOk="0" h="8410" w="2433">
                    <a:moveTo>
                      <a:pt x="2420" y="1"/>
                    </a:moveTo>
                    <a:cubicBezTo>
                      <a:pt x="2415" y="1"/>
                      <a:pt x="2410" y="4"/>
                      <a:pt x="2409" y="9"/>
                    </a:cubicBezTo>
                    <a:lnTo>
                      <a:pt x="2" y="8395"/>
                    </a:lnTo>
                    <a:cubicBezTo>
                      <a:pt x="0" y="8401"/>
                      <a:pt x="5" y="8407"/>
                      <a:pt x="11" y="8410"/>
                    </a:cubicBezTo>
                    <a:lnTo>
                      <a:pt x="13" y="8410"/>
                    </a:lnTo>
                    <a:cubicBezTo>
                      <a:pt x="18" y="8410"/>
                      <a:pt x="24" y="8405"/>
                      <a:pt x="25" y="8401"/>
                    </a:cubicBezTo>
                    <a:lnTo>
                      <a:pt x="2431" y="16"/>
                    </a:lnTo>
                    <a:cubicBezTo>
                      <a:pt x="2432" y="9"/>
                      <a:pt x="2429" y="3"/>
                      <a:pt x="2424" y="2"/>
                    </a:cubicBezTo>
                    <a:cubicBezTo>
                      <a:pt x="2422" y="1"/>
                      <a:pt x="2421" y="1"/>
                      <a:pt x="242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9"/>
              <p:cNvSpPr/>
              <p:nvPr/>
            </p:nvSpPr>
            <p:spPr>
              <a:xfrm>
                <a:off x="-1029909" y="1886527"/>
                <a:ext cx="182633" cy="631297"/>
              </a:xfrm>
              <a:custGeom>
                <a:rect b="b" l="l" r="r" t="t"/>
                <a:pathLst>
                  <a:path extrusionOk="0" h="8410" w="2433">
                    <a:moveTo>
                      <a:pt x="2419" y="1"/>
                    </a:moveTo>
                    <a:cubicBezTo>
                      <a:pt x="2414" y="1"/>
                      <a:pt x="2410" y="4"/>
                      <a:pt x="2409" y="9"/>
                    </a:cubicBezTo>
                    <a:lnTo>
                      <a:pt x="2" y="8395"/>
                    </a:lnTo>
                    <a:cubicBezTo>
                      <a:pt x="1" y="8401"/>
                      <a:pt x="4" y="8407"/>
                      <a:pt x="11" y="8410"/>
                    </a:cubicBezTo>
                    <a:lnTo>
                      <a:pt x="14" y="8410"/>
                    </a:lnTo>
                    <a:cubicBezTo>
                      <a:pt x="18" y="8410"/>
                      <a:pt x="22" y="8405"/>
                      <a:pt x="25" y="8401"/>
                    </a:cubicBezTo>
                    <a:lnTo>
                      <a:pt x="2431" y="16"/>
                    </a:lnTo>
                    <a:cubicBezTo>
                      <a:pt x="2433" y="9"/>
                      <a:pt x="2430" y="3"/>
                      <a:pt x="2424" y="2"/>
                    </a:cubicBezTo>
                    <a:cubicBezTo>
                      <a:pt x="2422" y="1"/>
                      <a:pt x="2421" y="1"/>
                      <a:pt x="24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9"/>
              <p:cNvSpPr/>
              <p:nvPr/>
            </p:nvSpPr>
            <p:spPr>
              <a:xfrm>
                <a:off x="-1004837" y="1886527"/>
                <a:ext cx="182633" cy="631297"/>
              </a:xfrm>
              <a:custGeom>
                <a:rect b="b" l="l" r="r" t="t"/>
                <a:pathLst>
                  <a:path extrusionOk="0" h="8410" w="2433">
                    <a:moveTo>
                      <a:pt x="2420" y="1"/>
                    </a:moveTo>
                    <a:cubicBezTo>
                      <a:pt x="2414" y="1"/>
                      <a:pt x="2411" y="4"/>
                      <a:pt x="2410" y="9"/>
                    </a:cubicBezTo>
                    <a:lnTo>
                      <a:pt x="2" y="8395"/>
                    </a:lnTo>
                    <a:cubicBezTo>
                      <a:pt x="1" y="8401"/>
                      <a:pt x="4" y="8407"/>
                      <a:pt x="11" y="8410"/>
                    </a:cubicBezTo>
                    <a:lnTo>
                      <a:pt x="14" y="8410"/>
                    </a:lnTo>
                    <a:cubicBezTo>
                      <a:pt x="18" y="8410"/>
                      <a:pt x="23" y="8405"/>
                      <a:pt x="24" y="8401"/>
                    </a:cubicBezTo>
                    <a:lnTo>
                      <a:pt x="2431" y="16"/>
                    </a:lnTo>
                    <a:cubicBezTo>
                      <a:pt x="2433" y="9"/>
                      <a:pt x="2430" y="3"/>
                      <a:pt x="2424" y="2"/>
                    </a:cubicBezTo>
                    <a:cubicBezTo>
                      <a:pt x="2422" y="1"/>
                      <a:pt x="2421" y="1"/>
                      <a:pt x="242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9"/>
              <p:cNvSpPr/>
              <p:nvPr/>
            </p:nvSpPr>
            <p:spPr>
              <a:xfrm>
                <a:off x="-979690" y="1886527"/>
                <a:ext cx="182558" cy="631297"/>
              </a:xfrm>
              <a:custGeom>
                <a:rect b="b" l="l" r="r" t="t"/>
                <a:pathLst>
                  <a:path extrusionOk="0" h="8410" w="2432">
                    <a:moveTo>
                      <a:pt x="2418" y="1"/>
                    </a:moveTo>
                    <a:cubicBezTo>
                      <a:pt x="2414" y="1"/>
                      <a:pt x="2410" y="4"/>
                      <a:pt x="2409" y="9"/>
                    </a:cubicBezTo>
                    <a:lnTo>
                      <a:pt x="1" y="8395"/>
                    </a:lnTo>
                    <a:cubicBezTo>
                      <a:pt x="0" y="8401"/>
                      <a:pt x="3" y="8407"/>
                      <a:pt x="9" y="8410"/>
                    </a:cubicBezTo>
                    <a:lnTo>
                      <a:pt x="13" y="8410"/>
                    </a:lnTo>
                    <a:cubicBezTo>
                      <a:pt x="17" y="8410"/>
                      <a:pt x="22" y="8405"/>
                      <a:pt x="23" y="8401"/>
                    </a:cubicBezTo>
                    <a:lnTo>
                      <a:pt x="2430" y="16"/>
                    </a:lnTo>
                    <a:cubicBezTo>
                      <a:pt x="2432" y="9"/>
                      <a:pt x="2429" y="3"/>
                      <a:pt x="2422" y="2"/>
                    </a:cubicBezTo>
                    <a:cubicBezTo>
                      <a:pt x="2420" y="1"/>
                      <a:pt x="2419" y="1"/>
                      <a:pt x="241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9"/>
              <p:cNvSpPr/>
              <p:nvPr/>
            </p:nvSpPr>
            <p:spPr>
              <a:xfrm>
                <a:off x="-1195278" y="2748350"/>
                <a:ext cx="26648" cy="55998"/>
              </a:xfrm>
              <a:custGeom>
                <a:rect b="b" l="l" r="r" t="t"/>
                <a:pathLst>
                  <a:path extrusionOk="0" h="746" w="355">
                    <a:moveTo>
                      <a:pt x="0" y="0"/>
                    </a:moveTo>
                    <a:lnTo>
                      <a:pt x="0" y="745"/>
                    </a:lnTo>
                    <a:lnTo>
                      <a:pt x="355" y="745"/>
                    </a:lnTo>
                    <a:lnTo>
                      <a:pt x="35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9"/>
              <p:cNvSpPr/>
              <p:nvPr/>
            </p:nvSpPr>
            <p:spPr>
              <a:xfrm>
                <a:off x="-1187697" y="2748350"/>
                <a:ext cx="4354" cy="55998"/>
              </a:xfrm>
              <a:custGeom>
                <a:rect b="b" l="l" r="r" t="t"/>
                <a:pathLst>
                  <a:path extrusionOk="0" h="746" w="58">
                    <a:moveTo>
                      <a:pt x="1" y="0"/>
                    </a:moveTo>
                    <a:lnTo>
                      <a:pt x="1" y="745"/>
                    </a:lnTo>
                    <a:lnTo>
                      <a:pt x="57" y="745"/>
                    </a:lnTo>
                    <a:lnTo>
                      <a:pt x="57" y="0"/>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9"/>
              <p:cNvSpPr/>
              <p:nvPr/>
            </p:nvSpPr>
            <p:spPr>
              <a:xfrm>
                <a:off x="-1195278" y="2768767"/>
                <a:ext cx="26648" cy="4354"/>
              </a:xfrm>
              <a:custGeom>
                <a:rect b="b" l="l" r="r" t="t"/>
                <a:pathLst>
                  <a:path extrusionOk="0" h="58" w="355">
                    <a:moveTo>
                      <a:pt x="0" y="0"/>
                    </a:moveTo>
                    <a:lnTo>
                      <a:pt x="0" y="58"/>
                    </a:lnTo>
                    <a:lnTo>
                      <a:pt x="355" y="58"/>
                    </a:lnTo>
                    <a:lnTo>
                      <a:pt x="355" y="0"/>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9"/>
              <p:cNvSpPr/>
              <p:nvPr/>
            </p:nvSpPr>
            <p:spPr>
              <a:xfrm>
                <a:off x="-1134400" y="2748350"/>
                <a:ext cx="26723" cy="55998"/>
              </a:xfrm>
              <a:custGeom>
                <a:rect b="b" l="l" r="r" t="t"/>
                <a:pathLst>
                  <a:path extrusionOk="0" h="746" w="356">
                    <a:moveTo>
                      <a:pt x="1" y="0"/>
                    </a:moveTo>
                    <a:lnTo>
                      <a:pt x="1" y="745"/>
                    </a:lnTo>
                    <a:lnTo>
                      <a:pt x="355" y="745"/>
                    </a:lnTo>
                    <a:lnTo>
                      <a:pt x="35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9"/>
              <p:cNvSpPr/>
              <p:nvPr/>
            </p:nvSpPr>
            <p:spPr>
              <a:xfrm>
                <a:off x="-1126894" y="2748350"/>
                <a:ext cx="4429" cy="55998"/>
              </a:xfrm>
              <a:custGeom>
                <a:rect b="b" l="l" r="r" t="t"/>
                <a:pathLst>
                  <a:path extrusionOk="0" h="746" w="59">
                    <a:moveTo>
                      <a:pt x="1" y="0"/>
                    </a:moveTo>
                    <a:lnTo>
                      <a:pt x="1" y="745"/>
                    </a:lnTo>
                    <a:lnTo>
                      <a:pt x="59" y="745"/>
                    </a:lnTo>
                    <a:lnTo>
                      <a:pt x="59" y="0"/>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9"/>
              <p:cNvSpPr/>
              <p:nvPr/>
            </p:nvSpPr>
            <p:spPr>
              <a:xfrm>
                <a:off x="-1134400" y="2768767"/>
                <a:ext cx="26723" cy="4354"/>
              </a:xfrm>
              <a:custGeom>
                <a:rect b="b" l="l" r="r" t="t"/>
                <a:pathLst>
                  <a:path extrusionOk="0" h="58" w="356">
                    <a:moveTo>
                      <a:pt x="1" y="0"/>
                    </a:moveTo>
                    <a:lnTo>
                      <a:pt x="1" y="58"/>
                    </a:lnTo>
                    <a:lnTo>
                      <a:pt x="355" y="58"/>
                    </a:lnTo>
                    <a:lnTo>
                      <a:pt x="355" y="0"/>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9"/>
              <p:cNvSpPr/>
              <p:nvPr/>
            </p:nvSpPr>
            <p:spPr>
              <a:xfrm>
                <a:off x="-1195278" y="2909364"/>
                <a:ext cx="26648" cy="55998"/>
              </a:xfrm>
              <a:custGeom>
                <a:rect b="b" l="l" r="r" t="t"/>
                <a:pathLst>
                  <a:path extrusionOk="0" h="746" w="355">
                    <a:moveTo>
                      <a:pt x="0" y="1"/>
                    </a:moveTo>
                    <a:lnTo>
                      <a:pt x="0" y="746"/>
                    </a:lnTo>
                    <a:lnTo>
                      <a:pt x="355" y="746"/>
                    </a:lnTo>
                    <a:lnTo>
                      <a:pt x="35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9"/>
              <p:cNvSpPr/>
              <p:nvPr/>
            </p:nvSpPr>
            <p:spPr>
              <a:xfrm>
                <a:off x="-1187697" y="2909364"/>
                <a:ext cx="4354" cy="55998"/>
              </a:xfrm>
              <a:custGeom>
                <a:rect b="b" l="l" r="r" t="t"/>
                <a:pathLst>
                  <a:path extrusionOk="0" h="746" w="58">
                    <a:moveTo>
                      <a:pt x="1" y="1"/>
                    </a:moveTo>
                    <a:lnTo>
                      <a:pt x="1" y="746"/>
                    </a:lnTo>
                    <a:lnTo>
                      <a:pt x="57" y="746"/>
                    </a:lnTo>
                    <a:lnTo>
                      <a:pt x="57" y="1"/>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9"/>
              <p:cNvSpPr/>
              <p:nvPr/>
            </p:nvSpPr>
            <p:spPr>
              <a:xfrm>
                <a:off x="-1195278" y="2929782"/>
                <a:ext cx="26648" cy="4279"/>
              </a:xfrm>
              <a:custGeom>
                <a:rect b="b" l="l" r="r" t="t"/>
                <a:pathLst>
                  <a:path extrusionOk="0" h="57" w="355">
                    <a:moveTo>
                      <a:pt x="0" y="1"/>
                    </a:moveTo>
                    <a:lnTo>
                      <a:pt x="0" y="57"/>
                    </a:lnTo>
                    <a:lnTo>
                      <a:pt x="355" y="57"/>
                    </a:lnTo>
                    <a:lnTo>
                      <a:pt x="355" y="1"/>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9"/>
              <p:cNvSpPr/>
              <p:nvPr/>
            </p:nvSpPr>
            <p:spPr>
              <a:xfrm>
                <a:off x="-1134400" y="2909364"/>
                <a:ext cx="26723" cy="55998"/>
              </a:xfrm>
              <a:custGeom>
                <a:rect b="b" l="l" r="r" t="t"/>
                <a:pathLst>
                  <a:path extrusionOk="0" h="746" w="356">
                    <a:moveTo>
                      <a:pt x="1" y="1"/>
                    </a:moveTo>
                    <a:lnTo>
                      <a:pt x="1" y="746"/>
                    </a:lnTo>
                    <a:lnTo>
                      <a:pt x="355" y="746"/>
                    </a:lnTo>
                    <a:lnTo>
                      <a:pt x="35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9"/>
              <p:cNvSpPr/>
              <p:nvPr/>
            </p:nvSpPr>
            <p:spPr>
              <a:xfrm>
                <a:off x="-1126894" y="2909364"/>
                <a:ext cx="4429" cy="55998"/>
              </a:xfrm>
              <a:custGeom>
                <a:rect b="b" l="l" r="r" t="t"/>
                <a:pathLst>
                  <a:path extrusionOk="0" h="746" w="59">
                    <a:moveTo>
                      <a:pt x="1" y="1"/>
                    </a:moveTo>
                    <a:lnTo>
                      <a:pt x="1" y="746"/>
                    </a:lnTo>
                    <a:lnTo>
                      <a:pt x="59" y="746"/>
                    </a:lnTo>
                    <a:lnTo>
                      <a:pt x="59" y="1"/>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9"/>
              <p:cNvSpPr/>
              <p:nvPr/>
            </p:nvSpPr>
            <p:spPr>
              <a:xfrm>
                <a:off x="-1134400" y="2929782"/>
                <a:ext cx="26723" cy="4279"/>
              </a:xfrm>
              <a:custGeom>
                <a:rect b="b" l="l" r="r" t="t"/>
                <a:pathLst>
                  <a:path extrusionOk="0" h="57" w="356">
                    <a:moveTo>
                      <a:pt x="1" y="1"/>
                    </a:moveTo>
                    <a:lnTo>
                      <a:pt x="1" y="57"/>
                    </a:lnTo>
                    <a:lnTo>
                      <a:pt x="355" y="57"/>
                    </a:lnTo>
                    <a:lnTo>
                      <a:pt x="355" y="1"/>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9"/>
              <p:cNvSpPr/>
              <p:nvPr/>
            </p:nvSpPr>
            <p:spPr>
              <a:xfrm>
                <a:off x="-1195278" y="3070304"/>
                <a:ext cx="26648" cy="55998"/>
              </a:xfrm>
              <a:custGeom>
                <a:rect b="b" l="l" r="r" t="t"/>
                <a:pathLst>
                  <a:path extrusionOk="0" h="746" w="355">
                    <a:moveTo>
                      <a:pt x="0" y="1"/>
                    </a:moveTo>
                    <a:lnTo>
                      <a:pt x="0" y="746"/>
                    </a:lnTo>
                    <a:lnTo>
                      <a:pt x="355" y="746"/>
                    </a:lnTo>
                    <a:lnTo>
                      <a:pt x="35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9"/>
              <p:cNvSpPr/>
              <p:nvPr/>
            </p:nvSpPr>
            <p:spPr>
              <a:xfrm>
                <a:off x="-1187697" y="3070304"/>
                <a:ext cx="4354" cy="55998"/>
              </a:xfrm>
              <a:custGeom>
                <a:rect b="b" l="l" r="r" t="t"/>
                <a:pathLst>
                  <a:path extrusionOk="0" h="746" w="58">
                    <a:moveTo>
                      <a:pt x="1" y="1"/>
                    </a:moveTo>
                    <a:lnTo>
                      <a:pt x="1" y="746"/>
                    </a:lnTo>
                    <a:lnTo>
                      <a:pt x="57" y="746"/>
                    </a:lnTo>
                    <a:lnTo>
                      <a:pt x="57" y="1"/>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9"/>
              <p:cNvSpPr/>
              <p:nvPr/>
            </p:nvSpPr>
            <p:spPr>
              <a:xfrm>
                <a:off x="-1195278" y="3090722"/>
                <a:ext cx="26648" cy="4429"/>
              </a:xfrm>
              <a:custGeom>
                <a:rect b="b" l="l" r="r" t="t"/>
                <a:pathLst>
                  <a:path extrusionOk="0" h="59" w="355">
                    <a:moveTo>
                      <a:pt x="0" y="1"/>
                    </a:moveTo>
                    <a:lnTo>
                      <a:pt x="0" y="58"/>
                    </a:lnTo>
                    <a:lnTo>
                      <a:pt x="355" y="58"/>
                    </a:lnTo>
                    <a:lnTo>
                      <a:pt x="355" y="1"/>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9"/>
              <p:cNvSpPr/>
              <p:nvPr/>
            </p:nvSpPr>
            <p:spPr>
              <a:xfrm>
                <a:off x="-1134400" y="3070304"/>
                <a:ext cx="26723" cy="55998"/>
              </a:xfrm>
              <a:custGeom>
                <a:rect b="b" l="l" r="r" t="t"/>
                <a:pathLst>
                  <a:path extrusionOk="0" h="746" w="356">
                    <a:moveTo>
                      <a:pt x="1" y="1"/>
                    </a:moveTo>
                    <a:lnTo>
                      <a:pt x="1" y="746"/>
                    </a:lnTo>
                    <a:lnTo>
                      <a:pt x="355" y="746"/>
                    </a:lnTo>
                    <a:lnTo>
                      <a:pt x="35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9"/>
              <p:cNvSpPr/>
              <p:nvPr/>
            </p:nvSpPr>
            <p:spPr>
              <a:xfrm>
                <a:off x="-1126894" y="3070304"/>
                <a:ext cx="4429" cy="55998"/>
              </a:xfrm>
              <a:custGeom>
                <a:rect b="b" l="l" r="r" t="t"/>
                <a:pathLst>
                  <a:path extrusionOk="0" h="746" w="59">
                    <a:moveTo>
                      <a:pt x="1" y="1"/>
                    </a:moveTo>
                    <a:lnTo>
                      <a:pt x="1" y="746"/>
                    </a:lnTo>
                    <a:lnTo>
                      <a:pt x="59" y="746"/>
                    </a:lnTo>
                    <a:lnTo>
                      <a:pt x="59" y="1"/>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9"/>
              <p:cNvSpPr/>
              <p:nvPr/>
            </p:nvSpPr>
            <p:spPr>
              <a:xfrm>
                <a:off x="-1134400" y="3090722"/>
                <a:ext cx="26723" cy="4429"/>
              </a:xfrm>
              <a:custGeom>
                <a:rect b="b" l="l" r="r" t="t"/>
                <a:pathLst>
                  <a:path extrusionOk="0" h="59" w="356">
                    <a:moveTo>
                      <a:pt x="1" y="1"/>
                    </a:moveTo>
                    <a:lnTo>
                      <a:pt x="1" y="58"/>
                    </a:lnTo>
                    <a:lnTo>
                      <a:pt x="355" y="58"/>
                    </a:lnTo>
                    <a:lnTo>
                      <a:pt x="355" y="1"/>
                    </a:lnTo>
                    <a:close/>
                  </a:path>
                </a:pathLst>
              </a:custGeom>
              <a:solidFill>
                <a:srgbClr val="CAC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9"/>
              <p:cNvSpPr/>
              <p:nvPr/>
            </p:nvSpPr>
            <p:spPr>
              <a:xfrm>
                <a:off x="-1232436" y="2629221"/>
                <a:ext cx="216487" cy="4279"/>
              </a:xfrm>
              <a:custGeom>
                <a:rect b="b" l="l" r="r" t="t"/>
                <a:pathLst>
                  <a:path extrusionOk="0" h="57" w="2884">
                    <a:moveTo>
                      <a:pt x="1" y="0"/>
                    </a:moveTo>
                    <a:lnTo>
                      <a:pt x="1" y="57"/>
                    </a:lnTo>
                    <a:lnTo>
                      <a:pt x="2884" y="57"/>
                    </a:lnTo>
                    <a:lnTo>
                      <a:pt x="288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9"/>
              <p:cNvSpPr/>
              <p:nvPr/>
            </p:nvSpPr>
            <p:spPr>
              <a:xfrm>
                <a:off x="-887509" y="2629221"/>
                <a:ext cx="298909" cy="4279"/>
              </a:xfrm>
              <a:custGeom>
                <a:rect b="b" l="l" r="r" t="t"/>
                <a:pathLst>
                  <a:path extrusionOk="0" h="57" w="3982">
                    <a:moveTo>
                      <a:pt x="0" y="0"/>
                    </a:moveTo>
                    <a:lnTo>
                      <a:pt x="0" y="57"/>
                    </a:lnTo>
                    <a:lnTo>
                      <a:pt x="3982" y="57"/>
                    </a:lnTo>
                    <a:lnTo>
                      <a:pt x="398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9"/>
              <p:cNvSpPr/>
              <p:nvPr/>
            </p:nvSpPr>
            <p:spPr>
              <a:xfrm>
                <a:off x="-1220125" y="2611956"/>
                <a:ext cx="12536" cy="19517"/>
              </a:xfrm>
              <a:custGeom>
                <a:rect b="b" l="l" r="r" t="t"/>
                <a:pathLst>
                  <a:path extrusionOk="0" h="260" w="167">
                    <a:moveTo>
                      <a:pt x="84" y="1"/>
                    </a:moveTo>
                    <a:cubicBezTo>
                      <a:pt x="42" y="1"/>
                      <a:pt x="1" y="29"/>
                      <a:pt x="3" y="85"/>
                    </a:cubicBezTo>
                    <a:lnTo>
                      <a:pt x="3" y="259"/>
                    </a:lnTo>
                    <a:lnTo>
                      <a:pt x="164" y="259"/>
                    </a:lnTo>
                    <a:lnTo>
                      <a:pt x="164" y="85"/>
                    </a:lnTo>
                    <a:cubicBezTo>
                      <a:pt x="166" y="29"/>
                      <a:pt x="125" y="1"/>
                      <a:pt x="8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9"/>
              <p:cNvSpPr/>
              <p:nvPr/>
            </p:nvSpPr>
            <p:spPr>
              <a:xfrm>
                <a:off x="-1190174" y="2611956"/>
                <a:ext cx="12461" cy="19517"/>
              </a:xfrm>
              <a:custGeom>
                <a:rect b="b" l="l" r="r" t="t"/>
                <a:pathLst>
                  <a:path extrusionOk="0" h="260" w="166">
                    <a:moveTo>
                      <a:pt x="83" y="1"/>
                    </a:moveTo>
                    <a:cubicBezTo>
                      <a:pt x="42" y="1"/>
                      <a:pt x="0" y="29"/>
                      <a:pt x="3" y="85"/>
                    </a:cubicBezTo>
                    <a:lnTo>
                      <a:pt x="3" y="259"/>
                    </a:lnTo>
                    <a:lnTo>
                      <a:pt x="164" y="259"/>
                    </a:lnTo>
                    <a:lnTo>
                      <a:pt x="164" y="85"/>
                    </a:lnTo>
                    <a:cubicBezTo>
                      <a:pt x="166" y="29"/>
                      <a:pt x="124" y="1"/>
                      <a:pt x="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9"/>
              <p:cNvSpPr/>
              <p:nvPr/>
            </p:nvSpPr>
            <p:spPr>
              <a:xfrm>
                <a:off x="-1160298" y="2611956"/>
                <a:ext cx="12536" cy="19517"/>
              </a:xfrm>
              <a:custGeom>
                <a:rect b="b" l="l" r="r" t="t"/>
                <a:pathLst>
                  <a:path extrusionOk="0" h="260" w="167">
                    <a:moveTo>
                      <a:pt x="83" y="1"/>
                    </a:moveTo>
                    <a:cubicBezTo>
                      <a:pt x="42" y="1"/>
                      <a:pt x="0" y="29"/>
                      <a:pt x="3" y="85"/>
                    </a:cubicBezTo>
                    <a:lnTo>
                      <a:pt x="3" y="259"/>
                    </a:lnTo>
                    <a:lnTo>
                      <a:pt x="164" y="259"/>
                    </a:lnTo>
                    <a:lnTo>
                      <a:pt x="164" y="85"/>
                    </a:lnTo>
                    <a:cubicBezTo>
                      <a:pt x="167" y="29"/>
                      <a:pt x="125" y="1"/>
                      <a:pt x="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9"/>
              <p:cNvSpPr/>
              <p:nvPr/>
            </p:nvSpPr>
            <p:spPr>
              <a:xfrm>
                <a:off x="-1130422" y="2611956"/>
                <a:ext cx="12536" cy="19517"/>
              </a:xfrm>
              <a:custGeom>
                <a:rect b="b" l="l" r="r" t="t"/>
                <a:pathLst>
                  <a:path extrusionOk="0" h="260" w="167">
                    <a:moveTo>
                      <a:pt x="84" y="1"/>
                    </a:moveTo>
                    <a:cubicBezTo>
                      <a:pt x="42" y="1"/>
                      <a:pt x="1" y="29"/>
                      <a:pt x="3" y="85"/>
                    </a:cubicBezTo>
                    <a:lnTo>
                      <a:pt x="3" y="259"/>
                    </a:lnTo>
                    <a:lnTo>
                      <a:pt x="163" y="259"/>
                    </a:lnTo>
                    <a:lnTo>
                      <a:pt x="163" y="85"/>
                    </a:lnTo>
                    <a:cubicBezTo>
                      <a:pt x="166" y="29"/>
                      <a:pt x="125" y="1"/>
                      <a:pt x="8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9"/>
              <p:cNvSpPr/>
              <p:nvPr/>
            </p:nvSpPr>
            <p:spPr>
              <a:xfrm>
                <a:off x="-1100470" y="2611956"/>
                <a:ext cx="12461" cy="19517"/>
              </a:xfrm>
              <a:custGeom>
                <a:rect b="b" l="l" r="r" t="t"/>
                <a:pathLst>
                  <a:path extrusionOk="0" h="260" w="166">
                    <a:moveTo>
                      <a:pt x="83" y="1"/>
                    </a:moveTo>
                    <a:cubicBezTo>
                      <a:pt x="42" y="1"/>
                      <a:pt x="0" y="29"/>
                      <a:pt x="3" y="85"/>
                    </a:cubicBezTo>
                    <a:lnTo>
                      <a:pt x="3" y="259"/>
                    </a:lnTo>
                    <a:lnTo>
                      <a:pt x="162" y="259"/>
                    </a:lnTo>
                    <a:lnTo>
                      <a:pt x="162" y="85"/>
                    </a:lnTo>
                    <a:cubicBezTo>
                      <a:pt x="165" y="29"/>
                      <a:pt x="124" y="1"/>
                      <a:pt x="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9"/>
              <p:cNvSpPr/>
              <p:nvPr/>
            </p:nvSpPr>
            <p:spPr>
              <a:xfrm>
                <a:off x="-1070594" y="2611956"/>
                <a:ext cx="12536" cy="19517"/>
              </a:xfrm>
              <a:custGeom>
                <a:rect b="b" l="l" r="r" t="t"/>
                <a:pathLst>
                  <a:path extrusionOk="0" h="260" w="167">
                    <a:moveTo>
                      <a:pt x="83" y="1"/>
                    </a:moveTo>
                    <a:cubicBezTo>
                      <a:pt x="42" y="1"/>
                      <a:pt x="0" y="29"/>
                      <a:pt x="3" y="85"/>
                    </a:cubicBezTo>
                    <a:lnTo>
                      <a:pt x="3" y="259"/>
                    </a:lnTo>
                    <a:lnTo>
                      <a:pt x="164" y="259"/>
                    </a:lnTo>
                    <a:lnTo>
                      <a:pt x="164" y="85"/>
                    </a:lnTo>
                    <a:cubicBezTo>
                      <a:pt x="166" y="29"/>
                      <a:pt x="125" y="1"/>
                      <a:pt x="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9"/>
              <p:cNvSpPr/>
              <p:nvPr/>
            </p:nvSpPr>
            <p:spPr>
              <a:xfrm>
                <a:off x="-1040718" y="2611956"/>
                <a:ext cx="12536" cy="19517"/>
              </a:xfrm>
              <a:custGeom>
                <a:rect b="b" l="l" r="r" t="t"/>
                <a:pathLst>
                  <a:path extrusionOk="0" h="260" w="167">
                    <a:moveTo>
                      <a:pt x="84" y="1"/>
                    </a:moveTo>
                    <a:cubicBezTo>
                      <a:pt x="42" y="1"/>
                      <a:pt x="1" y="29"/>
                      <a:pt x="3" y="85"/>
                    </a:cubicBezTo>
                    <a:lnTo>
                      <a:pt x="3" y="259"/>
                    </a:lnTo>
                    <a:lnTo>
                      <a:pt x="163" y="259"/>
                    </a:lnTo>
                    <a:lnTo>
                      <a:pt x="163" y="85"/>
                    </a:lnTo>
                    <a:cubicBezTo>
                      <a:pt x="166" y="29"/>
                      <a:pt x="125" y="1"/>
                      <a:pt x="8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9"/>
              <p:cNvSpPr/>
              <p:nvPr/>
            </p:nvSpPr>
            <p:spPr>
              <a:xfrm>
                <a:off x="-862137" y="2611956"/>
                <a:ext cx="12536" cy="19517"/>
              </a:xfrm>
              <a:custGeom>
                <a:rect b="b" l="l" r="r" t="t"/>
                <a:pathLst>
                  <a:path extrusionOk="0" h="260" w="167">
                    <a:moveTo>
                      <a:pt x="83" y="1"/>
                    </a:moveTo>
                    <a:cubicBezTo>
                      <a:pt x="42" y="1"/>
                      <a:pt x="1" y="29"/>
                      <a:pt x="4" y="85"/>
                    </a:cubicBezTo>
                    <a:lnTo>
                      <a:pt x="4" y="259"/>
                    </a:lnTo>
                    <a:lnTo>
                      <a:pt x="164" y="259"/>
                    </a:lnTo>
                    <a:lnTo>
                      <a:pt x="164" y="85"/>
                    </a:lnTo>
                    <a:cubicBezTo>
                      <a:pt x="166" y="29"/>
                      <a:pt x="125" y="1"/>
                      <a:pt x="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9"/>
              <p:cNvSpPr/>
              <p:nvPr/>
            </p:nvSpPr>
            <p:spPr>
              <a:xfrm>
                <a:off x="-832261" y="2611956"/>
                <a:ext cx="12536" cy="19517"/>
              </a:xfrm>
              <a:custGeom>
                <a:rect b="b" l="l" r="r" t="t"/>
                <a:pathLst>
                  <a:path extrusionOk="0" h="260" w="167">
                    <a:moveTo>
                      <a:pt x="84" y="1"/>
                    </a:moveTo>
                    <a:cubicBezTo>
                      <a:pt x="42" y="1"/>
                      <a:pt x="1" y="29"/>
                      <a:pt x="3" y="85"/>
                    </a:cubicBezTo>
                    <a:lnTo>
                      <a:pt x="3" y="259"/>
                    </a:lnTo>
                    <a:lnTo>
                      <a:pt x="164" y="259"/>
                    </a:lnTo>
                    <a:lnTo>
                      <a:pt x="164" y="85"/>
                    </a:lnTo>
                    <a:cubicBezTo>
                      <a:pt x="167" y="29"/>
                      <a:pt x="125" y="1"/>
                      <a:pt x="8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9"/>
              <p:cNvSpPr/>
              <p:nvPr/>
            </p:nvSpPr>
            <p:spPr>
              <a:xfrm>
                <a:off x="-802310" y="2611956"/>
                <a:ext cx="12461" cy="19517"/>
              </a:xfrm>
              <a:custGeom>
                <a:rect b="b" l="l" r="r" t="t"/>
                <a:pathLst>
                  <a:path extrusionOk="0" h="260" w="166">
                    <a:moveTo>
                      <a:pt x="83" y="1"/>
                    </a:moveTo>
                    <a:cubicBezTo>
                      <a:pt x="42" y="1"/>
                      <a:pt x="1" y="29"/>
                      <a:pt x="4" y="85"/>
                    </a:cubicBezTo>
                    <a:lnTo>
                      <a:pt x="4" y="259"/>
                    </a:lnTo>
                    <a:lnTo>
                      <a:pt x="163" y="259"/>
                    </a:lnTo>
                    <a:lnTo>
                      <a:pt x="163" y="85"/>
                    </a:lnTo>
                    <a:cubicBezTo>
                      <a:pt x="166" y="29"/>
                      <a:pt x="125" y="1"/>
                      <a:pt x="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9"/>
              <p:cNvSpPr/>
              <p:nvPr/>
            </p:nvSpPr>
            <p:spPr>
              <a:xfrm>
                <a:off x="-772434" y="2611956"/>
                <a:ext cx="12536" cy="19517"/>
              </a:xfrm>
              <a:custGeom>
                <a:rect b="b" l="l" r="r" t="t"/>
                <a:pathLst>
                  <a:path extrusionOk="0" h="260" w="167">
                    <a:moveTo>
                      <a:pt x="83" y="1"/>
                    </a:moveTo>
                    <a:cubicBezTo>
                      <a:pt x="42" y="1"/>
                      <a:pt x="1" y="29"/>
                      <a:pt x="4" y="85"/>
                    </a:cubicBezTo>
                    <a:lnTo>
                      <a:pt x="4" y="259"/>
                    </a:lnTo>
                    <a:lnTo>
                      <a:pt x="164" y="259"/>
                    </a:lnTo>
                    <a:lnTo>
                      <a:pt x="164" y="85"/>
                    </a:lnTo>
                    <a:cubicBezTo>
                      <a:pt x="166" y="29"/>
                      <a:pt x="125" y="1"/>
                      <a:pt x="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9"/>
              <p:cNvSpPr/>
              <p:nvPr/>
            </p:nvSpPr>
            <p:spPr>
              <a:xfrm>
                <a:off x="-742558" y="2611956"/>
                <a:ext cx="12536" cy="19517"/>
              </a:xfrm>
              <a:custGeom>
                <a:rect b="b" l="l" r="r" t="t"/>
                <a:pathLst>
                  <a:path extrusionOk="0" h="260" w="167">
                    <a:moveTo>
                      <a:pt x="84" y="1"/>
                    </a:moveTo>
                    <a:cubicBezTo>
                      <a:pt x="42" y="1"/>
                      <a:pt x="1" y="29"/>
                      <a:pt x="3" y="85"/>
                    </a:cubicBezTo>
                    <a:lnTo>
                      <a:pt x="3" y="259"/>
                    </a:lnTo>
                    <a:lnTo>
                      <a:pt x="164" y="259"/>
                    </a:lnTo>
                    <a:lnTo>
                      <a:pt x="164" y="85"/>
                    </a:lnTo>
                    <a:cubicBezTo>
                      <a:pt x="167" y="29"/>
                      <a:pt x="125" y="1"/>
                      <a:pt x="8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9"/>
              <p:cNvSpPr/>
              <p:nvPr/>
            </p:nvSpPr>
            <p:spPr>
              <a:xfrm>
                <a:off x="-712607" y="2611956"/>
                <a:ext cx="12461" cy="19517"/>
              </a:xfrm>
              <a:custGeom>
                <a:rect b="b" l="l" r="r" t="t"/>
                <a:pathLst>
                  <a:path extrusionOk="0" h="260" w="166">
                    <a:moveTo>
                      <a:pt x="83" y="1"/>
                    </a:moveTo>
                    <a:cubicBezTo>
                      <a:pt x="42" y="1"/>
                      <a:pt x="1" y="29"/>
                      <a:pt x="4" y="85"/>
                    </a:cubicBezTo>
                    <a:lnTo>
                      <a:pt x="4" y="259"/>
                    </a:lnTo>
                    <a:lnTo>
                      <a:pt x="163" y="259"/>
                    </a:lnTo>
                    <a:lnTo>
                      <a:pt x="163" y="85"/>
                    </a:lnTo>
                    <a:cubicBezTo>
                      <a:pt x="166" y="29"/>
                      <a:pt x="125" y="1"/>
                      <a:pt x="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9"/>
              <p:cNvSpPr/>
              <p:nvPr/>
            </p:nvSpPr>
            <p:spPr>
              <a:xfrm>
                <a:off x="-682730" y="2611956"/>
                <a:ext cx="12536" cy="19517"/>
              </a:xfrm>
              <a:custGeom>
                <a:rect b="b" l="l" r="r" t="t"/>
                <a:pathLst>
                  <a:path extrusionOk="0" h="260" w="167">
                    <a:moveTo>
                      <a:pt x="83" y="1"/>
                    </a:moveTo>
                    <a:cubicBezTo>
                      <a:pt x="42" y="1"/>
                      <a:pt x="1" y="29"/>
                      <a:pt x="4" y="85"/>
                    </a:cubicBezTo>
                    <a:lnTo>
                      <a:pt x="4" y="259"/>
                    </a:lnTo>
                    <a:lnTo>
                      <a:pt x="164" y="259"/>
                    </a:lnTo>
                    <a:lnTo>
                      <a:pt x="164" y="85"/>
                    </a:lnTo>
                    <a:cubicBezTo>
                      <a:pt x="166" y="29"/>
                      <a:pt x="125" y="1"/>
                      <a:pt x="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9"/>
              <p:cNvSpPr/>
              <p:nvPr/>
            </p:nvSpPr>
            <p:spPr>
              <a:xfrm>
                <a:off x="-652104" y="2611956"/>
                <a:ext cx="12461" cy="19517"/>
              </a:xfrm>
              <a:custGeom>
                <a:rect b="b" l="l" r="r" t="t"/>
                <a:pathLst>
                  <a:path extrusionOk="0" h="260" w="166">
                    <a:moveTo>
                      <a:pt x="83" y="1"/>
                    </a:moveTo>
                    <a:cubicBezTo>
                      <a:pt x="42" y="1"/>
                      <a:pt x="1" y="29"/>
                      <a:pt x="4" y="85"/>
                    </a:cubicBezTo>
                    <a:lnTo>
                      <a:pt x="4" y="259"/>
                    </a:lnTo>
                    <a:lnTo>
                      <a:pt x="164" y="259"/>
                    </a:lnTo>
                    <a:lnTo>
                      <a:pt x="163" y="85"/>
                    </a:lnTo>
                    <a:cubicBezTo>
                      <a:pt x="166" y="29"/>
                      <a:pt x="124" y="1"/>
                      <a:pt x="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9"/>
              <p:cNvSpPr/>
              <p:nvPr/>
            </p:nvSpPr>
            <p:spPr>
              <a:xfrm>
                <a:off x="-622002" y="2612332"/>
                <a:ext cx="12085" cy="19142"/>
              </a:xfrm>
              <a:custGeom>
                <a:rect b="b" l="l" r="r" t="t"/>
                <a:pathLst>
                  <a:path extrusionOk="0" h="255" w="161">
                    <a:moveTo>
                      <a:pt x="81" y="0"/>
                    </a:moveTo>
                    <a:cubicBezTo>
                      <a:pt x="41" y="0"/>
                      <a:pt x="0" y="27"/>
                      <a:pt x="0" y="80"/>
                    </a:cubicBezTo>
                    <a:lnTo>
                      <a:pt x="0" y="254"/>
                    </a:lnTo>
                    <a:lnTo>
                      <a:pt x="161" y="254"/>
                    </a:lnTo>
                    <a:lnTo>
                      <a:pt x="161" y="80"/>
                    </a:lnTo>
                    <a:cubicBezTo>
                      <a:pt x="161" y="27"/>
                      <a:pt x="121" y="0"/>
                      <a:pt x="8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9"/>
              <p:cNvSpPr/>
              <p:nvPr/>
            </p:nvSpPr>
            <p:spPr>
              <a:xfrm>
                <a:off x="-1232286" y="3173669"/>
                <a:ext cx="645784" cy="621838"/>
              </a:xfrm>
              <a:custGeom>
                <a:rect b="b" l="l" r="r" t="t"/>
                <a:pathLst>
                  <a:path extrusionOk="0" h="8284" w="8603">
                    <a:moveTo>
                      <a:pt x="0" y="1"/>
                    </a:moveTo>
                    <a:lnTo>
                      <a:pt x="0" y="8283"/>
                    </a:lnTo>
                    <a:lnTo>
                      <a:pt x="8602" y="8283"/>
                    </a:lnTo>
                    <a:lnTo>
                      <a:pt x="8602" y="844"/>
                    </a:lnTo>
                    <a:cubicBezTo>
                      <a:pt x="7188" y="1382"/>
                      <a:pt x="5730" y="1649"/>
                      <a:pt x="4402" y="1649"/>
                    </a:cubicBezTo>
                    <a:cubicBezTo>
                      <a:pt x="2491" y="1649"/>
                      <a:pt x="850" y="1096"/>
                      <a:pt x="0" y="1"/>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9"/>
              <p:cNvSpPr/>
              <p:nvPr/>
            </p:nvSpPr>
            <p:spPr>
              <a:xfrm>
                <a:off x="-664565" y="2675161"/>
                <a:ext cx="58250" cy="55173"/>
              </a:xfrm>
              <a:custGeom>
                <a:rect b="b" l="l" r="r" t="t"/>
                <a:pathLst>
                  <a:path extrusionOk="0" h="735" w="776">
                    <a:moveTo>
                      <a:pt x="251" y="0"/>
                    </a:moveTo>
                    <a:lnTo>
                      <a:pt x="251" y="155"/>
                    </a:lnTo>
                    <a:lnTo>
                      <a:pt x="601" y="155"/>
                    </a:lnTo>
                    <a:lnTo>
                      <a:pt x="601" y="0"/>
                    </a:lnTo>
                    <a:close/>
                    <a:moveTo>
                      <a:pt x="0" y="258"/>
                    </a:moveTo>
                    <a:lnTo>
                      <a:pt x="0" y="411"/>
                    </a:lnTo>
                    <a:lnTo>
                      <a:pt x="350" y="411"/>
                    </a:lnTo>
                    <a:lnTo>
                      <a:pt x="350" y="258"/>
                    </a:lnTo>
                    <a:close/>
                    <a:moveTo>
                      <a:pt x="426" y="580"/>
                    </a:moveTo>
                    <a:lnTo>
                      <a:pt x="426" y="735"/>
                    </a:lnTo>
                    <a:lnTo>
                      <a:pt x="776" y="735"/>
                    </a:lnTo>
                    <a:lnTo>
                      <a:pt x="776" y="58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9"/>
              <p:cNvSpPr/>
              <p:nvPr/>
            </p:nvSpPr>
            <p:spPr>
              <a:xfrm>
                <a:off x="-655707" y="2547400"/>
                <a:ext cx="46015" cy="43538"/>
              </a:xfrm>
              <a:custGeom>
                <a:rect b="b" l="l" r="r" t="t"/>
                <a:pathLst>
                  <a:path extrusionOk="0" h="580" w="613">
                    <a:moveTo>
                      <a:pt x="199" y="1"/>
                    </a:moveTo>
                    <a:lnTo>
                      <a:pt x="199" y="122"/>
                    </a:lnTo>
                    <a:lnTo>
                      <a:pt x="475" y="122"/>
                    </a:lnTo>
                    <a:lnTo>
                      <a:pt x="475" y="1"/>
                    </a:lnTo>
                    <a:close/>
                    <a:moveTo>
                      <a:pt x="1" y="203"/>
                    </a:moveTo>
                    <a:lnTo>
                      <a:pt x="1" y="326"/>
                    </a:lnTo>
                    <a:lnTo>
                      <a:pt x="277" y="326"/>
                    </a:lnTo>
                    <a:lnTo>
                      <a:pt x="277" y="203"/>
                    </a:lnTo>
                    <a:close/>
                    <a:moveTo>
                      <a:pt x="337" y="458"/>
                    </a:moveTo>
                    <a:lnTo>
                      <a:pt x="337" y="579"/>
                    </a:lnTo>
                    <a:lnTo>
                      <a:pt x="613" y="579"/>
                    </a:lnTo>
                    <a:lnTo>
                      <a:pt x="613" y="45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9"/>
              <p:cNvSpPr/>
              <p:nvPr/>
            </p:nvSpPr>
            <p:spPr>
              <a:xfrm>
                <a:off x="-863939" y="2547400"/>
                <a:ext cx="38058" cy="43538"/>
              </a:xfrm>
              <a:custGeom>
                <a:rect b="b" l="l" r="r" t="t"/>
                <a:pathLst>
                  <a:path extrusionOk="0" h="580" w="507">
                    <a:moveTo>
                      <a:pt x="0" y="1"/>
                    </a:moveTo>
                    <a:lnTo>
                      <a:pt x="0" y="122"/>
                    </a:lnTo>
                    <a:lnTo>
                      <a:pt x="275" y="122"/>
                    </a:lnTo>
                    <a:lnTo>
                      <a:pt x="275" y="1"/>
                    </a:lnTo>
                    <a:close/>
                    <a:moveTo>
                      <a:pt x="230" y="203"/>
                    </a:moveTo>
                    <a:lnTo>
                      <a:pt x="230" y="326"/>
                    </a:lnTo>
                    <a:lnTo>
                      <a:pt x="507" y="326"/>
                    </a:lnTo>
                    <a:lnTo>
                      <a:pt x="505" y="203"/>
                    </a:lnTo>
                    <a:close/>
                    <a:moveTo>
                      <a:pt x="138" y="458"/>
                    </a:moveTo>
                    <a:lnTo>
                      <a:pt x="138" y="579"/>
                    </a:lnTo>
                    <a:lnTo>
                      <a:pt x="414" y="579"/>
                    </a:lnTo>
                    <a:lnTo>
                      <a:pt x="412" y="458"/>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9"/>
              <p:cNvSpPr/>
              <p:nvPr/>
            </p:nvSpPr>
            <p:spPr>
              <a:xfrm>
                <a:off x="-1028633" y="2377903"/>
                <a:ext cx="153883" cy="109745"/>
              </a:xfrm>
              <a:custGeom>
                <a:rect b="b" l="l" r="r" t="t"/>
                <a:pathLst>
                  <a:path extrusionOk="0" h="1462" w="2050">
                    <a:moveTo>
                      <a:pt x="1" y="0"/>
                    </a:moveTo>
                    <a:lnTo>
                      <a:pt x="1" y="1462"/>
                    </a:lnTo>
                    <a:lnTo>
                      <a:pt x="2050" y="1462"/>
                    </a:lnTo>
                    <a:lnTo>
                      <a:pt x="205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9"/>
              <p:cNvSpPr/>
              <p:nvPr/>
            </p:nvSpPr>
            <p:spPr>
              <a:xfrm>
                <a:off x="-1016022" y="2487574"/>
                <a:ext cx="128586" cy="274963"/>
              </a:xfrm>
              <a:custGeom>
                <a:rect b="b" l="l" r="r" t="t"/>
                <a:pathLst>
                  <a:path extrusionOk="0" h="3663" w="1713">
                    <a:moveTo>
                      <a:pt x="1" y="1"/>
                    </a:moveTo>
                    <a:lnTo>
                      <a:pt x="1" y="3662"/>
                    </a:lnTo>
                    <a:lnTo>
                      <a:pt x="1712" y="3662"/>
                    </a:lnTo>
                    <a:lnTo>
                      <a:pt x="171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9"/>
              <p:cNvSpPr/>
              <p:nvPr/>
            </p:nvSpPr>
            <p:spPr>
              <a:xfrm>
                <a:off x="-1028257" y="2450341"/>
                <a:ext cx="153058" cy="22745"/>
              </a:xfrm>
              <a:custGeom>
                <a:rect b="b" l="l" r="r" t="t"/>
                <a:pathLst>
                  <a:path extrusionOk="0" h="303" w="2039">
                    <a:moveTo>
                      <a:pt x="325" y="1"/>
                    </a:moveTo>
                    <a:cubicBezTo>
                      <a:pt x="322" y="1"/>
                      <a:pt x="320" y="2"/>
                      <a:pt x="317" y="3"/>
                    </a:cubicBezTo>
                    <a:lnTo>
                      <a:pt x="0" y="271"/>
                    </a:lnTo>
                    <a:lnTo>
                      <a:pt x="15" y="288"/>
                    </a:lnTo>
                    <a:lnTo>
                      <a:pt x="327" y="26"/>
                    </a:lnTo>
                    <a:lnTo>
                      <a:pt x="829" y="300"/>
                    </a:lnTo>
                    <a:cubicBezTo>
                      <a:pt x="831" y="301"/>
                      <a:pt x="834" y="301"/>
                      <a:pt x="836" y="301"/>
                    </a:cubicBezTo>
                    <a:cubicBezTo>
                      <a:pt x="838" y="301"/>
                      <a:pt x="840" y="301"/>
                      <a:pt x="842" y="300"/>
                    </a:cubicBezTo>
                    <a:lnTo>
                      <a:pt x="1205" y="28"/>
                    </a:lnTo>
                    <a:lnTo>
                      <a:pt x="1709" y="301"/>
                    </a:lnTo>
                    <a:cubicBezTo>
                      <a:pt x="1710" y="301"/>
                      <a:pt x="1712" y="303"/>
                      <a:pt x="1715" y="303"/>
                    </a:cubicBezTo>
                    <a:cubicBezTo>
                      <a:pt x="1718" y="303"/>
                      <a:pt x="1719" y="301"/>
                      <a:pt x="1722" y="300"/>
                    </a:cubicBezTo>
                    <a:lnTo>
                      <a:pt x="2039" y="35"/>
                    </a:lnTo>
                    <a:lnTo>
                      <a:pt x="2024" y="16"/>
                    </a:lnTo>
                    <a:lnTo>
                      <a:pt x="1713" y="277"/>
                    </a:lnTo>
                    <a:lnTo>
                      <a:pt x="1211" y="5"/>
                    </a:lnTo>
                    <a:cubicBezTo>
                      <a:pt x="1209" y="3"/>
                      <a:pt x="1207" y="3"/>
                      <a:pt x="1204" y="3"/>
                    </a:cubicBezTo>
                    <a:cubicBezTo>
                      <a:pt x="1202" y="3"/>
                      <a:pt x="1200" y="3"/>
                      <a:pt x="1198" y="5"/>
                    </a:cubicBezTo>
                    <a:lnTo>
                      <a:pt x="834" y="275"/>
                    </a:lnTo>
                    <a:lnTo>
                      <a:pt x="330" y="2"/>
                    </a:lnTo>
                    <a:cubicBezTo>
                      <a:pt x="328" y="1"/>
                      <a:pt x="327" y="1"/>
                      <a:pt x="32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9"/>
              <p:cNvSpPr/>
              <p:nvPr/>
            </p:nvSpPr>
            <p:spPr>
              <a:xfrm>
                <a:off x="-1028257" y="2450491"/>
                <a:ext cx="153058" cy="22595"/>
              </a:xfrm>
              <a:custGeom>
                <a:rect b="b" l="l" r="r" t="t"/>
                <a:pathLst>
                  <a:path extrusionOk="0" h="301" w="2039">
                    <a:moveTo>
                      <a:pt x="835" y="0"/>
                    </a:moveTo>
                    <a:cubicBezTo>
                      <a:pt x="833" y="0"/>
                      <a:pt x="831" y="1"/>
                      <a:pt x="829" y="1"/>
                    </a:cubicBezTo>
                    <a:lnTo>
                      <a:pt x="327" y="275"/>
                    </a:lnTo>
                    <a:lnTo>
                      <a:pt x="15" y="13"/>
                    </a:lnTo>
                    <a:lnTo>
                      <a:pt x="0" y="30"/>
                    </a:lnTo>
                    <a:lnTo>
                      <a:pt x="317" y="298"/>
                    </a:lnTo>
                    <a:cubicBezTo>
                      <a:pt x="320" y="299"/>
                      <a:pt x="323" y="301"/>
                      <a:pt x="326" y="301"/>
                    </a:cubicBezTo>
                    <a:cubicBezTo>
                      <a:pt x="327" y="301"/>
                      <a:pt x="329" y="299"/>
                      <a:pt x="330" y="299"/>
                    </a:cubicBezTo>
                    <a:lnTo>
                      <a:pt x="834" y="26"/>
                    </a:lnTo>
                    <a:lnTo>
                      <a:pt x="1198" y="299"/>
                    </a:lnTo>
                    <a:cubicBezTo>
                      <a:pt x="1200" y="300"/>
                      <a:pt x="1202" y="300"/>
                      <a:pt x="1204" y="300"/>
                    </a:cubicBezTo>
                    <a:cubicBezTo>
                      <a:pt x="1206" y="300"/>
                      <a:pt x="1208" y="300"/>
                      <a:pt x="1210" y="299"/>
                    </a:cubicBezTo>
                    <a:lnTo>
                      <a:pt x="1713" y="26"/>
                    </a:lnTo>
                    <a:lnTo>
                      <a:pt x="2023" y="286"/>
                    </a:lnTo>
                    <a:lnTo>
                      <a:pt x="2039" y="269"/>
                    </a:lnTo>
                    <a:lnTo>
                      <a:pt x="1722" y="3"/>
                    </a:lnTo>
                    <a:cubicBezTo>
                      <a:pt x="1719" y="1"/>
                      <a:pt x="1717" y="0"/>
                      <a:pt x="1714" y="0"/>
                    </a:cubicBezTo>
                    <a:cubicBezTo>
                      <a:pt x="1712" y="0"/>
                      <a:pt x="1711" y="1"/>
                      <a:pt x="1709" y="1"/>
                    </a:cubicBezTo>
                    <a:lnTo>
                      <a:pt x="1205" y="275"/>
                    </a:lnTo>
                    <a:lnTo>
                      <a:pt x="841" y="3"/>
                    </a:lnTo>
                    <a:cubicBezTo>
                      <a:pt x="839" y="1"/>
                      <a:pt x="837" y="0"/>
                      <a:pt x="8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9"/>
              <p:cNvSpPr/>
              <p:nvPr/>
            </p:nvSpPr>
            <p:spPr>
              <a:xfrm>
                <a:off x="-990800" y="2532988"/>
                <a:ext cx="17415" cy="28975"/>
              </a:xfrm>
              <a:custGeom>
                <a:rect b="b" l="l" r="r" t="t"/>
                <a:pathLst>
                  <a:path extrusionOk="0" h="386" w="232">
                    <a:moveTo>
                      <a:pt x="0" y="0"/>
                    </a:moveTo>
                    <a:lnTo>
                      <a:pt x="0" y="385"/>
                    </a:lnTo>
                    <a:lnTo>
                      <a:pt x="232" y="385"/>
                    </a:lnTo>
                    <a:lnTo>
                      <a:pt x="23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9"/>
              <p:cNvSpPr/>
              <p:nvPr/>
            </p:nvSpPr>
            <p:spPr>
              <a:xfrm>
                <a:off x="-937128" y="2624267"/>
                <a:ext cx="17340" cy="28975"/>
              </a:xfrm>
              <a:custGeom>
                <a:rect b="b" l="l" r="r" t="t"/>
                <a:pathLst>
                  <a:path extrusionOk="0" h="386" w="231">
                    <a:moveTo>
                      <a:pt x="0" y="1"/>
                    </a:moveTo>
                    <a:lnTo>
                      <a:pt x="0" y="386"/>
                    </a:lnTo>
                    <a:lnTo>
                      <a:pt x="230" y="386"/>
                    </a:lnTo>
                    <a:lnTo>
                      <a:pt x="23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9"/>
              <p:cNvSpPr/>
              <p:nvPr/>
            </p:nvSpPr>
            <p:spPr>
              <a:xfrm>
                <a:off x="-1003936" y="2414160"/>
                <a:ext cx="38433" cy="37307"/>
              </a:xfrm>
              <a:custGeom>
                <a:rect b="b" l="l" r="r" t="t"/>
                <a:pathLst>
                  <a:path extrusionOk="0" h="497" w="512">
                    <a:moveTo>
                      <a:pt x="0" y="1"/>
                    </a:moveTo>
                    <a:lnTo>
                      <a:pt x="0" y="497"/>
                    </a:lnTo>
                    <a:lnTo>
                      <a:pt x="511" y="497"/>
                    </a:lnTo>
                    <a:lnTo>
                      <a:pt x="51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9"/>
              <p:cNvSpPr/>
              <p:nvPr/>
            </p:nvSpPr>
            <p:spPr>
              <a:xfrm>
                <a:off x="-937953" y="2414160"/>
                <a:ext cx="38433" cy="37307"/>
              </a:xfrm>
              <a:custGeom>
                <a:rect b="b" l="l" r="r" t="t"/>
                <a:pathLst>
                  <a:path extrusionOk="0" h="497" w="512">
                    <a:moveTo>
                      <a:pt x="1" y="1"/>
                    </a:moveTo>
                    <a:lnTo>
                      <a:pt x="1" y="497"/>
                    </a:lnTo>
                    <a:lnTo>
                      <a:pt x="512" y="497"/>
                    </a:lnTo>
                    <a:lnTo>
                      <a:pt x="51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9"/>
              <p:cNvSpPr/>
              <p:nvPr/>
            </p:nvSpPr>
            <p:spPr>
              <a:xfrm>
                <a:off x="-1028633" y="2411983"/>
                <a:ext cx="153883" cy="4354"/>
              </a:xfrm>
              <a:custGeom>
                <a:rect b="b" l="l" r="r" t="t"/>
                <a:pathLst>
                  <a:path extrusionOk="0" h="58" w="2050">
                    <a:moveTo>
                      <a:pt x="1" y="1"/>
                    </a:moveTo>
                    <a:lnTo>
                      <a:pt x="1" y="57"/>
                    </a:lnTo>
                    <a:lnTo>
                      <a:pt x="2050" y="57"/>
                    </a:lnTo>
                    <a:lnTo>
                      <a:pt x="205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9"/>
              <p:cNvSpPr/>
              <p:nvPr/>
            </p:nvSpPr>
            <p:spPr>
              <a:xfrm>
                <a:off x="-1028633" y="2449215"/>
                <a:ext cx="153883" cy="4354"/>
              </a:xfrm>
              <a:custGeom>
                <a:rect b="b" l="l" r="r" t="t"/>
                <a:pathLst>
                  <a:path extrusionOk="0" h="58" w="2050">
                    <a:moveTo>
                      <a:pt x="1" y="1"/>
                    </a:moveTo>
                    <a:lnTo>
                      <a:pt x="1" y="57"/>
                    </a:lnTo>
                    <a:lnTo>
                      <a:pt x="2050" y="57"/>
                    </a:lnTo>
                    <a:lnTo>
                      <a:pt x="205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9"/>
              <p:cNvSpPr/>
              <p:nvPr/>
            </p:nvSpPr>
            <p:spPr>
              <a:xfrm>
                <a:off x="-1028633" y="2470008"/>
                <a:ext cx="153808" cy="4429"/>
              </a:xfrm>
              <a:custGeom>
                <a:rect b="b" l="l" r="r" t="t"/>
                <a:pathLst>
                  <a:path extrusionOk="0" h="59" w="2049">
                    <a:moveTo>
                      <a:pt x="1" y="0"/>
                    </a:moveTo>
                    <a:lnTo>
                      <a:pt x="1" y="58"/>
                    </a:lnTo>
                    <a:lnTo>
                      <a:pt x="2048" y="58"/>
                    </a:lnTo>
                    <a:lnTo>
                      <a:pt x="204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9"/>
              <p:cNvSpPr/>
              <p:nvPr/>
            </p:nvSpPr>
            <p:spPr>
              <a:xfrm>
                <a:off x="-1028633" y="2387437"/>
                <a:ext cx="153883" cy="4354"/>
              </a:xfrm>
              <a:custGeom>
                <a:rect b="b" l="l" r="r" t="t"/>
                <a:pathLst>
                  <a:path extrusionOk="0" h="58" w="2050">
                    <a:moveTo>
                      <a:pt x="1" y="1"/>
                    </a:moveTo>
                    <a:lnTo>
                      <a:pt x="1" y="57"/>
                    </a:lnTo>
                    <a:lnTo>
                      <a:pt x="2050" y="57"/>
                    </a:lnTo>
                    <a:lnTo>
                      <a:pt x="205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9"/>
              <p:cNvSpPr/>
              <p:nvPr/>
            </p:nvSpPr>
            <p:spPr>
              <a:xfrm>
                <a:off x="-1006038" y="2389538"/>
                <a:ext cx="4354" cy="82722"/>
              </a:xfrm>
              <a:custGeom>
                <a:rect b="b" l="l" r="r" t="t"/>
                <a:pathLst>
                  <a:path extrusionOk="0" h="1102" w="58">
                    <a:moveTo>
                      <a:pt x="1" y="0"/>
                    </a:moveTo>
                    <a:lnTo>
                      <a:pt x="1"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9"/>
              <p:cNvSpPr/>
              <p:nvPr/>
            </p:nvSpPr>
            <p:spPr>
              <a:xfrm>
                <a:off x="-967755" y="2389538"/>
                <a:ext cx="4279" cy="82722"/>
              </a:xfrm>
              <a:custGeom>
                <a:rect b="b" l="l" r="r" t="t"/>
                <a:pathLst>
                  <a:path extrusionOk="0" h="1102" w="57">
                    <a:moveTo>
                      <a:pt x="0" y="0"/>
                    </a:moveTo>
                    <a:lnTo>
                      <a:pt x="0"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9"/>
              <p:cNvSpPr/>
              <p:nvPr/>
            </p:nvSpPr>
            <p:spPr>
              <a:xfrm>
                <a:off x="-939980" y="2389538"/>
                <a:ext cx="4279" cy="82722"/>
              </a:xfrm>
              <a:custGeom>
                <a:rect b="b" l="l" r="r" t="t"/>
                <a:pathLst>
                  <a:path extrusionOk="0" h="1102" w="57">
                    <a:moveTo>
                      <a:pt x="0" y="0"/>
                    </a:moveTo>
                    <a:lnTo>
                      <a:pt x="0"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9"/>
              <p:cNvSpPr/>
              <p:nvPr/>
            </p:nvSpPr>
            <p:spPr>
              <a:xfrm>
                <a:off x="-901772" y="2389538"/>
                <a:ext cx="4354" cy="82722"/>
              </a:xfrm>
              <a:custGeom>
                <a:rect b="b" l="l" r="r" t="t"/>
                <a:pathLst>
                  <a:path extrusionOk="0" h="1102" w="58">
                    <a:moveTo>
                      <a:pt x="1" y="0"/>
                    </a:moveTo>
                    <a:lnTo>
                      <a:pt x="1" y="1101"/>
                    </a:lnTo>
                    <a:lnTo>
                      <a:pt x="57" y="1101"/>
                    </a:lnTo>
                    <a:lnTo>
                      <a:pt x="5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9"/>
              <p:cNvSpPr/>
              <p:nvPr/>
            </p:nvSpPr>
            <p:spPr>
              <a:xfrm>
                <a:off x="-1040116" y="2356473"/>
                <a:ext cx="176865" cy="21518"/>
              </a:xfrm>
              <a:custGeom>
                <a:rect b="b" l="l" r="r" t="t"/>
                <a:pathLst>
                  <a:path extrusionOk="0" h="225" w="2356">
                    <a:moveTo>
                      <a:pt x="184" y="0"/>
                    </a:moveTo>
                    <a:lnTo>
                      <a:pt x="1" y="224"/>
                    </a:lnTo>
                    <a:lnTo>
                      <a:pt x="2356" y="224"/>
                    </a:lnTo>
                    <a:lnTo>
                      <a:pt x="217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29"/>
              <p:cNvSpPr/>
              <p:nvPr/>
            </p:nvSpPr>
            <p:spPr>
              <a:xfrm>
                <a:off x="-1026306" y="2130714"/>
                <a:ext cx="149154" cy="230450"/>
              </a:xfrm>
              <a:custGeom>
                <a:rect b="b" l="l" r="r" t="t"/>
                <a:pathLst>
                  <a:path extrusionOk="0" h="3070" w="1987">
                    <a:moveTo>
                      <a:pt x="994" y="1"/>
                    </a:moveTo>
                    <a:lnTo>
                      <a:pt x="0" y="3069"/>
                    </a:lnTo>
                    <a:lnTo>
                      <a:pt x="1987" y="3069"/>
                    </a:lnTo>
                    <a:lnTo>
                      <a:pt x="9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9"/>
              <p:cNvSpPr/>
              <p:nvPr/>
            </p:nvSpPr>
            <p:spPr>
              <a:xfrm>
                <a:off x="-951690" y="2130714"/>
                <a:ext cx="88427" cy="247264"/>
              </a:xfrm>
              <a:custGeom>
                <a:rect b="b" l="l" r="r" t="t"/>
                <a:pathLst>
                  <a:path extrusionOk="0" h="3294" w="1178">
                    <a:moveTo>
                      <a:pt x="0" y="1"/>
                    </a:moveTo>
                    <a:lnTo>
                      <a:pt x="528" y="3069"/>
                    </a:lnTo>
                    <a:lnTo>
                      <a:pt x="656" y="3293"/>
                    </a:lnTo>
                    <a:lnTo>
                      <a:pt x="1178" y="3293"/>
                    </a:lnTo>
                    <a:lnTo>
                      <a:pt x="993" y="3069"/>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29"/>
              <p:cNvSpPr/>
              <p:nvPr/>
            </p:nvSpPr>
            <p:spPr>
              <a:xfrm>
                <a:off x="-1040118" y="2130714"/>
                <a:ext cx="88502" cy="247264"/>
              </a:xfrm>
              <a:custGeom>
                <a:rect b="b" l="l" r="r" t="t"/>
                <a:pathLst>
                  <a:path extrusionOk="0" h="3294" w="1179">
                    <a:moveTo>
                      <a:pt x="1178" y="1"/>
                    </a:moveTo>
                    <a:lnTo>
                      <a:pt x="184" y="3069"/>
                    </a:lnTo>
                    <a:lnTo>
                      <a:pt x="1" y="3293"/>
                    </a:lnTo>
                    <a:lnTo>
                      <a:pt x="523" y="3293"/>
                    </a:lnTo>
                    <a:lnTo>
                      <a:pt x="649" y="3069"/>
                    </a:lnTo>
                    <a:lnTo>
                      <a:pt x="11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9"/>
              <p:cNvSpPr/>
              <p:nvPr/>
            </p:nvSpPr>
            <p:spPr>
              <a:xfrm>
                <a:off x="-1596429" y="3174645"/>
                <a:ext cx="401297" cy="620712"/>
              </a:xfrm>
              <a:custGeom>
                <a:rect b="b" l="l" r="r" t="t"/>
                <a:pathLst>
                  <a:path extrusionOk="0" h="8269" w="5346">
                    <a:moveTo>
                      <a:pt x="1447" y="1"/>
                    </a:moveTo>
                    <a:lnTo>
                      <a:pt x="0" y="3265"/>
                    </a:lnTo>
                    <a:lnTo>
                      <a:pt x="0" y="8269"/>
                    </a:lnTo>
                    <a:lnTo>
                      <a:pt x="5346" y="8269"/>
                    </a:lnTo>
                    <a:lnTo>
                      <a:pt x="5346" y="3265"/>
                    </a:lnTo>
                    <a:lnTo>
                      <a:pt x="389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9"/>
              <p:cNvSpPr/>
              <p:nvPr/>
            </p:nvSpPr>
            <p:spPr>
              <a:xfrm>
                <a:off x="-1412368" y="3174645"/>
                <a:ext cx="217238" cy="620712"/>
              </a:xfrm>
              <a:custGeom>
                <a:rect b="b" l="l" r="r" t="t"/>
                <a:pathLst>
                  <a:path extrusionOk="0" h="8269" w="2894">
                    <a:moveTo>
                      <a:pt x="1447" y="1"/>
                    </a:moveTo>
                    <a:lnTo>
                      <a:pt x="0" y="3265"/>
                    </a:lnTo>
                    <a:lnTo>
                      <a:pt x="0" y="8269"/>
                    </a:lnTo>
                    <a:lnTo>
                      <a:pt x="2894" y="8269"/>
                    </a:lnTo>
                    <a:lnTo>
                      <a:pt x="2894" y="3265"/>
                    </a:lnTo>
                    <a:lnTo>
                      <a:pt x="144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9"/>
              <p:cNvSpPr/>
              <p:nvPr/>
            </p:nvSpPr>
            <p:spPr>
              <a:xfrm>
                <a:off x="-1394427" y="3219008"/>
                <a:ext cx="181432" cy="576349"/>
              </a:xfrm>
              <a:custGeom>
                <a:rect b="b" l="l" r="r" t="t"/>
                <a:pathLst>
                  <a:path extrusionOk="0" h="7678" w="2417">
                    <a:moveTo>
                      <a:pt x="1208" y="0"/>
                    </a:moveTo>
                    <a:lnTo>
                      <a:pt x="0" y="2724"/>
                    </a:lnTo>
                    <a:lnTo>
                      <a:pt x="0" y="7678"/>
                    </a:lnTo>
                    <a:lnTo>
                      <a:pt x="2416" y="7678"/>
                    </a:lnTo>
                    <a:lnTo>
                      <a:pt x="2416" y="2724"/>
                    </a:lnTo>
                    <a:lnTo>
                      <a:pt x="1208"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9"/>
              <p:cNvSpPr/>
              <p:nvPr/>
            </p:nvSpPr>
            <p:spPr>
              <a:xfrm>
                <a:off x="-1313582" y="3339112"/>
                <a:ext cx="38358" cy="64631"/>
              </a:xfrm>
              <a:custGeom>
                <a:rect b="b" l="l" r="r" t="t"/>
                <a:pathLst>
                  <a:path extrusionOk="0" h="861" w="511">
                    <a:moveTo>
                      <a:pt x="255" y="0"/>
                    </a:moveTo>
                    <a:cubicBezTo>
                      <a:pt x="235" y="0"/>
                      <a:pt x="215" y="2"/>
                      <a:pt x="196" y="7"/>
                    </a:cubicBezTo>
                    <a:cubicBezTo>
                      <a:pt x="150" y="19"/>
                      <a:pt x="109" y="42"/>
                      <a:pt x="76" y="75"/>
                    </a:cubicBezTo>
                    <a:cubicBezTo>
                      <a:pt x="28" y="123"/>
                      <a:pt x="1" y="187"/>
                      <a:pt x="1" y="255"/>
                    </a:cubicBezTo>
                    <a:lnTo>
                      <a:pt x="1" y="861"/>
                    </a:lnTo>
                    <a:lnTo>
                      <a:pt x="510" y="861"/>
                    </a:lnTo>
                    <a:lnTo>
                      <a:pt x="510" y="255"/>
                    </a:lnTo>
                    <a:cubicBezTo>
                      <a:pt x="510" y="114"/>
                      <a:pt x="396" y="0"/>
                      <a:pt x="255" y="0"/>
                    </a:cubicBezTo>
                    <a:close/>
                  </a:path>
                </a:pathLst>
              </a:custGeom>
              <a:solidFill>
                <a:srgbClr val="7274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9"/>
              <p:cNvSpPr/>
              <p:nvPr/>
            </p:nvSpPr>
            <p:spPr>
              <a:xfrm>
                <a:off x="-1313582" y="3339638"/>
                <a:ext cx="29425" cy="64106"/>
              </a:xfrm>
              <a:custGeom>
                <a:rect b="b" l="l" r="r" t="t"/>
                <a:pathLst>
                  <a:path extrusionOk="0" h="854" w="392">
                    <a:moveTo>
                      <a:pt x="196" y="0"/>
                    </a:moveTo>
                    <a:cubicBezTo>
                      <a:pt x="150" y="12"/>
                      <a:pt x="109" y="35"/>
                      <a:pt x="76" y="68"/>
                    </a:cubicBezTo>
                    <a:cubicBezTo>
                      <a:pt x="28" y="116"/>
                      <a:pt x="1" y="180"/>
                      <a:pt x="1" y="248"/>
                    </a:cubicBezTo>
                    <a:lnTo>
                      <a:pt x="1" y="854"/>
                    </a:lnTo>
                    <a:lnTo>
                      <a:pt x="391" y="854"/>
                    </a:lnTo>
                    <a:lnTo>
                      <a:pt x="391" y="248"/>
                    </a:lnTo>
                    <a:cubicBezTo>
                      <a:pt x="391" y="131"/>
                      <a:pt x="310" y="28"/>
                      <a:pt x="19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9"/>
              <p:cNvSpPr/>
              <p:nvPr/>
            </p:nvSpPr>
            <p:spPr>
              <a:xfrm>
                <a:off x="-1313582" y="3403668"/>
                <a:ext cx="45264" cy="5630"/>
              </a:xfrm>
              <a:custGeom>
                <a:rect b="b" l="l" r="r" t="t"/>
                <a:pathLst>
                  <a:path extrusionOk="0" h="75" w="603">
                    <a:moveTo>
                      <a:pt x="1" y="1"/>
                    </a:moveTo>
                    <a:lnTo>
                      <a:pt x="1" y="75"/>
                    </a:lnTo>
                    <a:lnTo>
                      <a:pt x="603" y="75"/>
                    </a:lnTo>
                    <a:lnTo>
                      <a:pt x="603" y="1"/>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29"/>
              <p:cNvSpPr/>
              <p:nvPr/>
            </p:nvSpPr>
            <p:spPr>
              <a:xfrm>
                <a:off x="-1596429" y="3174645"/>
                <a:ext cx="292754" cy="245087"/>
              </a:xfrm>
              <a:custGeom>
                <a:rect b="b" l="l" r="r" t="t"/>
                <a:pathLst>
                  <a:path extrusionOk="0" h="3265" w="3900">
                    <a:moveTo>
                      <a:pt x="1447" y="1"/>
                    </a:moveTo>
                    <a:lnTo>
                      <a:pt x="0" y="3265"/>
                    </a:lnTo>
                    <a:lnTo>
                      <a:pt x="2452" y="3265"/>
                    </a:lnTo>
                    <a:lnTo>
                      <a:pt x="389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9"/>
              <p:cNvSpPr/>
              <p:nvPr/>
            </p:nvSpPr>
            <p:spPr>
              <a:xfrm>
                <a:off x="-1574810" y="3178923"/>
                <a:ext cx="106217" cy="236605"/>
              </a:xfrm>
              <a:custGeom>
                <a:rect b="b" l="l" r="r" t="t"/>
                <a:pathLst>
                  <a:path extrusionOk="0" h="3152" w="1415">
                    <a:moveTo>
                      <a:pt x="1399" y="0"/>
                    </a:moveTo>
                    <a:cubicBezTo>
                      <a:pt x="1395" y="0"/>
                      <a:pt x="1391" y="2"/>
                      <a:pt x="1389" y="7"/>
                    </a:cubicBezTo>
                    <a:lnTo>
                      <a:pt x="2" y="3135"/>
                    </a:lnTo>
                    <a:cubicBezTo>
                      <a:pt x="0" y="3141"/>
                      <a:pt x="2" y="3148"/>
                      <a:pt x="7" y="3151"/>
                    </a:cubicBezTo>
                    <a:lnTo>
                      <a:pt x="13" y="3151"/>
                    </a:lnTo>
                    <a:cubicBezTo>
                      <a:pt x="18" y="3151"/>
                      <a:pt x="22" y="3148"/>
                      <a:pt x="23" y="3144"/>
                    </a:cubicBezTo>
                    <a:lnTo>
                      <a:pt x="1411" y="16"/>
                    </a:lnTo>
                    <a:cubicBezTo>
                      <a:pt x="1414" y="7"/>
                      <a:pt x="1407" y="0"/>
                      <a:pt x="139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9"/>
              <p:cNvSpPr/>
              <p:nvPr/>
            </p:nvSpPr>
            <p:spPr>
              <a:xfrm>
                <a:off x="-1557695" y="3178998"/>
                <a:ext cx="106217" cy="236530"/>
              </a:xfrm>
              <a:custGeom>
                <a:rect b="b" l="l" r="r" t="t"/>
                <a:pathLst>
                  <a:path extrusionOk="0" h="3151" w="1415">
                    <a:moveTo>
                      <a:pt x="1400" y="0"/>
                    </a:moveTo>
                    <a:cubicBezTo>
                      <a:pt x="1397" y="0"/>
                      <a:pt x="1393" y="2"/>
                      <a:pt x="1391" y="6"/>
                    </a:cubicBezTo>
                    <a:lnTo>
                      <a:pt x="4" y="3134"/>
                    </a:lnTo>
                    <a:cubicBezTo>
                      <a:pt x="1" y="3140"/>
                      <a:pt x="4" y="3147"/>
                      <a:pt x="9" y="3150"/>
                    </a:cubicBezTo>
                    <a:lnTo>
                      <a:pt x="14" y="3150"/>
                    </a:lnTo>
                    <a:cubicBezTo>
                      <a:pt x="18" y="3150"/>
                      <a:pt x="22" y="3147"/>
                      <a:pt x="24" y="3143"/>
                    </a:cubicBezTo>
                    <a:lnTo>
                      <a:pt x="1411" y="15"/>
                    </a:lnTo>
                    <a:cubicBezTo>
                      <a:pt x="1414" y="7"/>
                      <a:pt x="1407" y="0"/>
                      <a:pt x="140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29"/>
              <p:cNvSpPr/>
              <p:nvPr/>
            </p:nvSpPr>
            <p:spPr>
              <a:xfrm>
                <a:off x="-1540505" y="3178998"/>
                <a:ext cx="106217" cy="236530"/>
              </a:xfrm>
              <a:custGeom>
                <a:rect b="b" l="l" r="r" t="t"/>
                <a:pathLst>
                  <a:path extrusionOk="0" h="3151" w="1415">
                    <a:moveTo>
                      <a:pt x="1400" y="0"/>
                    </a:moveTo>
                    <a:cubicBezTo>
                      <a:pt x="1396" y="0"/>
                      <a:pt x="1393" y="2"/>
                      <a:pt x="1391" y="6"/>
                    </a:cubicBezTo>
                    <a:lnTo>
                      <a:pt x="3" y="3134"/>
                    </a:lnTo>
                    <a:cubicBezTo>
                      <a:pt x="0" y="3140"/>
                      <a:pt x="3" y="3147"/>
                      <a:pt x="9" y="3150"/>
                    </a:cubicBezTo>
                    <a:lnTo>
                      <a:pt x="13" y="3150"/>
                    </a:lnTo>
                    <a:cubicBezTo>
                      <a:pt x="18" y="3150"/>
                      <a:pt x="22" y="3147"/>
                      <a:pt x="23" y="3143"/>
                    </a:cubicBezTo>
                    <a:lnTo>
                      <a:pt x="1411" y="15"/>
                    </a:lnTo>
                    <a:cubicBezTo>
                      <a:pt x="1415" y="7"/>
                      <a:pt x="1407" y="0"/>
                      <a:pt x="140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9"/>
              <p:cNvSpPr/>
              <p:nvPr/>
            </p:nvSpPr>
            <p:spPr>
              <a:xfrm>
                <a:off x="-1523390" y="3178923"/>
                <a:ext cx="106292" cy="236605"/>
              </a:xfrm>
              <a:custGeom>
                <a:rect b="b" l="l" r="r" t="t"/>
                <a:pathLst>
                  <a:path extrusionOk="0" h="3152" w="1416">
                    <a:moveTo>
                      <a:pt x="1401" y="0"/>
                    </a:moveTo>
                    <a:cubicBezTo>
                      <a:pt x="1397" y="0"/>
                      <a:pt x="1393" y="2"/>
                      <a:pt x="1391" y="7"/>
                    </a:cubicBezTo>
                    <a:lnTo>
                      <a:pt x="4" y="3135"/>
                    </a:lnTo>
                    <a:cubicBezTo>
                      <a:pt x="1" y="3141"/>
                      <a:pt x="4" y="3148"/>
                      <a:pt x="10" y="3151"/>
                    </a:cubicBezTo>
                    <a:lnTo>
                      <a:pt x="14" y="3151"/>
                    </a:lnTo>
                    <a:cubicBezTo>
                      <a:pt x="18" y="3151"/>
                      <a:pt x="23" y="3148"/>
                      <a:pt x="24" y="3144"/>
                    </a:cubicBezTo>
                    <a:lnTo>
                      <a:pt x="1411" y="16"/>
                    </a:lnTo>
                    <a:cubicBezTo>
                      <a:pt x="1415" y="7"/>
                      <a:pt x="1408" y="0"/>
                      <a:pt x="1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9"/>
              <p:cNvSpPr/>
              <p:nvPr/>
            </p:nvSpPr>
            <p:spPr>
              <a:xfrm>
                <a:off x="-1506200" y="3178923"/>
                <a:ext cx="106292" cy="236605"/>
              </a:xfrm>
              <a:custGeom>
                <a:rect b="b" l="l" r="r" t="t"/>
                <a:pathLst>
                  <a:path extrusionOk="0" h="3152" w="1416">
                    <a:moveTo>
                      <a:pt x="1401" y="0"/>
                    </a:moveTo>
                    <a:cubicBezTo>
                      <a:pt x="1397" y="0"/>
                      <a:pt x="1393" y="2"/>
                      <a:pt x="1391" y="7"/>
                    </a:cubicBezTo>
                    <a:lnTo>
                      <a:pt x="3" y="3135"/>
                    </a:lnTo>
                    <a:cubicBezTo>
                      <a:pt x="0" y="3141"/>
                      <a:pt x="3" y="3148"/>
                      <a:pt x="9" y="3151"/>
                    </a:cubicBezTo>
                    <a:lnTo>
                      <a:pt x="13" y="3151"/>
                    </a:lnTo>
                    <a:cubicBezTo>
                      <a:pt x="18" y="3151"/>
                      <a:pt x="22" y="3148"/>
                      <a:pt x="24" y="3144"/>
                    </a:cubicBezTo>
                    <a:lnTo>
                      <a:pt x="1411" y="16"/>
                    </a:lnTo>
                    <a:cubicBezTo>
                      <a:pt x="1416" y="7"/>
                      <a:pt x="1408" y="0"/>
                      <a:pt x="1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29"/>
              <p:cNvSpPr/>
              <p:nvPr/>
            </p:nvSpPr>
            <p:spPr>
              <a:xfrm>
                <a:off x="-1489010" y="3178848"/>
                <a:ext cx="106367" cy="236680"/>
              </a:xfrm>
              <a:custGeom>
                <a:rect b="b" l="l" r="r" t="t"/>
                <a:pathLst>
                  <a:path extrusionOk="0" h="3153" w="1417">
                    <a:moveTo>
                      <a:pt x="1401" y="0"/>
                    </a:moveTo>
                    <a:cubicBezTo>
                      <a:pt x="1397" y="0"/>
                      <a:pt x="1392" y="3"/>
                      <a:pt x="1390" y="8"/>
                    </a:cubicBezTo>
                    <a:lnTo>
                      <a:pt x="3" y="3136"/>
                    </a:lnTo>
                    <a:cubicBezTo>
                      <a:pt x="0" y="3142"/>
                      <a:pt x="3" y="3149"/>
                      <a:pt x="9" y="3152"/>
                    </a:cubicBezTo>
                    <a:lnTo>
                      <a:pt x="13" y="3152"/>
                    </a:lnTo>
                    <a:cubicBezTo>
                      <a:pt x="19" y="3152"/>
                      <a:pt x="22" y="3149"/>
                      <a:pt x="25" y="3145"/>
                    </a:cubicBezTo>
                    <a:lnTo>
                      <a:pt x="1412" y="17"/>
                    </a:lnTo>
                    <a:cubicBezTo>
                      <a:pt x="1417" y="8"/>
                      <a:pt x="1409" y="0"/>
                      <a:pt x="1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9"/>
              <p:cNvSpPr/>
              <p:nvPr/>
            </p:nvSpPr>
            <p:spPr>
              <a:xfrm>
                <a:off x="-1471745" y="3178923"/>
                <a:ext cx="106067" cy="236605"/>
              </a:xfrm>
              <a:custGeom>
                <a:rect b="b" l="l" r="r" t="t"/>
                <a:pathLst>
                  <a:path extrusionOk="0" h="3152" w="1413">
                    <a:moveTo>
                      <a:pt x="1399" y="0"/>
                    </a:moveTo>
                    <a:cubicBezTo>
                      <a:pt x="1395" y="0"/>
                      <a:pt x="1391" y="3"/>
                      <a:pt x="1389" y="7"/>
                    </a:cubicBezTo>
                    <a:lnTo>
                      <a:pt x="2" y="3135"/>
                    </a:lnTo>
                    <a:cubicBezTo>
                      <a:pt x="0" y="3141"/>
                      <a:pt x="2" y="3148"/>
                      <a:pt x="7" y="3151"/>
                    </a:cubicBezTo>
                    <a:lnTo>
                      <a:pt x="13" y="3151"/>
                    </a:lnTo>
                    <a:cubicBezTo>
                      <a:pt x="17" y="3151"/>
                      <a:pt x="20" y="3148"/>
                      <a:pt x="23" y="3144"/>
                    </a:cubicBezTo>
                    <a:lnTo>
                      <a:pt x="1411" y="16"/>
                    </a:lnTo>
                    <a:cubicBezTo>
                      <a:pt x="1412" y="10"/>
                      <a:pt x="1411" y="3"/>
                      <a:pt x="1405" y="2"/>
                    </a:cubicBezTo>
                    <a:cubicBezTo>
                      <a:pt x="1403" y="1"/>
                      <a:pt x="1401" y="0"/>
                      <a:pt x="139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9"/>
              <p:cNvSpPr/>
              <p:nvPr/>
            </p:nvSpPr>
            <p:spPr>
              <a:xfrm>
                <a:off x="-1454630" y="3178923"/>
                <a:ext cx="106217" cy="236605"/>
              </a:xfrm>
              <a:custGeom>
                <a:rect b="b" l="l" r="r" t="t"/>
                <a:pathLst>
                  <a:path extrusionOk="0" h="3152" w="1415">
                    <a:moveTo>
                      <a:pt x="1401" y="0"/>
                    </a:moveTo>
                    <a:cubicBezTo>
                      <a:pt x="1396" y="0"/>
                      <a:pt x="1392" y="2"/>
                      <a:pt x="1389" y="7"/>
                    </a:cubicBezTo>
                    <a:lnTo>
                      <a:pt x="4" y="3135"/>
                    </a:lnTo>
                    <a:cubicBezTo>
                      <a:pt x="1" y="3141"/>
                      <a:pt x="4" y="3148"/>
                      <a:pt x="9" y="3151"/>
                    </a:cubicBezTo>
                    <a:lnTo>
                      <a:pt x="14" y="3151"/>
                    </a:lnTo>
                    <a:cubicBezTo>
                      <a:pt x="18" y="3151"/>
                      <a:pt x="22" y="3148"/>
                      <a:pt x="24" y="3144"/>
                    </a:cubicBezTo>
                    <a:lnTo>
                      <a:pt x="1411" y="16"/>
                    </a:lnTo>
                    <a:cubicBezTo>
                      <a:pt x="1415" y="7"/>
                      <a:pt x="1408" y="0"/>
                      <a:pt x="1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29"/>
              <p:cNvSpPr/>
              <p:nvPr/>
            </p:nvSpPr>
            <p:spPr>
              <a:xfrm>
                <a:off x="-1437440" y="3178998"/>
                <a:ext cx="106142" cy="236530"/>
              </a:xfrm>
              <a:custGeom>
                <a:rect b="b" l="l" r="r" t="t"/>
                <a:pathLst>
                  <a:path extrusionOk="0" h="3151" w="1414">
                    <a:moveTo>
                      <a:pt x="1399" y="0"/>
                    </a:moveTo>
                    <a:cubicBezTo>
                      <a:pt x="1395" y="0"/>
                      <a:pt x="1392" y="2"/>
                      <a:pt x="1389" y="6"/>
                    </a:cubicBezTo>
                    <a:lnTo>
                      <a:pt x="2" y="3134"/>
                    </a:lnTo>
                    <a:cubicBezTo>
                      <a:pt x="0" y="3140"/>
                      <a:pt x="2" y="3147"/>
                      <a:pt x="7" y="3150"/>
                    </a:cubicBezTo>
                    <a:lnTo>
                      <a:pt x="13" y="3150"/>
                    </a:lnTo>
                    <a:cubicBezTo>
                      <a:pt x="18" y="3150"/>
                      <a:pt x="20" y="3147"/>
                      <a:pt x="23" y="3143"/>
                    </a:cubicBezTo>
                    <a:lnTo>
                      <a:pt x="1411" y="15"/>
                    </a:lnTo>
                    <a:cubicBezTo>
                      <a:pt x="1414" y="7"/>
                      <a:pt x="1407" y="0"/>
                      <a:pt x="139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9"/>
              <p:cNvSpPr/>
              <p:nvPr/>
            </p:nvSpPr>
            <p:spPr>
              <a:xfrm>
                <a:off x="-1570456" y="3464621"/>
                <a:ext cx="26648" cy="55923"/>
              </a:xfrm>
              <a:custGeom>
                <a:rect b="b" l="l" r="r" t="t"/>
                <a:pathLst>
                  <a:path extrusionOk="0" h="745" w="355">
                    <a:moveTo>
                      <a:pt x="0" y="0"/>
                    </a:moveTo>
                    <a:lnTo>
                      <a:pt x="0" y="744"/>
                    </a:lnTo>
                    <a:lnTo>
                      <a:pt x="354" y="744"/>
                    </a:lnTo>
                    <a:lnTo>
                      <a:pt x="35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9"/>
              <p:cNvSpPr/>
              <p:nvPr/>
            </p:nvSpPr>
            <p:spPr>
              <a:xfrm>
                <a:off x="-1562875" y="3464621"/>
                <a:ext cx="4279" cy="55923"/>
              </a:xfrm>
              <a:custGeom>
                <a:rect b="b" l="l" r="r" t="t"/>
                <a:pathLst>
                  <a:path extrusionOk="0" h="745" w="57">
                    <a:moveTo>
                      <a:pt x="0" y="0"/>
                    </a:moveTo>
                    <a:lnTo>
                      <a:pt x="0" y="744"/>
                    </a:lnTo>
                    <a:lnTo>
                      <a:pt x="57" y="744"/>
                    </a:lnTo>
                    <a:lnTo>
                      <a:pt x="57"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29"/>
              <p:cNvSpPr/>
              <p:nvPr/>
            </p:nvSpPr>
            <p:spPr>
              <a:xfrm>
                <a:off x="-1570456" y="3485039"/>
                <a:ext cx="26648" cy="4279"/>
              </a:xfrm>
              <a:custGeom>
                <a:rect b="b" l="l" r="r" t="t"/>
                <a:pathLst>
                  <a:path extrusionOk="0" h="57" w="355">
                    <a:moveTo>
                      <a:pt x="0" y="0"/>
                    </a:moveTo>
                    <a:lnTo>
                      <a:pt x="0" y="57"/>
                    </a:lnTo>
                    <a:lnTo>
                      <a:pt x="354" y="57"/>
                    </a:lnTo>
                    <a:lnTo>
                      <a:pt x="354"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9"/>
              <p:cNvSpPr/>
              <p:nvPr/>
            </p:nvSpPr>
            <p:spPr>
              <a:xfrm>
                <a:off x="-1509578" y="3464621"/>
                <a:ext cx="26723" cy="55923"/>
              </a:xfrm>
              <a:custGeom>
                <a:rect b="b" l="l" r="r" t="t"/>
                <a:pathLst>
                  <a:path extrusionOk="0" h="745" w="356">
                    <a:moveTo>
                      <a:pt x="1" y="0"/>
                    </a:moveTo>
                    <a:lnTo>
                      <a:pt x="1" y="744"/>
                    </a:lnTo>
                    <a:lnTo>
                      <a:pt x="355" y="744"/>
                    </a:lnTo>
                    <a:lnTo>
                      <a:pt x="35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29"/>
              <p:cNvSpPr/>
              <p:nvPr/>
            </p:nvSpPr>
            <p:spPr>
              <a:xfrm>
                <a:off x="-1501996" y="3464621"/>
                <a:ext cx="4354" cy="55923"/>
              </a:xfrm>
              <a:custGeom>
                <a:rect b="b" l="l" r="r" t="t"/>
                <a:pathLst>
                  <a:path extrusionOk="0" h="745" w="58">
                    <a:moveTo>
                      <a:pt x="1" y="0"/>
                    </a:moveTo>
                    <a:lnTo>
                      <a:pt x="1" y="744"/>
                    </a:lnTo>
                    <a:lnTo>
                      <a:pt x="57" y="744"/>
                    </a:lnTo>
                    <a:lnTo>
                      <a:pt x="57"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29"/>
              <p:cNvSpPr/>
              <p:nvPr/>
            </p:nvSpPr>
            <p:spPr>
              <a:xfrm>
                <a:off x="-1509578" y="3485039"/>
                <a:ext cx="26723" cy="4279"/>
              </a:xfrm>
              <a:custGeom>
                <a:rect b="b" l="l" r="r" t="t"/>
                <a:pathLst>
                  <a:path extrusionOk="0" h="57" w="356">
                    <a:moveTo>
                      <a:pt x="1" y="0"/>
                    </a:moveTo>
                    <a:lnTo>
                      <a:pt x="1" y="57"/>
                    </a:lnTo>
                    <a:lnTo>
                      <a:pt x="355" y="57"/>
                    </a:lnTo>
                    <a:lnTo>
                      <a:pt x="355"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29"/>
              <p:cNvSpPr/>
              <p:nvPr/>
            </p:nvSpPr>
            <p:spPr>
              <a:xfrm>
                <a:off x="-1570456" y="3560479"/>
                <a:ext cx="26648" cy="55923"/>
              </a:xfrm>
              <a:custGeom>
                <a:rect b="b" l="l" r="r" t="t"/>
                <a:pathLst>
                  <a:path extrusionOk="0" h="745" w="355">
                    <a:moveTo>
                      <a:pt x="0" y="1"/>
                    </a:moveTo>
                    <a:lnTo>
                      <a:pt x="0" y="744"/>
                    </a:lnTo>
                    <a:lnTo>
                      <a:pt x="354" y="744"/>
                    </a:lnTo>
                    <a:lnTo>
                      <a:pt x="35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29"/>
              <p:cNvSpPr/>
              <p:nvPr/>
            </p:nvSpPr>
            <p:spPr>
              <a:xfrm>
                <a:off x="-1562875" y="3560479"/>
                <a:ext cx="4279" cy="55923"/>
              </a:xfrm>
              <a:custGeom>
                <a:rect b="b" l="l" r="r" t="t"/>
                <a:pathLst>
                  <a:path extrusionOk="0" h="745" w="57">
                    <a:moveTo>
                      <a:pt x="0" y="1"/>
                    </a:moveTo>
                    <a:lnTo>
                      <a:pt x="0" y="744"/>
                    </a:lnTo>
                    <a:lnTo>
                      <a:pt x="57" y="744"/>
                    </a:lnTo>
                    <a:lnTo>
                      <a:pt x="57" y="1"/>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29"/>
              <p:cNvSpPr/>
              <p:nvPr/>
            </p:nvSpPr>
            <p:spPr>
              <a:xfrm>
                <a:off x="-1570456" y="3580897"/>
                <a:ext cx="26648" cy="4354"/>
              </a:xfrm>
              <a:custGeom>
                <a:rect b="b" l="l" r="r" t="t"/>
                <a:pathLst>
                  <a:path extrusionOk="0" h="58" w="355">
                    <a:moveTo>
                      <a:pt x="0" y="1"/>
                    </a:moveTo>
                    <a:lnTo>
                      <a:pt x="0" y="57"/>
                    </a:lnTo>
                    <a:lnTo>
                      <a:pt x="354" y="57"/>
                    </a:lnTo>
                    <a:lnTo>
                      <a:pt x="354" y="1"/>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9"/>
              <p:cNvSpPr/>
              <p:nvPr/>
            </p:nvSpPr>
            <p:spPr>
              <a:xfrm>
                <a:off x="-1509578" y="3560479"/>
                <a:ext cx="26723" cy="55923"/>
              </a:xfrm>
              <a:custGeom>
                <a:rect b="b" l="l" r="r" t="t"/>
                <a:pathLst>
                  <a:path extrusionOk="0" h="745" w="356">
                    <a:moveTo>
                      <a:pt x="1" y="1"/>
                    </a:moveTo>
                    <a:lnTo>
                      <a:pt x="1" y="744"/>
                    </a:lnTo>
                    <a:lnTo>
                      <a:pt x="355" y="744"/>
                    </a:lnTo>
                    <a:lnTo>
                      <a:pt x="35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29"/>
              <p:cNvSpPr/>
              <p:nvPr/>
            </p:nvSpPr>
            <p:spPr>
              <a:xfrm>
                <a:off x="-1501996" y="3560479"/>
                <a:ext cx="4354" cy="55923"/>
              </a:xfrm>
              <a:custGeom>
                <a:rect b="b" l="l" r="r" t="t"/>
                <a:pathLst>
                  <a:path extrusionOk="0" h="745" w="58">
                    <a:moveTo>
                      <a:pt x="1" y="1"/>
                    </a:moveTo>
                    <a:lnTo>
                      <a:pt x="1" y="744"/>
                    </a:lnTo>
                    <a:lnTo>
                      <a:pt x="57" y="744"/>
                    </a:lnTo>
                    <a:lnTo>
                      <a:pt x="57" y="1"/>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29"/>
              <p:cNvSpPr/>
              <p:nvPr/>
            </p:nvSpPr>
            <p:spPr>
              <a:xfrm>
                <a:off x="-1509578" y="3580897"/>
                <a:ext cx="26723" cy="4354"/>
              </a:xfrm>
              <a:custGeom>
                <a:rect b="b" l="l" r="r" t="t"/>
                <a:pathLst>
                  <a:path extrusionOk="0" h="58" w="356">
                    <a:moveTo>
                      <a:pt x="1" y="1"/>
                    </a:moveTo>
                    <a:lnTo>
                      <a:pt x="1" y="57"/>
                    </a:lnTo>
                    <a:lnTo>
                      <a:pt x="355" y="57"/>
                    </a:lnTo>
                    <a:lnTo>
                      <a:pt x="355" y="1"/>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29"/>
              <p:cNvSpPr/>
              <p:nvPr/>
            </p:nvSpPr>
            <p:spPr>
              <a:xfrm>
                <a:off x="-1570456" y="3656413"/>
                <a:ext cx="26648" cy="55998"/>
              </a:xfrm>
              <a:custGeom>
                <a:rect b="b" l="l" r="r" t="t"/>
                <a:pathLst>
                  <a:path extrusionOk="0" h="746" w="355">
                    <a:moveTo>
                      <a:pt x="0" y="0"/>
                    </a:moveTo>
                    <a:lnTo>
                      <a:pt x="0" y="745"/>
                    </a:lnTo>
                    <a:lnTo>
                      <a:pt x="354" y="745"/>
                    </a:lnTo>
                    <a:lnTo>
                      <a:pt x="35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9"/>
              <p:cNvSpPr/>
              <p:nvPr/>
            </p:nvSpPr>
            <p:spPr>
              <a:xfrm>
                <a:off x="-1562875" y="3656413"/>
                <a:ext cx="4279" cy="55998"/>
              </a:xfrm>
              <a:custGeom>
                <a:rect b="b" l="l" r="r" t="t"/>
                <a:pathLst>
                  <a:path extrusionOk="0" h="746" w="57">
                    <a:moveTo>
                      <a:pt x="0" y="0"/>
                    </a:moveTo>
                    <a:lnTo>
                      <a:pt x="0" y="745"/>
                    </a:lnTo>
                    <a:lnTo>
                      <a:pt x="57" y="745"/>
                    </a:lnTo>
                    <a:lnTo>
                      <a:pt x="57"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9"/>
              <p:cNvSpPr/>
              <p:nvPr/>
            </p:nvSpPr>
            <p:spPr>
              <a:xfrm>
                <a:off x="-1570456" y="3676830"/>
                <a:ext cx="26648" cy="4279"/>
              </a:xfrm>
              <a:custGeom>
                <a:rect b="b" l="l" r="r" t="t"/>
                <a:pathLst>
                  <a:path extrusionOk="0" h="57" w="355">
                    <a:moveTo>
                      <a:pt x="0" y="0"/>
                    </a:moveTo>
                    <a:lnTo>
                      <a:pt x="0" y="57"/>
                    </a:lnTo>
                    <a:lnTo>
                      <a:pt x="354" y="57"/>
                    </a:lnTo>
                    <a:lnTo>
                      <a:pt x="354"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9"/>
              <p:cNvSpPr/>
              <p:nvPr/>
            </p:nvSpPr>
            <p:spPr>
              <a:xfrm>
                <a:off x="-1509578" y="3656413"/>
                <a:ext cx="26723" cy="55998"/>
              </a:xfrm>
              <a:custGeom>
                <a:rect b="b" l="l" r="r" t="t"/>
                <a:pathLst>
                  <a:path extrusionOk="0" h="746" w="356">
                    <a:moveTo>
                      <a:pt x="1" y="0"/>
                    </a:moveTo>
                    <a:lnTo>
                      <a:pt x="1" y="745"/>
                    </a:lnTo>
                    <a:lnTo>
                      <a:pt x="355" y="745"/>
                    </a:lnTo>
                    <a:lnTo>
                      <a:pt x="35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29"/>
              <p:cNvSpPr/>
              <p:nvPr/>
            </p:nvSpPr>
            <p:spPr>
              <a:xfrm>
                <a:off x="-1501996" y="3656413"/>
                <a:ext cx="4354" cy="55998"/>
              </a:xfrm>
              <a:custGeom>
                <a:rect b="b" l="l" r="r" t="t"/>
                <a:pathLst>
                  <a:path extrusionOk="0" h="746" w="58">
                    <a:moveTo>
                      <a:pt x="1" y="0"/>
                    </a:moveTo>
                    <a:lnTo>
                      <a:pt x="1" y="745"/>
                    </a:lnTo>
                    <a:lnTo>
                      <a:pt x="57" y="745"/>
                    </a:lnTo>
                    <a:lnTo>
                      <a:pt x="57"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29"/>
              <p:cNvSpPr/>
              <p:nvPr/>
            </p:nvSpPr>
            <p:spPr>
              <a:xfrm>
                <a:off x="-1509578" y="3676830"/>
                <a:ext cx="26723" cy="4279"/>
              </a:xfrm>
              <a:custGeom>
                <a:rect b="b" l="l" r="r" t="t"/>
                <a:pathLst>
                  <a:path extrusionOk="0" h="57" w="356">
                    <a:moveTo>
                      <a:pt x="1" y="0"/>
                    </a:moveTo>
                    <a:lnTo>
                      <a:pt x="1" y="57"/>
                    </a:lnTo>
                    <a:lnTo>
                      <a:pt x="355" y="57"/>
                    </a:lnTo>
                    <a:lnTo>
                      <a:pt x="355"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29"/>
              <p:cNvSpPr/>
              <p:nvPr/>
            </p:nvSpPr>
            <p:spPr>
              <a:xfrm>
                <a:off x="-1366953" y="3514014"/>
                <a:ext cx="58250" cy="55248"/>
              </a:xfrm>
              <a:custGeom>
                <a:rect b="b" l="l" r="r" t="t"/>
                <a:pathLst>
                  <a:path extrusionOk="0" h="736" w="776">
                    <a:moveTo>
                      <a:pt x="250" y="1"/>
                    </a:moveTo>
                    <a:lnTo>
                      <a:pt x="250" y="156"/>
                    </a:lnTo>
                    <a:lnTo>
                      <a:pt x="600" y="156"/>
                    </a:lnTo>
                    <a:lnTo>
                      <a:pt x="600" y="1"/>
                    </a:lnTo>
                    <a:close/>
                    <a:moveTo>
                      <a:pt x="0" y="257"/>
                    </a:moveTo>
                    <a:lnTo>
                      <a:pt x="0" y="412"/>
                    </a:lnTo>
                    <a:lnTo>
                      <a:pt x="350" y="412"/>
                    </a:lnTo>
                    <a:lnTo>
                      <a:pt x="350" y="257"/>
                    </a:lnTo>
                    <a:close/>
                    <a:moveTo>
                      <a:pt x="425" y="581"/>
                    </a:moveTo>
                    <a:lnTo>
                      <a:pt x="425" y="736"/>
                    </a:lnTo>
                    <a:lnTo>
                      <a:pt x="776" y="736"/>
                    </a:lnTo>
                    <a:lnTo>
                      <a:pt x="776" y="58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9"/>
              <p:cNvSpPr/>
              <p:nvPr/>
            </p:nvSpPr>
            <p:spPr>
              <a:xfrm>
                <a:off x="-1304424" y="3459817"/>
                <a:ext cx="58250" cy="55173"/>
              </a:xfrm>
              <a:custGeom>
                <a:rect b="b" l="l" r="r" t="t"/>
                <a:pathLst>
                  <a:path extrusionOk="0" h="735" w="776">
                    <a:moveTo>
                      <a:pt x="251" y="1"/>
                    </a:moveTo>
                    <a:lnTo>
                      <a:pt x="251" y="154"/>
                    </a:lnTo>
                    <a:lnTo>
                      <a:pt x="601" y="154"/>
                    </a:lnTo>
                    <a:lnTo>
                      <a:pt x="601" y="1"/>
                    </a:lnTo>
                    <a:close/>
                    <a:moveTo>
                      <a:pt x="0" y="257"/>
                    </a:moveTo>
                    <a:lnTo>
                      <a:pt x="0" y="412"/>
                    </a:lnTo>
                    <a:lnTo>
                      <a:pt x="351" y="412"/>
                    </a:lnTo>
                    <a:lnTo>
                      <a:pt x="351" y="257"/>
                    </a:lnTo>
                    <a:close/>
                    <a:moveTo>
                      <a:pt x="426" y="579"/>
                    </a:moveTo>
                    <a:lnTo>
                      <a:pt x="426" y="734"/>
                    </a:lnTo>
                    <a:lnTo>
                      <a:pt x="776" y="734"/>
                    </a:lnTo>
                    <a:lnTo>
                      <a:pt x="776" y="579"/>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29"/>
              <p:cNvSpPr/>
              <p:nvPr/>
            </p:nvSpPr>
            <p:spPr>
              <a:xfrm>
                <a:off x="-1067817" y="2830846"/>
                <a:ext cx="750350" cy="964510"/>
              </a:xfrm>
              <a:custGeom>
                <a:rect b="b" l="l" r="r" t="t"/>
                <a:pathLst>
                  <a:path extrusionOk="0" h="12849" w="9996">
                    <a:moveTo>
                      <a:pt x="2417" y="1"/>
                    </a:moveTo>
                    <a:lnTo>
                      <a:pt x="1" y="6858"/>
                    </a:lnTo>
                    <a:lnTo>
                      <a:pt x="1" y="12849"/>
                    </a:lnTo>
                    <a:lnTo>
                      <a:pt x="9996" y="12849"/>
                    </a:lnTo>
                    <a:lnTo>
                      <a:pt x="9996" y="6858"/>
                    </a:lnTo>
                    <a:lnTo>
                      <a:pt x="758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29"/>
              <p:cNvSpPr/>
              <p:nvPr/>
            </p:nvSpPr>
            <p:spPr>
              <a:xfrm>
                <a:off x="-1067817" y="2830846"/>
                <a:ext cx="363014" cy="964510"/>
              </a:xfrm>
              <a:custGeom>
                <a:rect b="b" l="l" r="r" t="t"/>
                <a:pathLst>
                  <a:path extrusionOk="0" h="12849" w="4836">
                    <a:moveTo>
                      <a:pt x="2418" y="1"/>
                    </a:moveTo>
                    <a:lnTo>
                      <a:pt x="1" y="6859"/>
                    </a:lnTo>
                    <a:lnTo>
                      <a:pt x="1" y="12849"/>
                    </a:lnTo>
                    <a:lnTo>
                      <a:pt x="4836" y="12849"/>
                    </a:lnTo>
                    <a:lnTo>
                      <a:pt x="4836" y="6859"/>
                    </a:lnTo>
                    <a:lnTo>
                      <a:pt x="2418"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9"/>
              <p:cNvSpPr/>
              <p:nvPr/>
            </p:nvSpPr>
            <p:spPr>
              <a:xfrm>
                <a:off x="-1049876" y="2884818"/>
                <a:ext cx="327058" cy="910538"/>
              </a:xfrm>
              <a:custGeom>
                <a:rect b="b" l="l" r="r" t="t"/>
                <a:pathLst>
                  <a:path extrusionOk="0" h="12130" w="4357">
                    <a:moveTo>
                      <a:pt x="2179" y="1"/>
                    </a:moveTo>
                    <a:lnTo>
                      <a:pt x="0" y="6181"/>
                    </a:lnTo>
                    <a:lnTo>
                      <a:pt x="0" y="12130"/>
                    </a:lnTo>
                    <a:lnTo>
                      <a:pt x="4356" y="12130"/>
                    </a:lnTo>
                    <a:lnTo>
                      <a:pt x="4356" y="6181"/>
                    </a:lnTo>
                    <a:lnTo>
                      <a:pt x="217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29"/>
              <p:cNvSpPr/>
              <p:nvPr/>
            </p:nvSpPr>
            <p:spPr>
              <a:xfrm>
                <a:off x="-918587" y="3204145"/>
                <a:ext cx="45790" cy="77467"/>
              </a:xfrm>
              <a:custGeom>
                <a:rect b="b" l="l" r="r" t="t"/>
                <a:pathLst>
                  <a:path extrusionOk="0" h="1032" w="610">
                    <a:moveTo>
                      <a:pt x="317" y="1"/>
                    </a:moveTo>
                    <a:cubicBezTo>
                      <a:pt x="313" y="1"/>
                      <a:pt x="310" y="1"/>
                      <a:pt x="306" y="1"/>
                    </a:cubicBezTo>
                    <a:cubicBezTo>
                      <a:pt x="136" y="1"/>
                      <a:pt x="0" y="137"/>
                      <a:pt x="0" y="305"/>
                    </a:cubicBezTo>
                    <a:lnTo>
                      <a:pt x="0" y="1031"/>
                    </a:lnTo>
                    <a:lnTo>
                      <a:pt x="610" y="1031"/>
                    </a:lnTo>
                    <a:lnTo>
                      <a:pt x="610" y="305"/>
                    </a:lnTo>
                    <a:cubicBezTo>
                      <a:pt x="610" y="224"/>
                      <a:pt x="578" y="147"/>
                      <a:pt x="520" y="91"/>
                    </a:cubicBezTo>
                    <a:cubicBezTo>
                      <a:pt x="481" y="50"/>
                      <a:pt x="432" y="23"/>
                      <a:pt x="377" y="10"/>
                    </a:cubicBezTo>
                    <a:cubicBezTo>
                      <a:pt x="357" y="4"/>
                      <a:pt x="337" y="1"/>
                      <a:pt x="317" y="1"/>
                    </a:cubicBezTo>
                    <a:close/>
                  </a:path>
                </a:pathLst>
              </a:custGeom>
              <a:solidFill>
                <a:srgbClr val="858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9"/>
              <p:cNvSpPr/>
              <p:nvPr/>
            </p:nvSpPr>
            <p:spPr>
              <a:xfrm>
                <a:off x="-907852" y="3204821"/>
                <a:ext cx="35055" cy="76791"/>
              </a:xfrm>
              <a:custGeom>
                <a:rect b="b" l="l" r="r" t="t"/>
                <a:pathLst>
                  <a:path extrusionOk="0" h="1023" w="467">
                    <a:moveTo>
                      <a:pt x="234" y="1"/>
                    </a:moveTo>
                    <a:cubicBezTo>
                      <a:pt x="96" y="33"/>
                      <a:pt x="1" y="156"/>
                      <a:pt x="1" y="296"/>
                    </a:cubicBezTo>
                    <a:lnTo>
                      <a:pt x="1" y="1022"/>
                    </a:lnTo>
                    <a:lnTo>
                      <a:pt x="467" y="1022"/>
                    </a:lnTo>
                    <a:lnTo>
                      <a:pt x="467" y="296"/>
                    </a:lnTo>
                    <a:cubicBezTo>
                      <a:pt x="467" y="215"/>
                      <a:pt x="435" y="138"/>
                      <a:pt x="377" y="82"/>
                    </a:cubicBezTo>
                    <a:cubicBezTo>
                      <a:pt x="338" y="41"/>
                      <a:pt x="289" y="14"/>
                      <a:pt x="23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9"/>
              <p:cNvSpPr/>
              <p:nvPr/>
            </p:nvSpPr>
            <p:spPr>
              <a:xfrm>
                <a:off x="-926919" y="3281537"/>
                <a:ext cx="54122" cy="6681"/>
              </a:xfrm>
              <a:custGeom>
                <a:rect b="b" l="l" r="r" t="t"/>
                <a:pathLst>
                  <a:path extrusionOk="0" h="89" w="721">
                    <a:moveTo>
                      <a:pt x="0" y="0"/>
                    </a:moveTo>
                    <a:lnTo>
                      <a:pt x="0" y="89"/>
                    </a:lnTo>
                    <a:lnTo>
                      <a:pt x="721" y="89"/>
                    </a:lnTo>
                    <a:lnTo>
                      <a:pt x="721"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29"/>
              <p:cNvSpPr/>
              <p:nvPr/>
            </p:nvSpPr>
            <p:spPr>
              <a:xfrm>
                <a:off x="-545661" y="3426263"/>
                <a:ext cx="31978" cy="66958"/>
              </a:xfrm>
              <a:custGeom>
                <a:rect b="b" l="l" r="r" t="t"/>
                <a:pathLst>
                  <a:path extrusionOk="0" h="892" w="426">
                    <a:moveTo>
                      <a:pt x="0" y="1"/>
                    </a:moveTo>
                    <a:lnTo>
                      <a:pt x="0" y="892"/>
                    </a:lnTo>
                    <a:lnTo>
                      <a:pt x="426" y="892"/>
                    </a:lnTo>
                    <a:lnTo>
                      <a:pt x="42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9"/>
              <p:cNvSpPr/>
              <p:nvPr/>
            </p:nvSpPr>
            <p:spPr>
              <a:xfrm>
                <a:off x="-527495" y="3426413"/>
                <a:ext cx="4279" cy="66958"/>
              </a:xfrm>
              <a:custGeom>
                <a:rect b="b" l="l" r="r" t="t"/>
                <a:pathLst>
                  <a:path extrusionOk="0" h="892" w="57">
                    <a:moveTo>
                      <a:pt x="0" y="0"/>
                    </a:moveTo>
                    <a:lnTo>
                      <a:pt x="0" y="891"/>
                    </a:lnTo>
                    <a:lnTo>
                      <a:pt x="56" y="891"/>
                    </a:lnTo>
                    <a:lnTo>
                      <a:pt x="56"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29"/>
              <p:cNvSpPr/>
              <p:nvPr/>
            </p:nvSpPr>
            <p:spPr>
              <a:xfrm>
                <a:off x="-545661" y="3451185"/>
                <a:ext cx="31978" cy="4354"/>
              </a:xfrm>
              <a:custGeom>
                <a:rect b="b" l="l" r="r" t="t"/>
                <a:pathLst>
                  <a:path extrusionOk="0" h="58" w="426">
                    <a:moveTo>
                      <a:pt x="0" y="0"/>
                    </a:moveTo>
                    <a:lnTo>
                      <a:pt x="0" y="58"/>
                    </a:lnTo>
                    <a:lnTo>
                      <a:pt x="426" y="58"/>
                    </a:lnTo>
                    <a:lnTo>
                      <a:pt x="426"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9"/>
              <p:cNvSpPr/>
              <p:nvPr/>
            </p:nvSpPr>
            <p:spPr>
              <a:xfrm>
                <a:off x="-618549" y="3426263"/>
                <a:ext cx="31903" cy="66958"/>
              </a:xfrm>
              <a:custGeom>
                <a:rect b="b" l="l" r="r" t="t"/>
                <a:pathLst>
                  <a:path extrusionOk="0" h="892" w="425">
                    <a:moveTo>
                      <a:pt x="1" y="1"/>
                    </a:moveTo>
                    <a:lnTo>
                      <a:pt x="1" y="892"/>
                    </a:lnTo>
                    <a:lnTo>
                      <a:pt x="425" y="892"/>
                    </a:lnTo>
                    <a:lnTo>
                      <a:pt x="42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29"/>
              <p:cNvSpPr/>
              <p:nvPr/>
            </p:nvSpPr>
            <p:spPr>
              <a:xfrm>
                <a:off x="-600534" y="3426413"/>
                <a:ext cx="4429" cy="66958"/>
              </a:xfrm>
              <a:custGeom>
                <a:rect b="b" l="l" r="r" t="t"/>
                <a:pathLst>
                  <a:path extrusionOk="0" h="892" w="59">
                    <a:moveTo>
                      <a:pt x="1" y="0"/>
                    </a:moveTo>
                    <a:lnTo>
                      <a:pt x="1" y="891"/>
                    </a:lnTo>
                    <a:lnTo>
                      <a:pt x="59" y="891"/>
                    </a:lnTo>
                    <a:lnTo>
                      <a:pt x="59"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29"/>
              <p:cNvSpPr/>
              <p:nvPr/>
            </p:nvSpPr>
            <p:spPr>
              <a:xfrm>
                <a:off x="-618549" y="3451185"/>
                <a:ext cx="31903" cy="4354"/>
              </a:xfrm>
              <a:custGeom>
                <a:rect b="b" l="l" r="r" t="t"/>
                <a:pathLst>
                  <a:path extrusionOk="0" h="58" w="425">
                    <a:moveTo>
                      <a:pt x="1" y="0"/>
                    </a:moveTo>
                    <a:lnTo>
                      <a:pt x="1" y="58"/>
                    </a:lnTo>
                    <a:lnTo>
                      <a:pt x="425" y="58"/>
                    </a:lnTo>
                    <a:lnTo>
                      <a:pt x="425"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9"/>
              <p:cNvSpPr/>
              <p:nvPr/>
            </p:nvSpPr>
            <p:spPr>
              <a:xfrm>
                <a:off x="-398307" y="3426263"/>
                <a:ext cx="31978" cy="66958"/>
              </a:xfrm>
              <a:custGeom>
                <a:rect b="b" l="l" r="r" t="t"/>
                <a:pathLst>
                  <a:path extrusionOk="0" h="892" w="426">
                    <a:moveTo>
                      <a:pt x="1" y="1"/>
                    </a:moveTo>
                    <a:lnTo>
                      <a:pt x="1" y="892"/>
                    </a:lnTo>
                    <a:lnTo>
                      <a:pt x="426" y="892"/>
                    </a:lnTo>
                    <a:lnTo>
                      <a:pt x="42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9"/>
              <p:cNvSpPr/>
              <p:nvPr/>
            </p:nvSpPr>
            <p:spPr>
              <a:xfrm>
                <a:off x="-380141" y="3426413"/>
                <a:ext cx="4279" cy="66958"/>
              </a:xfrm>
              <a:custGeom>
                <a:rect b="b" l="l" r="r" t="t"/>
                <a:pathLst>
                  <a:path extrusionOk="0" h="892" w="57">
                    <a:moveTo>
                      <a:pt x="0" y="0"/>
                    </a:moveTo>
                    <a:lnTo>
                      <a:pt x="0" y="891"/>
                    </a:lnTo>
                    <a:lnTo>
                      <a:pt x="57" y="891"/>
                    </a:lnTo>
                    <a:lnTo>
                      <a:pt x="57"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9"/>
              <p:cNvSpPr/>
              <p:nvPr/>
            </p:nvSpPr>
            <p:spPr>
              <a:xfrm>
                <a:off x="-865853" y="3106335"/>
                <a:ext cx="213635" cy="183008"/>
              </a:xfrm>
              <a:custGeom>
                <a:rect b="b" l="l" r="r" t="t"/>
                <a:pathLst>
                  <a:path extrusionOk="0" h="2438" w="2846">
                    <a:moveTo>
                      <a:pt x="1" y="1"/>
                    </a:moveTo>
                    <a:lnTo>
                      <a:pt x="1" y="2437"/>
                    </a:lnTo>
                    <a:lnTo>
                      <a:pt x="2845" y="2437"/>
                    </a:lnTo>
                    <a:lnTo>
                      <a:pt x="2845" y="1"/>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9"/>
              <p:cNvSpPr/>
              <p:nvPr/>
            </p:nvSpPr>
            <p:spPr>
              <a:xfrm>
                <a:off x="-848212" y="3289269"/>
                <a:ext cx="178354" cy="784730"/>
              </a:xfrm>
              <a:custGeom>
                <a:rect b="b" l="l" r="r" t="t"/>
                <a:pathLst>
                  <a:path extrusionOk="0" h="10454" w="2376">
                    <a:moveTo>
                      <a:pt x="0" y="0"/>
                    </a:moveTo>
                    <a:lnTo>
                      <a:pt x="0" y="10454"/>
                    </a:lnTo>
                    <a:lnTo>
                      <a:pt x="2376" y="10454"/>
                    </a:lnTo>
                    <a:lnTo>
                      <a:pt x="2376" y="0"/>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29"/>
              <p:cNvSpPr/>
              <p:nvPr/>
            </p:nvSpPr>
            <p:spPr>
              <a:xfrm>
                <a:off x="-398307" y="3451185"/>
                <a:ext cx="31903" cy="4354"/>
              </a:xfrm>
              <a:custGeom>
                <a:rect b="b" l="l" r="r" t="t"/>
                <a:pathLst>
                  <a:path extrusionOk="0" h="58" w="425">
                    <a:moveTo>
                      <a:pt x="1" y="0"/>
                    </a:moveTo>
                    <a:lnTo>
                      <a:pt x="1" y="58"/>
                    </a:lnTo>
                    <a:lnTo>
                      <a:pt x="424" y="58"/>
                    </a:lnTo>
                    <a:lnTo>
                      <a:pt x="424"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9"/>
              <p:cNvSpPr/>
              <p:nvPr/>
            </p:nvSpPr>
            <p:spPr>
              <a:xfrm>
                <a:off x="-471196" y="3426263"/>
                <a:ext cx="31903" cy="66958"/>
              </a:xfrm>
              <a:custGeom>
                <a:rect b="b" l="l" r="r" t="t"/>
                <a:pathLst>
                  <a:path extrusionOk="0" h="892" w="425">
                    <a:moveTo>
                      <a:pt x="1" y="1"/>
                    </a:moveTo>
                    <a:lnTo>
                      <a:pt x="1" y="892"/>
                    </a:lnTo>
                    <a:lnTo>
                      <a:pt x="425" y="892"/>
                    </a:lnTo>
                    <a:lnTo>
                      <a:pt x="42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29"/>
              <p:cNvSpPr/>
              <p:nvPr/>
            </p:nvSpPr>
            <p:spPr>
              <a:xfrm>
                <a:off x="-453180" y="3426413"/>
                <a:ext cx="4354" cy="66958"/>
              </a:xfrm>
              <a:custGeom>
                <a:rect b="b" l="l" r="r" t="t"/>
                <a:pathLst>
                  <a:path extrusionOk="0" h="892" w="58">
                    <a:moveTo>
                      <a:pt x="1" y="0"/>
                    </a:moveTo>
                    <a:lnTo>
                      <a:pt x="1" y="891"/>
                    </a:lnTo>
                    <a:lnTo>
                      <a:pt x="57" y="891"/>
                    </a:lnTo>
                    <a:lnTo>
                      <a:pt x="57"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29"/>
              <p:cNvSpPr/>
              <p:nvPr/>
            </p:nvSpPr>
            <p:spPr>
              <a:xfrm>
                <a:off x="-471196" y="3451185"/>
                <a:ext cx="31903" cy="4354"/>
              </a:xfrm>
              <a:custGeom>
                <a:rect b="b" l="l" r="r" t="t"/>
                <a:pathLst>
                  <a:path extrusionOk="0" h="58" w="425">
                    <a:moveTo>
                      <a:pt x="1" y="0"/>
                    </a:moveTo>
                    <a:lnTo>
                      <a:pt x="1" y="58"/>
                    </a:lnTo>
                    <a:lnTo>
                      <a:pt x="425" y="58"/>
                    </a:lnTo>
                    <a:lnTo>
                      <a:pt x="425"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9"/>
              <p:cNvSpPr/>
              <p:nvPr/>
            </p:nvSpPr>
            <p:spPr>
              <a:xfrm>
                <a:off x="-545661" y="3541037"/>
                <a:ext cx="31978" cy="67033"/>
              </a:xfrm>
              <a:custGeom>
                <a:rect b="b" l="l" r="r" t="t"/>
                <a:pathLst>
                  <a:path extrusionOk="0" h="893" w="426">
                    <a:moveTo>
                      <a:pt x="0" y="1"/>
                    </a:moveTo>
                    <a:lnTo>
                      <a:pt x="0" y="892"/>
                    </a:lnTo>
                    <a:lnTo>
                      <a:pt x="426" y="892"/>
                    </a:lnTo>
                    <a:lnTo>
                      <a:pt x="42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29"/>
              <p:cNvSpPr/>
              <p:nvPr/>
            </p:nvSpPr>
            <p:spPr>
              <a:xfrm>
                <a:off x="-527495" y="3541188"/>
                <a:ext cx="4279" cy="66958"/>
              </a:xfrm>
              <a:custGeom>
                <a:rect b="b" l="l" r="r" t="t"/>
                <a:pathLst>
                  <a:path extrusionOk="0" h="892" w="57">
                    <a:moveTo>
                      <a:pt x="0" y="0"/>
                    </a:moveTo>
                    <a:lnTo>
                      <a:pt x="0" y="892"/>
                    </a:lnTo>
                    <a:lnTo>
                      <a:pt x="56" y="892"/>
                    </a:lnTo>
                    <a:lnTo>
                      <a:pt x="56"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29"/>
              <p:cNvSpPr/>
              <p:nvPr/>
            </p:nvSpPr>
            <p:spPr>
              <a:xfrm>
                <a:off x="-545661" y="3566034"/>
                <a:ext cx="31978" cy="4354"/>
              </a:xfrm>
              <a:custGeom>
                <a:rect b="b" l="l" r="r" t="t"/>
                <a:pathLst>
                  <a:path extrusionOk="0" h="58" w="426">
                    <a:moveTo>
                      <a:pt x="0" y="1"/>
                    </a:moveTo>
                    <a:lnTo>
                      <a:pt x="0" y="57"/>
                    </a:lnTo>
                    <a:lnTo>
                      <a:pt x="426" y="57"/>
                    </a:lnTo>
                    <a:lnTo>
                      <a:pt x="426" y="1"/>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9"/>
              <p:cNvSpPr/>
              <p:nvPr/>
            </p:nvSpPr>
            <p:spPr>
              <a:xfrm>
                <a:off x="-618549" y="3541037"/>
                <a:ext cx="31903" cy="67033"/>
              </a:xfrm>
              <a:custGeom>
                <a:rect b="b" l="l" r="r" t="t"/>
                <a:pathLst>
                  <a:path extrusionOk="0" h="893" w="425">
                    <a:moveTo>
                      <a:pt x="1" y="1"/>
                    </a:moveTo>
                    <a:lnTo>
                      <a:pt x="1" y="892"/>
                    </a:lnTo>
                    <a:lnTo>
                      <a:pt x="425" y="892"/>
                    </a:lnTo>
                    <a:lnTo>
                      <a:pt x="42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9"/>
              <p:cNvSpPr/>
              <p:nvPr/>
            </p:nvSpPr>
            <p:spPr>
              <a:xfrm>
                <a:off x="-600534" y="3541188"/>
                <a:ext cx="4429" cy="66958"/>
              </a:xfrm>
              <a:custGeom>
                <a:rect b="b" l="l" r="r" t="t"/>
                <a:pathLst>
                  <a:path extrusionOk="0" h="892" w="59">
                    <a:moveTo>
                      <a:pt x="1" y="0"/>
                    </a:moveTo>
                    <a:lnTo>
                      <a:pt x="1" y="892"/>
                    </a:lnTo>
                    <a:lnTo>
                      <a:pt x="59" y="892"/>
                    </a:lnTo>
                    <a:lnTo>
                      <a:pt x="59" y="0"/>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9"/>
              <p:cNvSpPr/>
              <p:nvPr/>
            </p:nvSpPr>
            <p:spPr>
              <a:xfrm>
                <a:off x="-618549" y="3566034"/>
                <a:ext cx="31903" cy="4354"/>
              </a:xfrm>
              <a:custGeom>
                <a:rect b="b" l="l" r="r" t="t"/>
                <a:pathLst>
                  <a:path extrusionOk="0" h="58" w="425">
                    <a:moveTo>
                      <a:pt x="1" y="1"/>
                    </a:moveTo>
                    <a:lnTo>
                      <a:pt x="1" y="57"/>
                    </a:lnTo>
                    <a:lnTo>
                      <a:pt x="425" y="57"/>
                    </a:lnTo>
                    <a:lnTo>
                      <a:pt x="425" y="1"/>
                    </a:lnTo>
                    <a:close/>
                  </a:path>
                </a:pathLst>
              </a:custGeom>
              <a:solidFill>
                <a:srgbClr val="C2C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29"/>
              <p:cNvSpPr/>
              <p:nvPr/>
            </p:nvSpPr>
            <p:spPr>
              <a:xfrm>
                <a:off x="-886308" y="2830846"/>
                <a:ext cx="568993" cy="514946"/>
              </a:xfrm>
              <a:custGeom>
                <a:rect b="b" l="l" r="r" t="t"/>
                <a:pathLst>
                  <a:path extrusionOk="0" h="6860" w="7580">
                    <a:moveTo>
                      <a:pt x="0" y="1"/>
                    </a:moveTo>
                    <a:lnTo>
                      <a:pt x="2418" y="6859"/>
                    </a:lnTo>
                    <a:lnTo>
                      <a:pt x="7579" y="6859"/>
                    </a:lnTo>
                    <a:lnTo>
                      <a:pt x="516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29"/>
              <p:cNvSpPr/>
              <p:nvPr/>
            </p:nvSpPr>
            <p:spPr>
              <a:xfrm>
                <a:off x="-533425" y="2838878"/>
                <a:ext cx="177078" cy="498882"/>
              </a:xfrm>
              <a:custGeom>
                <a:rect b="b" l="l" r="r" t="t"/>
                <a:pathLst>
                  <a:path extrusionOk="0" h="6646" w="2359">
                    <a:moveTo>
                      <a:pt x="13" y="0"/>
                    </a:moveTo>
                    <a:cubicBezTo>
                      <a:pt x="12" y="0"/>
                      <a:pt x="11" y="0"/>
                      <a:pt x="10" y="1"/>
                    </a:cubicBezTo>
                    <a:cubicBezTo>
                      <a:pt x="4" y="2"/>
                      <a:pt x="1" y="9"/>
                      <a:pt x="2" y="15"/>
                    </a:cubicBezTo>
                    <a:lnTo>
                      <a:pt x="2336" y="6637"/>
                    </a:lnTo>
                    <a:cubicBezTo>
                      <a:pt x="2337" y="6641"/>
                      <a:pt x="2342" y="6644"/>
                      <a:pt x="2346" y="6645"/>
                    </a:cubicBezTo>
                    <a:cubicBezTo>
                      <a:pt x="2347" y="6644"/>
                      <a:pt x="2349" y="6644"/>
                      <a:pt x="2350" y="6644"/>
                    </a:cubicBezTo>
                    <a:cubicBezTo>
                      <a:pt x="2356" y="6642"/>
                      <a:pt x="2359" y="6635"/>
                      <a:pt x="2356" y="6629"/>
                    </a:cubicBezTo>
                    <a:lnTo>
                      <a:pt x="24" y="8"/>
                    </a:lnTo>
                    <a:cubicBezTo>
                      <a:pt x="22" y="3"/>
                      <a:pt x="17" y="0"/>
                      <a:pt x="1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29"/>
              <p:cNvSpPr/>
              <p:nvPr/>
            </p:nvSpPr>
            <p:spPr>
              <a:xfrm>
                <a:off x="-564352" y="2838878"/>
                <a:ext cx="177078" cy="498882"/>
              </a:xfrm>
              <a:custGeom>
                <a:rect b="b" l="l" r="r" t="t"/>
                <a:pathLst>
                  <a:path extrusionOk="0" h="6646" w="2359">
                    <a:moveTo>
                      <a:pt x="12" y="0"/>
                    </a:moveTo>
                    <a:cubicBezTo>
                      <a:pt x="11" y="0"/>
                      <a:pt x="10" y="0"/>
                      <a:pt x="9" y="1"/>
                    </a:cubicBezTo>
                    <a:cubicBezTo>
                      <a:pt x="3" y="2"/>
                      <a:pt x="1" y="9"/>
                      <a:pt x="2" y="15"/>
                    </a:cubicBezTo>
                    <a:lnTo>
                      <a:pt x="2336" y="6637"/>
                    </a:lnTo>
                    <a:cubicBezTo>
                      <a:pt x="2337" y="6641"/>
                      <a:pt x="2341" y="6644"/>
                      <a:pt x="2346" y="6645"/>
                    </a:cubicBezTo>
                    <a:cubicBezTo>
                      <a:pt x="2347" y="6644"/>
                      <a:pt x="2349" y="6644"/>
                      <a:pt x="2349" y="6644"/>
                    </a:cubicBezTo>
                    <a:cubicBezTo>
                      <a:pt x="2356" y="6642"/>
                      <a:pt x="2359" y="6635"/>
                      <a:pt x="2356" y="6629"/>
                    </a:cubicBezTo>
                    <a:lnTo>
                      <a:pt x="24" y="8"/>
                    </a:lnTo>
                    <a:cubicBezTo>
                      <a:pt x="21" y="3"/>
                      <a:pt x="17" y="0"/>
                      <a:pt x="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9"/>
              <p:cNvSpPr/>
              <p:nvPr/>
            </p:nvSpPr>
            <p:spPr>
              <a:xfrm>
                <a:off x="-595429" y="2838878"/>
                <a:ext cx="177078" cy="498882"/>
              </a:xfrm>
              <a:custGeom>
                <a:rect b="b" l="l" r="r" t="t"/>
                <a:pathLst>
                  <a:path extrusionOk="0" h="6646" w="2359">
                    <a:moveTo>
                      <a:pt x="14" y="0"/>
                    </a:moveTo>
                    <a:cubicBezTo>
                      <a:pt x="13" y="0"/>
                      <a:pt x="12" y="0"/>
                      <a:pt x="11" y="1"/>
                    </a:cubicBezTo>
                    <a:cubicBezTo>
                      <a:pt x="4" y="2"/>
                      <a:pt x="1" y="9"/>
                      <a:pt x="4" y="15"/>
                    </a:cubicBezTo>
                    <a:lnTo>
                      <a:pt x="2336" y="6637"/>
                    </a:lnTo>
                    <a:cubicBezTo>
                      <a:pt x="2337" y="6641"/>
                      <a:pt x="2342" y="6644"/>
                      <a:pt x="2346" y="6645"/>
                    </a:cubicBezTo>
                    <a:cubicBezTo>
                      <a:pt x="2347" y="6644"/>
                      <a:pt x="2349" y="6644"/>
                      <a:pt x="2350" y="6644"/>
                    </a:cubicBezTo>
                    <a:cubicBezTo>
                      <a:pt x="2356" y="6642"/>
                      <a:pt x="2359" y="6635"/>
                      <a:pt x="2357" y="6629"/>
                    </a:cubicBezTo>
                    <a:lnTo>
                      <a:pt x="24" y="8"/>
                    </a:lnTo>
                    <a:cubicBezTo>
                      <a:pt x="23" y="3"/>
                      <a:pt x="19" y="0"/>
                      <a:pt x="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29"/>
              <p:cNvSpPr/>
              <p:nvPr/>
            </p:nvSpPr>
            <p:spPr>
              <a:xfrm>
                <a:off x="-626356" y="2838878"/>
                <a:ext cx="177078" cy="498882"/>
              </a:xfrm>
              <a:custGeom>
                <a:rect b="b" l="l" r="r" t="t"/>
                <a:pathLst>
                  <a:path extrusionOk="0" h="6646" w="2359">
                    <a:moveTo>
                      <a:pt x="12" y="0"/>
                    </a:moveTo>
                    <a:cubicBezTo>
                      <a:pt x="11" y="0"/>
                      <a:pt x="10" y="0"/>
                      <a:pt x="9" y="1"/>
                    </a:cubicBezTo>
                    <a:cubicBezTo>
                      <a:pt x="3" y="2"/>
                      <a:pt x="1" y="9"/>
                      <a:pt x="2" y="15"/>
                    </a:cubicBezTo>
                    <a:lnTo>
                      <a:pt x="2335" y="6637"/>
                    </a:lnTo>
                    <a:cubicBezTo>
                      <a:pt x="2337" y="6641"/>
                      <a:pt x="2341" y="6644"/>
                      <a:pt x="2346" y="6645"/>
                    </a:cubicBezTo>
                    <a:cubicBezTo>
                      <a:pt x="2347" y="6644"/>
                      <a:pt x="2348" y="6644"/>
                      <a:pt x="2350" y="6644"/>
                    </a:cubicBezTo>
                    <a:cubicBezTo>
                      <a:pt x="2356" y="6642"/>
                      <a:pt x="2359" y="6635"/>
                      <a:pt x="2357" y="6629"/>
                    </a:cubicBezTo>
                    <a:lnTo>
                      <a:pt x="24" y="8"/>
                    </a:lnTo>
                    <a:cubicBezTo>
                      <a:pt x="22" y="3"/>
                      <a:pt x="17" y="0"/>
                      <a:pt x="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29"/>
              <p:cNvSpPr/>
              <p:nvPr/>
            </p:nvSpPr>
            <p:spPr>
              <a:xfrm>
                <a:off x="-657433" y="2838878"/>
                <a:ext cx="177228" cy="498882"/>
              </a:xfrm>
              <a:custGeom>
                <a:rect b="b" l="l" r="r" t="t"/>
                <a:pathLst>
                  <a:path extrusionOk="0" h="6646" w="2361">
                    <a:moveTo>
                      <a:pt x="14" y="0"/>
                    </a:moveTo>
                    <a:cubicBezTo>
                      <a:pt x="13" y="0"/>
                      <a:pt x="12" y="0"/>
                      <a:pt x="11" y="1"/>
                    </a:cubicBezTo>
                    <a:cubicBezTo>
                      <a:pt x="4" y="2"/>
                      <a:pt x="1" y="9"/>
                      <a:pt x="4" y="15"/>
                    </a:cubicBezTo>
                    <a:lnTo>
                      <a:pt x="2336" y="6637"/>
                    </a:lnTo>
                    <a:cubicBezTo>
                      <a:pt x="2337" y="6641"/>
                      <a:pt x="2342" y="6644"/>
                      <a:pt x="2347" y="6645"/>
                    </a:cubicBezTo>
                    <a:cubicBezTo>
                      <a:pt x="2349" y="6644"/>
                      <a:pt x="2349" y="6644"/>
                      <a:pt x="2350" y="6644"/>
                    </a:cubicBezTo>
                    <a:cubicBezTo>
                      <a:pt x="2356" y="6642"/>
                      <a:pt x="2360" y="6635"/>
                      <a:pt x="2357" y="6629"/>
                    </a:cubicBezTo>
                    <a:lnTo>
                      <a:pt x="25" y="8"/>
                    </a:lnTo>
                    <a:cubicBezTo>
                      <a:pt x="23" y="3"/>
                      <a:pt x="19" y="0"/>
                      <a:pt x="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9"/>
              <p:cNvSpPr/>
              <p:nvPr/>
            </p:nvSpPr>
            <p:spPr>
              <a:xfrm>
                <a:off x="-688360" y="2838878"/>
                <a:ext cx="177078" cy="498882"/>
              </a:xfrm>
              <a:custGeom>
                <a:rect b="b" l="l" r="r" t="t"/>
                <a:pathLst>
                  <a:path extrusionOk="0" h="6646" w="2359">
                    <a:moveTo>
                      <a:pt x="12" y="0"/>
                    </a:moveTo>
                    <a:cubicBezTo>
                      <a:pt x="11" y="0"/>
                      <a:pt x="10" y="0"/>
                      <a:pt x="9" y="1"/>
                    </a:cubicBezTo>
                    <a:cubicBezTo>
                      <a:pt x="3" y="2"/>
                      <a:pt x="0" y="9"/>
                      <a:pt x="2" y="15"/>
                    </a:cubicBezTo>
                    <a:lnTo>
                      <a:pt x="2335" y="6637"/>
                    </a:lnTo>
                    <a:cubicBezTo>
                      <a:pt x="2337" y="6641"/>
                      <a:pt x="2341" y="6644"/>
                      <a:pt x="2346" y="6645"/>
                    </a:cubicBezTo>
                    <a:cubicBezTo>
                      <a:pt x="2347" y="6645"/>
                      <a:pt x="2348" y="6644"/>
                      <a:pt x="2350" y="6644"/>
                    </a:cubicBezTo>
                    <a:cubicBezTo>
                      <a:pt x="2356" y="6642"/>
                      <a:pt x="2359" y="6635"/>
                      <a:pt x="2357" y="6629"/>
                    </a:cubicBezTo>
                    <a:lnTo>
                      <a:pt x="24" y="8"/>
                    </a:lnTo>
                    <a:cubicBezTo>
                      <a:pt x="22" y="3"/>
                      <a:pt x="17" y="0"/>
                      <a:pt x="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29"/>
              <p:cNvSpPr/>
              <p:nvPr/>
            </p:nvSpPr>
            <p:spPr>
              <a:xfrm>
                <a:off x="-719437" y="2838878"/>
                <a:ext cx="177078" cy="498882"/>
              </a:xfrm>
              <a:custGeom>
                <a:rect b="b" l="l" r="r" t="t"/>
                <a:pathLst>
                  <a:path extrusionOk="0" h="6646" w="2359">
                    <a:moveTo>
                      <a:pt x="12" y="0"/>
                    </a:moveTo>
                    <a:cubicBezTo>
                      <a:pt x="11" y="0"/>
                      <a:pt x="10" y="0"/>
                      <a:pt x="9" y="1"/>
                    </a:cubicBezTo>
                    <a:cubicBezTo>
                      <a:pt x="4" y="2"/>
                      <a:pt x="1" y="9"/>
                      <a:pt x="4" y="15"/>
                    </a:cubicBezTo>
                    <a:lnTo>
                      <a:pt x="2336" y="6637"/>
                    </a:lnTo>
                    <a:cubicBezTo>
                      <a:pt x="2337" y="6641"/>
                      <a:pt x="2341" y="6644"/>
                      <a:pt x="2347" y="6645"/>
                    </a:cubicBezTo>
                    <a:cubicBezTo>
                      <a:pt x="2347" y="6644"/>
                      <a:pt x="2349" y="6644"/>
                      <a:pt x="2350" y="6644"/>
                    </a:cubicBezTo>
                    <a:cubicBezTo>
                      <a:pt x="2356" y="6642"/>
                      <a:pt x="2359" y="6635"/>
                      <a:pt x="2357" y="6629"/>
                    </a:cubicBezTo>
                    <a:lnTo>
                      <a:pt x="24" y="8"/>
                    </a:lnTo>
                    <a:cubicBezTo>
                      <a:pt x="23" y="3"/>
                      <a:pt x="17" y="0"/>
                      <a:pt x="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29"/>
              <p:cNvSpPr/>
              <p:nvPr/>
            </p:nvSpPr>
            <p:spPr>
              <a:xfrm>
                <a:off x="-750440" y="2838803"/>
                <a:ext cx="177153" cy="498957"/>
              </a:xfrm>
              <a:custGeom>
                <a:rect b="b" l="l" r="r" t="t"/>
                <a:pathLst>
                  <a:path extrusionOk="0" h="6647" w="2360">
                    <a:moveTo>
                      <a:pt x="14" y="1"/>
                    </a:moveTo>
                    <a:cubicBezTo>
                      <a:pt x="7" y="1"/>
                      <a:pt x="0" y="7"/>
                      <a:pt x="3" y="16"/>
                    </a:cubicBezTo>
                    <a:lnTo>
                      <a:pt x="2336" y="6638"/>
                    </a:lnTo>
                    <a:cubicBezTo>
                      <a:pt x="2338" y="6642"/>
                      <a:pt x="2342" y="6646"/>
                      <a:pt x="2346" y="6646"/>
                    </a:cubicBezTo>
                    <a:cubicBezTo>
                      <a:pt x="2348" y="6645"/>
                      <a:pt x="2349" y="6645"/>
                      <a:pt x="2351" y="6645"/>
                    </a:cubicBezTo>
                    <a:cubicBezTo>
                      <a:pt x="2357" y="6643"/>
                      <a:pt x="2360" y="6636"/>
                      <a:pt x="2358" y="6630"/>
                    </a:cubicBezTo>
                    <a:lnTo>
                      <a:pt x="25" y="9"/>
                    </a:lnTo>
                    <a:cubicBezTo>
                      <a:pt x="23" y="3"/>
                      <a:pt x="19" y="1"/>
                      <a:pt x="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9"/>
              <p:cNvSpPr/>
              <p:nvPr/>
            </p:nvSpPr>
            <p:spPr>
              <a:xfrm>
                <a:off x="-781442" y="2838878"/>
                <a:ext cx="177228" cy="498882"/>
              </a:xfrm>
              <a:custGeom>
                <a:rect b="b" l="l" r="r" t="t"/>
                <a:pathLst>
                  <a:path extrusionOk="0" h="6646" w="2361">
                    <a:moveTo>
                      <a:pt x="14" y="0"/>
                    </a:moveTo>
                    <a:cubicBezTo>
                      <a:pt x="13" y="0"/>
                      <a:pt x="12" y="0"/>
                      <a:pt x="11" y="1"/>
                    </a:cubicBezTo>
                    <a:cubicBezTo>
                      <a:pt x="5" y="2"/>
                      <a:pt x="1" y="9"/>
                      <a:pt x="4" y="15"/>
                    </a:cubicBezTo>
                    <a:lnTo>
                      <a:pt x="2336" y="6637"/>
                    </a:lnTo>
                    <a:cubicBezTo>
                      <a:pt x="2337" y="6641"/>
                      <a:pt x="2341" y="6644"/>
                      <a:pt x="2347" y="6645"/>
                    </a:cubicBezTo>
                    <a:cubicBezTo>
                      <a:pt x="2349" y="6645"/>
                      <a:pt x="2350" y="6644"/>
                      <a:pt x="2352" y="6644"/>
                    </a:cubicBezTo>
                    <a:cubicBezTo>
                      <a:pt x="2357" y="6642"/>
                      <a:pt x="2360" y="6635"/>
                      <a:pt x="2357" y="6629"/>
                    </a:cubicBezTo>
                    <a:lnTo>
                      <a:pt x="25" y="8"/>
                    </a:lnTo>
                    <a:cubicBezTo>
                      <a:pt x="23" y="3"/>
                      <a:pt x="18" y="0"/>
                      <a:pt x="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9"/>
              <p:cNvSpPr/>
              <p:nvPr/>
            </p:nvSpPr>
            <p:spPr>
              <a:xfrm>
                <a:off x="-812369" y="2838878"/>
                <a:ext cx="177078" cy="498882"/>
              </a:xfrm>
              <a:custGeom>
                <a:rect b="b" l="l" r="r" t="t"/>
                <a:pathLst>
                  <a:path extrusionOk="0" h="6646" w="2359">
                    <a:moveTo>
                      <a:pt x="12" y="0"/>
                    </a:moveTo>
                    <a:cubicBezTo>
                      <a:pt x="11" y="0"/>
                      <a:pt x="10" y="0"/>
                      <a:pt x="9" y="1"/>
                    </a:cubicBezTo>
                    <a:cubicBezTo>
                      <a:pt x="3" y="2"/>
                      <a:pt x="0" y="9"/>
                      <a:pt x="2" y="15"/>
                    </a:cubicBezTo>
                    <a:lnTo>
                      <a:pt x="2335" y="6637"/>
                    </a:lnTo>
                    <a:cubicBezTo>
                      <a:pt x="2337" y="6641"/>
                      <a:pt x="2341" y="6644"/>
                      <a:pt x="2345" y="6645"/>
                    </a:cubicBezTo>
                    <a:cubicBezTo>
                      <a:pt x="2347" y="6644"/>
                      <a:pt x="2348" y="6644"/>
                      <a:pt x="2350" y="6644"/>
                    </a:cubicBezTo>
                    <a:cubicBezTo>
                      <a:pt x="2356" y="6642"/>
                      <a:pt x="2358" y="6635"/>
                      <a:pt x="2357" y="6629"/>
                    </a:cubicBezTo>
                    <a:lnTo>
                      <a:pt x="23" y="8"/>
                    </a:lnTo>
                    <a:cubicBezTo>
                      <a:pt x="22" y="3"/>
                      <a:pt x="17" y="0"/>
                      <a:pt x="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9"/>
              <p:cNvSpPr/>
              <p:nvPr/>
            </p:nvSpPr>
            <p:spPr>
              <a:xfrm>
                <a:off x="-843446" y="2838878"/>
                <a:ext cx="177078" cy="498882"/>
              </a:xfrm>
              <a:custGeom>
                <a:rect b="b" l="l" r="r" t="t"/>
                <a:pathLst>
                  <a:path extrusionOk="0" h="6646" w="2359">
                    <a:moveTo>
                      <a:pt x="12" y="0"/>
                    </a:moveTo>
                    <a:cubicBezTo>
                      <a:pt x="11" y="0"/>
                      <a:pt x="10" y="0"/>
                      <a:pt x="9" y="1"/>
                    </a:cubicBezTo>
                    <a:cubicBezTo>
                      <a:pt x="3" y="2"/>
                      <a:pt x="1" y="9"/>
                      <a:pt x="2" y="15"/>
                    </a:cubicBezTo>
                    <a:lnTo>
                      <a:pt x="2337" y="6637"/>
                    </a:lnTo>
                    <a:cubicBezTo>
                      <a:pt x="2338" y="6641"/>
                      <a:pt x="2343" y="6644"/>
                      <a:pt x="2347" y="6645"/>
                    </a:cubicBezTo>
                    <a:cubicBezTo>
                      <a:pt x="2347" y="6644"/>
                      <a:pt x="2349" y="6644"/>
                      <a:pt x="2350" y="6644"/>
                    </a:cubicBezTo>
                    <a:cubicBezTo>
                      <a:pt x="2356" y="6642"/>
                      <a:pt x="2359" y="6635"/>
                      <a:pt x="2357" y="6629"/>
                    </a:cubicBezTo>
                    <a:lnTo>
                      <a:pt x="24" y="8"/>
                    </a:lnTo>
                    <a:cubicBezTo>
                      <a:pt x="21" y="3"/>
                      <a:pt x="17" y="0"/>
                      <a:pt x="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9"/>
              <p:cNvSpPr/>
              <p:nvPr/>
            </p:nvSpPr>
            <p:spPr>
              <a:xfrm>
                <a:off x="-1067817" y="3542914"/>
                <a:ext cx="750350" cy="252594"/>
              </a:xfrm>
              <a:custGeom>
                <a:rect b="b" l="l" r="r" t="t"/>
                <a:pathLst>
                  <a:path extrusionOk="0" h="3365" w="9996">
                    <a:moveTo>
                      <a:pt x="9996" y="1"/>
                    </a:moveTo>
                    <a:cubicBezTo>
                      <a:pt x="9310" y="1123"/>
                      <a:pt x="7588" y="2450"/>
                      <a:pt x="4335" y="2450"/>
                    </a:cubicBezTo>
                    <a:cubicBezTo>
                      <a:pt x="3114" y="2450"/>
                      <a:pt x="1678" y="2264"/>
                      <a:pt x="1" y="1809"/>
                    </a:cubicBezTo>
                    <a:lnTo>
                      <a:pt x="1" y="3364"/>
                    </a:lnTo>
                    <a:lnTo>
                      <a:pt x="9996" y="3364"/>
                    </a:lnTo>
                    <a:lnTo>
                      <a:pt x="9996" y="1"/>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9"/>
              <p:cNvSpPr/>
              <p:nvPr/>
            </p:nvSpPr>
            <p:spPr>
              <a:xfrm>
                <a:off x="-980816" y="3348646"/>
                <a:ext cx="58175" cy="55098"/>
              </a:xfrm>
              <a:custGeom>
                <a:rect b="b" l="l" r="r" t="t"/>
                <a:pathLst>
                  <a:path extrusionOk="0" h="734" w="775">
                    <a:moveTo>
                      <a:pt x="176" y="0"/>
                    </a:moveTo>
                    <a:lnTo>
                      <a:pt x="176" y="155"/>
                    </a:lnTo>
                    <a:lnTo>
                      <a:pt x="524" y="155"/>
                    </a:lnTo>
                    <a:lnTo>
                      <a:pt x="524" y="0"/>
                    </a:lnTo>
                    <a:close/>
                    <a:moveTo>
                      <a:pt x="426" y="256"/>
                    </a:moveTo>
                    <a:lnTo>
                      <a:pt x="426" y="411"/>
                    </a:lnTo>
                    <a:lnTo>
                      <a:pt x="775" y="411"/>
                    </a:lnTo>
                    <a:lnTo>
                      <a:pt x="775" y="256"/>
                    </a:lnTo>
                    <a:close/>
                    <a:moveTo>
                      <a:pt x="1" y="581"/>
                    </a:moveTo>
                    <a:lnTo>
                      <a:pt x="1" y="734"/>
                    </a:lnTo>
                    <a:lnTo>
                      <a:pt x="349" y="734"/>
                    </a:lnTo>
                    <a:lnTo>
                      <a:pt x="349" y="58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9"/>
              <p:cNvSpPr/>
              <p:nvPr/>
            </p:nvSpPr>
            <p:spPr>
              <a:xfrm>
                <a:off x="-1009941" y="3456889"/>
                <a:ext cx="58326" cy="55173"/>
              </a:xfrm>
              <a:custGeom>
                <a:rect b="b" l="l" r="r" t="t"/>
                <a:pathLst>
                  <a:path extrusionOk="0" h="735" w="777">
                    <a:moveTo>
                      <a:pt x="176" y="1"/>
                    </a:moveTo>
                    <a:lnTo>
                      <a:pt x="176" y="154"/>
                    </a:lnTo>
                    <a:lnTo>
                      <a:pt x="526" y="154"/>
                    </a:lnTo>
                    <a:lnTo>
                      <a:pt x="526" y="1"/>
                    </a:lnTo>
                    <a:close/>
                    <a:moveTo>
                      <a:pt x="426" y="257"/>
                    </a:moveTo>
                    <a:lnTo>
                      <a:pt x="426" y="412"/>
                    </a:lnTo>
                    <a:lnTo>
                      <a:pt x="776" y="412"/>
                    </a:lnTo>
                    <a:lnTo>
                      <a:pt x="776" y="257"/>
                    </a:lnTo>
                    <a:close/>
                    <a:moveTo>
                      <a:pt x="1" y="579"/>
                    </a:moveTo>
                    <a:lnTo>
                      <a:pt x="1" y="734"/>
                    </a:lnTo>
                    <a:lnTo>
                      <a:pt x="351" y="734"/>
                    </a:lnTo>
                    <a:lnTo>
                      <a:pt x="351" y="579"/>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9"/>
              <p:cNvSpPr/>
              <p:nvPr/>
            </p:nvSpPr>
            <p:spPr>
              <a:xfrm>
                <a:off x="-851178" y="3106335"/>
                <a:ext cx="213635" cy="183008"/>
              </a:xfrm>
              <a:custGeom>
                <a:rect b="b" l="l" r="r" t="t"/>
                <a:pathLst>
                  <a:path extrusionOk="0" h="2438" w="2846">
                    <a:moveTo>
                      <a:pt x="1" y="1"/>
                    </a:moveTo>
                    <a:lnTo>
                      <a:pt x="1" y="2437"/>
                    </a:lnTo>
                    <a:lnTo>
                      <a:pt x="2845" y="2437"/>
                    </a:lnTo>
                    <a:lnTo>
                      <a:pt x="284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9"/>
              <p:cNvSpPr/>
              <p:nvPr/>
            </p:nvSpPr>
            <p:spPr>
              <a:xfrm>
                <a:off x="-833537" y="3289269"/>
                <a:ext cx="178354" cy="784730"/>
              </a:xfrm>
              <a:custGeom>
                <a:rect b="b" l="l" r="r" t="t"/>
                <a:pathLst>
                  <a:path extrusionOk="0" h="10454" w="2376">
                    <a:moveTo>
                      <a:pt x="0" y="0"/>
                    </a:moveTo>
                    <a:lnTo>
                      <a:pt x="0" y="10454"/>
                    </a:lnTo>
                    <a:lnTo>
                      <a:pt x="2376" y="10454"/>
                    </a:lnTo>
                    <a:lnTo>
                      <a:pt x="237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9"/>
              <p:cNvSpPr/>
              <p:nvPr/>
            </p:nvSpPr>
            <p:spPr>
              <a:xfrm>
                <a:off x="-850502" y="3227941"/>
                <a:ext cx="212284" cy="36482"/>
              </a:xfrm>
              <a:custGeom>
                <a:rect b="b" l="l" r="r" t="t"/>
                <a:pathLst>
                  <a:path extrusionOk="0" h="486" w="2828">
                    <a:moveTo>
                      <a:pt x="450" y="1"/>
                    </a:moveTo>
                    <a:cubicBezTo>
                      <a:pt x="447" y="1"/>
                      <a:pt x="444" y="2"/>
                      <a:pt x="442" y="4"/>
                    </a:cubicBezTo>
                    <a:lnTo>
                      <a:pt x="1" y="450"/>
                    </a:lnTo>
                    <a:lnTo>
                      <a:pt x="16" y="466"/>
                    </a:lnTo>
                    <a:lnTo>
                      <a:pt x="450" y="27"/>
                    </a:lnTo>
                    <a:lnTo>
                      <a:pt x="1151" y="483"/>
                    </a:lnTo>
                    <a:cubicBezTo>
                      <a:pt x="1154" y="484"/>
                      <a:pt x="1155" y="484"/>
                      <a:pt x="1158" y="486"/>
                    </a:cubicBezTo>
                    <a:cubicBezTo>
                      <a:pt x="1161" y="486"/>
                      <a:pt x="1164" y="484"/>
                      <a:pt x="1165" y="483"/>
                    </a:cubicBezTo>
                    <a:lnTo>
                      <a:pt x="1671" y="27"/>
                    </a:lnTo>
                    <a:lnTo>
                      <a:pt x="2372" y="484"/>
                    </a:lnTo>
                    <a:cubicBezTo>
                      <a:pt x="2374" y="485"/>
                      <a:pt x="2376" y="486"/>
                      <a:pt x="2378" y="486"/>
                    </a:cubicBezTo>
                    <a:cubicBezTo>
                      <a:pt x="2381" y="486"/>
                      <a:pt x="2384" y="485"/>
                      <a:pt x="2386" y="483"/>
                    </a:cubicBezTo>
                    <a:lnTo>
                      <a:pt x="2827" y="37"/>
                    </a:lnTo>
                    <a:lnTo>
                      <a:pt x="2811" y="21"/>
                    </a:lnTo>
                    <a:lnTo>
                      <a:pt x="2377" y="458"/>
                    </a:lnTo>
                    <a:lnTo>
                      <a:pt x="1677" y="3"/>
                    </a:lnTo>
                    <a:cubicBezTo>
                      <a:pt x="1675" y="1"/>
                      <a:pt x="1673" y="1"/>
                      <a:pt x="1671" y="1"/>
                    </a:cubicBezTo>
                    <a:cubicBezTo>
                      <a:pt x="1668" y="1"/>
                      <a:pt x="1665" y="2"/>
                      <a:pt x="1663" y="4"/>
                    </a:cubicBezTo>
                    <a:lnTo>
                      <a:pt x="1156" y="460"/>
                    </a:lnTo>
                    <a:lnTo>
                      <a:pt x="456" y="3"/>
                    </a:lnTo>
                    <a:cubicBezTo>
                      <a:pt x="454" y="1"/>
                      <a:pt x="452" y="1"/>
                      <a:pt x="4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9"/>
              <p:cNvSpPr/>
              <p:nvPr/>
            </p:nvSpPr>
            <p:spPr>
              <a:xfrm>
                <a:off x="-850502" y="3227941"/>
                <a:ext cx="212284" cy="36482"/>
              </a:xfrm>
              <a:custGeom>
                <a:rect b="b" l="l" r="r" t="t"/>
                <a:pathLst>
                  <a:path extrusionOk="0" h="486" w="2828">
                    <a:moveTo>
                      <a:pt x="1157" y="1"/>
                    </a:moveTo>
                    <a:cubicBezTo>
                      <a:pt x="1155" y="1"/>
                      <a:pt x="1153" y="1"/>
                      <a:pt x="1151" y="3"/>
                    </a:cubicBezTo>
                    <a:lnTo>
                      <a:pt x="450" y="460"/>
                    </a:lnTo>
                    <a:lnTo>
                      <a:pt x="16" y="20"/>
                    </a:lnTo>
                    <a:lnTo>
                      <a:pt x="1" y="37"/>
                    </a:lnTo>
                    <a:lnTo>
                      <a:pt x="442" y="481"/>
                    </a:lnTo>
                    <a:cubicBezTo>
                      <a:pt x="444" y="484"/>
                      <a:pt x="447" y="485"/>
                      <a:pt x="450" y="485"/>
                    </a:cubicBezTo>
                    <a:cubicBezTo>
                      <a:pt x="452" y="485"/>
                      <a:pt x="454" y="484"/>
                      <a:pt x="456" y="483"/>
                    </a:cubicBezTo>
                    <a:lnTo>
                      <a:pt x="1156" y="27"/>
                    </a:lnTo>
                    <a:lnTo>
                      <a:pt x="1663" y="483"/>
                    </a:lnTo>
                    <a:cubicBezTo>
                      <a:pt x="1666" y="484"/>
                      <a:pt x="1669" y="484"/>
                      <a:pt x="1671" y="486"/>
                    </a:cubicBezTo>
                    <a:cubicBezTo>
                      <a:pt x="1673" y="484"/>
                      <a:pt x="1674" y="484"/>
                      <a:pt x="1677" y="483"/>
                    </a:cubicBezTo>
                    <a:lnTo>
                      <a:pt x="2376" y="27"/>
                    </a:lnTo>
                    <a:lnTo>
                      <a:pt x="2810" y="464"/>
                    </a:lnTo>
                    <a:lnTo>
                      <a:pt x="2827" y="448"/>
                    </a:lnTo>
                    <a:lnTo>
                      <a:pt x="2386" y="4"/>
                    </a:lnTo>
                    <a:cubicBezTo>
                      <a:pt x="2384" y="2"/>
                      <a:pt x="2381" y="1"/>
                      <a:pt x="2378" y="1"/>
                    </a:cubicBezTo>
                    <a:cubicBezTo>
                      <a:pt x="2376" y="1"/>
                      <a:pt x="2374" y="1"/>
                      <a:pt x="2372" y="3"/>
                    </a:cubicBezTo>
                    <a:lnTo>
                      <a:pt x="1671" y="460"/>
                    </a:lnTo>
                    <a:lnTo>
                      <a:pt x="1165" y="4"/>
                    </a:lnTo>
                    <a:cubicBezTo>
                      <a:pt x="1163" y="2"/>
                      <a:pt x="1160" y="1"/>
                      <a:pt x="115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9"/>
              <p:cNvSpPr/>
              <p:nvPr/>
            </p:nvSpPr>
            <p:spPr>
              <a:xfrm>
                <a:off x="-786546" y="3347520"/>
                <a:ext cx="24171" cy="48342"/>
              </a:xfrm>
              <a:custGeom>
                <a:rect b="b" l="l" r="r" t="t"/>
                <a:pathLst>
                  <a:path extrusionOk="0" h="644" w="322">
                    <a:moveTo>
                      <a:pt x="1" y="1"/>
                    </a:moveTo>
                    <a:lnTo>
                      <a:pt x="1" y="643"/>
                    </a:lnTo>
                    <a:lnTo>
                      <a:pt x="322" y="643"/>
                    </a:lnTo>
                    <a:lnTo>
                      <a:pt x="32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9"/>
              <p:cNvSpPr/>
              <p:nvPr/>
            </p:nvSpPr>
            <p:spPr>
              <a:xfrm>
                <a:off x="-734976" y="3550421"/>
                <a:ext cx="24171" cy="48417"/>
              </a:xfrm>
              <a:custGeom>
                <a:rect b="b" l="l" r="r" t="t"/>
                <a:pathLst>
                  <a:path extrusionOk="0" h="645" w="322">
                    <a:moveTo>
                      <a:pt x="1" y="0"/>
                    </a:moveTo>
                    <a:lnTo>
                      <a:pt x="1" y="644"/>
                    </a:lnTo>
                    <a:lnTo>
                      <a:pt x="322" y="644"/>
                    </a:lnTo>
                    <a:lnTo>
                      <a:pt x="32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9"/>
              <p:cNvSpPr/>
              <p:nvPr/>
            </p:nvSpPr>
            <p:spPr>
              <a:xfrm>
                <a:off x="-816798" y="3166763"/>
                <a:ext cx="53146" cy="62154"/>
              </a:xfrm>
              <a:custGeom>
                <a:rect b="b" l="l" r="r" t="t"/>
                <a:pathLst>
                  <a:path extrusionOk="0" h="828" w="708">
                    <a:moveTo>
                      <a:pt x="0" y="0"/>
                    </a:moveTo>
                    <a:lnTo>
                      <a:pt x="0" y="828"/>
                    </a:lnTo>
                    <a:lnTo>
                      <a:pt x="707" y="828"/>
                    </a:lnTo>
                    <a:lnTo>
                      <a:pt x="70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9"/>
              <p:cNvSpPr/>
              <p:nvPr/>
            </p:nvSpPr>
            <p:spPr>
              <a:xfrm>
                <a:off x="-725067" y="3166763"/>
                <a:ext cx="53146" cy="62154"/>
              </a:xfrm>
              <a:custGeom>
                <a:rect b="b" l="l" r="r" t="t"/>
                <a:pathLst>
                  <a:path extrusionOk="0" h="828" w="708">
                    <a:moveTo>
                      <a:pt x="0" y="0"/>
                    </a:moveTo>
                    <a:lnTo>
                      <a:pt x="0" y="828"/>
                    </a:lnTo>
                    <a:lnTo>
                      <a:pt x="708" y="828"/>
                    </a:lnTo>
                    <a:lnTo>
                      <a:pt x="708"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9"/>
              <p:cNvSpPr/>
              <p:nvPr/>
            </p:nvSpPr>
            <p:spPr>
              <a:xfrm>
                <a:off x="-851178" y="3164586"/>
                <a:ext cx="213635" cy="4429"/>
              </a:xfrm>
              <a:custGeom>
                <a:rect b="b" l="l" r="r" t="t"/>
                <a:pathLst>
                  <a:path extrusionOk="0" h="59" w="2846">
                    <a:moveTo>
                      <a:pt x="1" y="0"/>
                    </a:moveTo>
                    <a:lnTo>
                      <a:pt x="1" y="58"/>
                    </a:lnTo>
                    <a:lnTo>
                      <a:pt x="2845" y="58"/>
                    </a:lnTo>
                    <a:lnTo>
                      <a:pt x="284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9"/>
              <p:cNvSpPr/>
              <p:nvPr/>
            </p:nvSpPr>
            <p:spPr>
              <a:xfrm>
                <a:off x="-851178" y="3226665"/>
                <a:ext cx="213635" cy="4354"/>
              </a:xfrm>
              <a:custGeom>
                <a:rect b="b" l="l" r="r" t="t"/>
                <a:pathLst>
                  <a:path extrusionOk="0" h="58" w="2846">
                    <a:moveTo>
                      <a:pt x="1" y="1"/>
                    </a:moveTo>
                    <a:lnTo>
                      <a:pt x="1" y="57"/>
                    </a:lnTo>
                    <a:lnTo>
                      <a:pt x="2845" y="57"/>
                    </a:lnTo>
                    <a:lnTo>
                      <a:pt x="284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9"/>
              <p:cNvSpPr/>
              <p:nvPr/>
            </p:nvSpPr>
            <p:spPr>
              <a:xfrm>
                <a:off x="-851178" y="3261345"/>
                <a:ext cx="213635" cy="4279"/>
              </a:xfrm>
              <a:custGeom>
                <a:rect b="b" l="l" r="r" t="t"/>
                <a:pathLst>
                  <a:path extrusionOk="0" h="57" w="2846">
                    <a:moveTo>
                      <a:pt x="1" y="0"/>
                    </a:moveTo>
                    <a:lnTo>
                      <a:pt x="1" y="57"/>
                    </a:lnTo>
                    <a:lnTo>
                      <a:pt x="2845" y="57"/>
                    </a:lnTo>
                    <a:lnTo>
                      <a:pt x="284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9"/>
              <p:cNvSpPr/>
              <p:nvPr/>
            </p:nvSpPr>
            <p:spPr>
              <a:xfrm>
                <a:off x="-851178" y="3123600"/>
                <a:ext cx="213635" cy="4354"/>
              </a:xfrm>
              <a:custGeom>
                <a:rect b="b" l="l" r="r" t="t"/>
                <a:pathLst>
                  <a:path extrusionOk="0" h="58" w="2846">
                    <a:moveTo>
                      <a:pt x="1" y="1"/>
                    </a:moveTo>
                    <a:lnTo>
                      <a:pt x="1" y="57"/>
                    </a:lnTo>
                    <a:lnTo>
                      <a:pt x="2845" y="57"/>
                    </a:lnTo>
                    <a:lnTo>
                      <a:pt x="284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9"/>
              <p:cNvSpPr/>
              <p:nvPr/>
            </p:nvSpPr>
            <p:spPr>
              <a:xfrm>
                <a:off x="-818899" y="3125777"/>
                <a:ext cx="4279" cy="137669"/>
              </a:xfrm>
              <a:custGeom>
                <a:rect b="b" l="l" r="r" t="t"/>
                <a:pathLst>
                  <a:path extrusionOk="0" h="1834" w="57">
                    <a:moveTo>
                      <a:pt x="1" y="1"/>
                    </a:moveTo>
                    <a:lnTo>
                      <a:pt x="1" y="1834"/>
                    </a:lnTo>
                    <a:lnTo>
                      <a:pt x="57" y="1834"/>
                    </a:lnTo>
                    <a:lnTo>
                      <a:pt x="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9"/>
              <p:cNvSpPr/>
              <p:nvPr/>
            </p:nvSpPr>
            <p:spPr>
              <a:xfrm>
                <a:off x="-765828" y="3125777"/>
                <a:ext cx="4354" cy="137669"/>
              </a:xfrm>
              <a:custGeom>
                <a:rect b="b" l="l" r="r" t="t"/>
                <a:pathLst>
                  <a:path extrusionOk="0" h="1834" w="58">
                    <a:moveTo>
                      <a:pt x="1" y="1"/>
                    </a:moveTo>
                    <a:lnTo>
                      <a:pt x="1" y="1834"/>
                    </a:lnTo>
                    <a:lnTo>
                      <a:pt x="57" y="1834"/>
                    </a:lnTo>
                    <a:lnTo>
                      <a:pt x="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9"/>
              <p:cNvSpPr/>
              <p:nvPr/>
            </p:nvSpPr>
            <p:spPr>
              <a:xfrm>
                <a:off x="-727244" y="3125777"/>
                <a:ext cx="4279" cy="137669"/>
              </a:xfrm>
              <a:custGeom>
                <a:rect b="b" l="l" r="r" t="t"/>
                <a:pathLst>
                  <a:path extrusionOk="0" h="1834" w="57">
                    <a:moveTo>
                      <a:pt x="1" y="1"/>
                    </a:moveTo>
                    <a:lnTo>
                      <a:pt x="1" y="1834"/>
                    </a:lnTo>
                    <a:lnTo>
                      <a:pt x="57" y="1834"/>
                    </a:lnTo>
                    <a:lnTo>
                      <a:pt x="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9"/>
              <p:cNvSpPr/>
              <p:nvPr/>
            </p:nvSpPr>
            <p:spPr>
              <a:xfrm>
                <a:off x="-674173" y="3125777"/>
                <a:ext cx="4354" cy="137669"/>
              </a:xfrm>
              <a:custGeom>
                <a:rect b="b" l="l" r="r" t="t"/>
                <a:pathLst>
                  <a:path extrusionOk="0" h="1834" w="58">
                    <a:moveTo>
                      <a:pt x="1" y="1"/>
                    </a:moveTo>
                    <a:lnTo>
                      <a:pt x="1" y="1834"/>
                    </a:lnTo>
                    <a:lnTo>
                      <a:pt x="57" y="1834"/>
                    </a:lnTo>
                    <a:lnTo>
                      <a:pt x="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9"/>
              <p:cNvSpPr/>
              <p:nvPr/>
            </p:nvSpPr>
            <p:spPr>
              <a:xfrm>
                <a:off x="-867092" y="3078261"/>
                <a:ext cx="245613" cy="28149"/>
              </a:xfrm>
              <a:custGeom>
                <a:rect b="b" l="l" r="r" t="t"/>
                <a:pathLst>
                  <a:path extrusionOk="0" h="375" w="3272">
                    <a:moveTo>
                      <a:pt x="256" y="0"/>
                    </a:moveTo>
                    <a:lnTo>
                      <a:pt x="0" y="375"/>
                    </a:lnTo>
                    <a:lnTo>
                      <a:pt x="3271" y="375"/>
                    </a:lnTo>
                    <a:lnTo>
                      <a:pt x="301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9"/>
              <p:cNvSpPr/>
              <p:nvPr/>
            </p:nvSpPr>
            <p:spPr>
              <a:xfrm>
                <a:off x="-847875" y="2583357"/>
                <a:ext cx="207029" cy="494979"/>
              </a:xfrm>
              <a:custGeom>
                <a:rect b="b" l="l" r="r" t="t"/>
                <a:pathLst>
                  <a:path extrusionOk="0" h="6594" w="2758">
                    <a:moveTo>
                      <a:pt x="1379" y="1"/>
                    </a:moveTo>
                    <a:lnTo>
                      <a:pt x="0" y="6593"/>
                    </a:lnTo>
                    <a:lnTo>
                      <a:pt x="2758" y="6593"/>
                    </a:lnTo>
                    <a:lnTo>
                      <a:pt x="137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9"/>
              <p:cNvSpPr/>
              <p:nvPr/>
            </p:nvSpPr>
            <p:spPr>
              <a:xfrm>
                <a:off x="-746536" y="2391774"/>
                <a:ext cx="4354" cy="208380"/>
              </a:xfrm>
              <a:custGeom>
                <a:rect b="b" l="l" r="r" t="t"/>
                <a:pathLst>
                  <a:path extrusionOk="0" h="2776" w="58">
                    <a:moveTo>
                      <a:pt x="0" y="1"/>
                    </a:moveTo>
                    <a:lnTo>
                      <a:pt x="0" y="2776"/>
                    </a:lnTo>
                    <a:lnTo>
                      <a:pt x="58" y="2776"/>
                    </a:lnTo>
                    <a:lnTo>
                      <a:pt x="58" y="1"/>
                    </a:lnTo>
                    <a:close/>
                  </a:path>
                </a:pathLst>
              </a:custGeom>
              <a:solidFill>
                <a:srgbClr val="DDDE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9"/>
              <p:cNvSpPr/>
              <p:nvPr/>
            </p:nvSpPr>
            <p:spPr>
              <a:xfrm>
                <a:off x="-754793" y="3289269"/>
                <a:ext cx="99611" cy="784730"/>
              </a:xfrm>
              <a:custGeom>
                <a:rect b="b" l="l" r="r" t="t"/>
                <a:pathLst>
                  <a:path extrusionOk="0" h="10454" w="1327">
                    <a:moveTo>
                      <a:pt x="569" y="0"/>
                    </a:moveTo>
                    <a:cubicBezTo>
                      <a:pt x="887" y="3432"/>
                      <a:pt x="681" y="6918"/>
                      <a:pt x="0" y="10454"/>
                    </a:cubicBezTo>
                    <a:lnTo>
                      <a:pt x="1327" y="10454"/>
                    </a:lnTo>
                    <a:lnTo>
                      <a:pt x="1327" y="0"/>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9"/>
              <p:cNvSpPr/>
              <p:nvPr/>
            </p:nvSpPr>
            <p:spPr>
              <a:xfrm>
                <a:off x="-833687" y="3289269"/>
                <a:ext cx="50294" cy="784730"/>
              </a:xfrm>
              <a:custGeom>
                <a:rect b="b" l="l" r="r" t="t"/>
                <a:pathLst>
                  <a:path extrusionOk="0" h="10454" w="670">
                    <a:moveTo>
                      <a:pt x="1" y="0"/>
                    </a:moveTo>
                    <a:lnTo>
                      <a:pt x="1" y="10454"/>
                    </a:lnTo>
                    <a:lnTo>
                      <a:pt x="381" y="10454"/>
                    </a:lnTo>
                    <a:cubicBezTo>
                      <a:pt x="621" y="6687"/>
                      <a:pt x="669" y="3147"/>
                      <a:pt x="381" y="0"/>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9"/>
              <p:cNvSpPr/>
              <p:nvPr/>
            </p:nvSpPr>
            <p:spPr>
              <a:xfrm>
                <a:off x="-744434" y="2583357"/>
                <a:ext cx="122956" cy="523053"/>
              </a:xfrm>
              <a:custGeom>
                <a:rect b="b" l="l" r="r" t="t"/>
                <a:pathLst>
                  <a:path extrusionOk="0" h="6968" w="1638">
                    <a:moveTo>
                      <a:pt x="1" y="1"/>
                    </a:moveTo>
                    <a:lnTo>
                      <a:pt x="687" y="6593"/>
                    </a:lnTo>
                    <a:lnTo>
                      <a:pt x="781" y="6968"/>
                    </a:lnTo>
                    <a:lnTo>
                      <a:pt x="1637" y="6968"/>
                    </a:lnTo>
                    <a:lnTo>
                      <a:pt x="1380" y="6593"/>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9"/>
              <p:cNvSpPr/>
              <p:nvPr/>
            </p:nvSpPr>
            <p:spPr>
              <a:xfrm>
                <a:off x="-867092" y="2583357"/>
                <a:ext cx="122731" cy="523053"/>
              </a:xfrm>
              <a:custGeom>
                <a:rect b="b" l="l" r="r" t="t"/>
                <a:pathLst>
                  <a:path extrusionOk="0" h="6968" w="1635">
                    <a:moveTo>
                      <a:pt x="1635" y="1"/>
                    </a:moveTo>
                    <a:lnTo>
                      <a:pt x="256" y="6593"/>
                    </a:lnTo>
                    <a:lnTo>
                      <a:pt x="0" y="6968"/>
                    </a:lnTo>
                    <a:lnTo>
                      <a:pt x="855" y="6968"/>
                    </a:lnTo>
                    <a:lnTo>
                      <a:pt x="949" y="6593"/>
                    </a:lnTo>
                    <a:lnTo>
                      <a:pt x="163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9"/>
              <p:cNvSpPr/>
              <p:nvPr/>
            </p:nvSpPr>
            <p:spPr>
              <a:xfrm>
                <a:off x="-1665200" y="3778169"/>
                <a:ext cx="831720" cy="51700"/>
              </a:xfrm>
              <a:custGeom>
                <a:rect b="b" l="l" r="r" t="t"/>
                <a:pathLst>
                  <a:path extrusionOk="0" h="233" w="11080">
                    <a:moveTo>
                      <a:pt x="1" y="1"/>
                    </a:moveTo>
                    <a:lnTo>
                      <a:pt x="1" y="232"/>
                    </a:lnTo>
                    <a:lnTo>
                      <a:pt x="11079" y="232"/>
                    </a:lnTo>
                    <a:lnTo>
                      <a:pt x="1107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9"/>
              <p:cNvSpPr/>
              <p:nvPr/>
            </p:nvSpPr>
            <p:spPr>
              <a:xfrm>
                <a:off x="-1665189" y="3812698"/>
                <a:ext cx="831720" cy="261451"/>
              </a:xfrm>
              <a:custGeom>
                <a:rect b="b" l="l" r="r" t="t"/>
                <a:pathLst>
                  <a:path extrusionOk="0" h="3483" w="11080">
                    <a:moveTo>
                      <a:pt x="1" y="0"/>
                    </a:moveTo>
                    <a:lnTo>
                      <a:pt x="1" y="3482"/>
                    </a:lnTo>
                    <a:lnTo>
                      <a:pt x="11079" y="3482"/>
                    </a:lnTo>
                    <a:lnTo>
                      <a:pt x="1107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9"/>
              <p:cNvSpPr/>
              <p:nvPr/>
            </p:nvSpPr>
            <p:spPr>
              <a:xfrm>
                <a:off x="-1601083" y="3850981"/>
                <a:ext cx="26198" cy="11710"/>
              </a:xfrm>
              <a:custGeom>
                <a:rect b="b" l="l" r="r" t="t"/>
                <a:pathLst>
                  <a:path extrusionOk="0" h="156" w="349">
                    <a:moveTo>
                      <a:pt x="0" y="1"/>
                    </a:moveTo>
                    <a:lnTo>
                      <a:pt x="0" y="156"/>
                    </a:lnTo>
                    <a:lnTo>
                      <a:pt x="349" y="156"/>
                    </a:lnTo>
                    <a:lnTo>
                      <a:pt x="34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9"/>
              <p:cNvSpPr/>
              <p:nvPr/>
            </p:nvSpPr>
            <p:spPr>
              <a:xfrm>
                <a:off x="-1451778" y="3874101"/>
                <a:ext cx="26348" cy="11710"/>
              </a:xfrm>
              <a:custGeom>
                <a:rect b="b" l="l" r="r" t="t"/>
                <a:pathLst>
                  <a:path extrusionOk="0" h="156" w="351">
                    <a:moveTo>
                      <a:pt x="0" y="1"/>
                    </a:moveTo>
                    <a:lnTo>
                      <a:pt x="0" y="156"/>
                    </a:lnTo>
                    <a:lnTo>
                      <a:pt x="350" y="156"/>
                    </a:lnTo>
                    <a:lnTo>
                      <a:pt x="35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9"/>
              <p:cNvSpPr/>
              <p:nvPr/>
            </p:nvSpPr>
            <p:spPr>
              <a:xfrm>
                <a:off x="-1414470" y="3893318"/>
                <a:ext cx="26423" cy="11710"/>
              </a:xfrm>
              <a:custGeom>
                <a:rect b="b" l="l" r="r" t="t"/>
                <a:pathLst>
                  <a:path extrusionOk="0" h="156" w="352">
                    <a:moveTo>
                      <a:pt x="1" y="1"/>
                    </a:moveTo>
                    <a:lnTo>
                      <a:pt x="1" y="156"/>
                    </a:lnTo>
                    <a:lnTo>
                      <a:pt x="351" y="156"/>
                    </a:lnTo>
                    <a:lnTo>
                      <a:pt x="35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9"/>
              <p:cNvSpPr/>
              <p:nvPr/>
            </p:nvSpPr>
            <p:spPr>
              <a:xfrm>
                <a:off x="-1438641" y="3917714"/>
                <a:ext cx="26348" cy="11635"/>
              </a:xfrm>
              <a:custGeom>
                <a:rect b="b" l="l" r="r" t="t"/>
                <a:pathLst>
                  <a:path extrusionOk="0" h="155" w="351">
                    <a:moveTo>
                      <a:pt x="0" y="0"/>
                    </a:moveTo>
                    <a:lnTo>
                      <a:pt x="0" y="155"/>
                    </a:lnTo>
                    <a:lnTo>
                      <a:pt x="350" y="155"/>
                    </a:lnTo>
                    <a:lnTo>
                      <a:pt x="35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9"/>
              <p:cNvSpPr/>
              <p:nvPr/>
            </p:nvSpPr>
            <p:spPr>
              <a:xfrm>
                <a:off x="-1524591" y="3917714"/>
                <a:ext cx="26423" cy="11635"/>
              </a:xfrm>
              <a:custGeom>
                <a:rect b="b" l="l" r="r" t="t"/>
                <a:pathLst>
                  <a:path extrusionOk="0" h="155" w="352">
                    <a:moveTo>
                      <a:pt x="1" y="0"/>
                    </a:moveTo>
                    <a:lnTo>
                      <a:pt x="1" y="155"/>
                    </a:lnTo>
                    <a:lnTo>
                      <a:pt x="351" y="155"/>
                    </a:lnTo>
                    <a:lnTo>
                      <a:pt x="35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9"/>
              <p:cNvSpPr/>
              <p:nvPr/>
            </p:nvSpPr>
            <p:spPr>
              <a:xfrm>
                <a:off x="-1665200" y="3777350"/>
                <a:ext cx="99474" cy="296650"/>
              </a:xfrm>
              <a:custGeom>
                <a:rect b="b" l="l" r="r" t="t"/>
                <a:pathLst>
                  <a:path extrusionOk="0" h="3713" w="1325">
                    <a:moveTo>
                      <a:pt x="1" y="1"/>
                    </a:moveTo>
                    <a:lnTo>
                      <a:pt x="1" y="3713"/>
                    </a:lnTo>
                    <a:lnTo>
                      <a:pt x="1324" y="3713"/>
                    </a:lnTo>
                    <a:cubicBezTo>
                      <a:pt x="1145" y="3180"/>
                      <a:pt x="621" y="1523"/>
                      <a:pt x="628" y="232"/>
                    </a:cubicBezTo>
                    <a:cubicBezTo>
                      <a:pt x="628" y="154"/>
                      <a:pt x="630" y="76"/>
                      <a:pt x="636" y="1"/>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9"/>
              <p:cNvSpPr/>
              <p:nvPr/>
            </p:nvSpPr>
            <p:spPr>
              <a:xfrm>
                <a:off x="-1792125" y="3777342"/>
                <a:ext cx="183609" cy="296657"/>
              </a:xfrm>
              <a:custGeom>
                <a:rect b="b" l="l" r="r" t="t"/>
                <a:pathLst>
                  <a:path extrusionOk="0" h="3952" w="2446">
                    <a:moveTo>
                      <a:pt x="456" y="1"/>
                    </a:moveTo>
                    <a:lnTo>
                      <a:pt x="456" y="963"/>
                    </a:lnTo>
                    <a:cubicBezTo>
                      <a:pt x="457" y="1553"/>
                      <a:pt x="394" y="2141"/>
                      <a:pt x="269" y="2718"/>
                    </a:cubicBezTo>
                    <a:lnTo>
                      <a:pt x="0" y="3952"/>
                    </a:lnTo>
                    <a:lnTo>
                      <a:pt x="2445" y="3952"/>
                    </a:lnTo>
                    <a:lnTo>
                      <a:pt x="2176" y="2718"/>
                    </a:lnTo>
                    <a:cubicBezTo>
                      <a:pt x="2052" y="2141"/>
                      <a:pt x="1988" y="1553"/>
                      <a:pt x="1990" y="963"/>
                    </a:cubicBezTo>
                    <a:lnTo>
                      <a:pt x="199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9"/>
              <p:cNvSpPr/>
              <p:nvPr/>
            </p:nvSpPr>
            <p:spPr>
              <a:xfrm>
                <a:off x="-1739504" y="3801814"/>
                <a:ext cx="16214" cy="37983"/>
              </a:xfrm>
              <a:custGeom>
                <a:rect b="b" l="l" r="r" t="t"/>
                <a:pathLst>
                  <a:path extrusionOk="0" h="506" w="216">
                    <a:moveTo>
                      <a:pt x="108" y="0"/>
                    </a:moveTo>
                    <a:cubicBezTo>
                      <a:pt x="49" y="0"/>
                      <a:pt x="1" y="48"/>
                      <a:pt x="1" y="107"/>
                    </a:cubicBezTo>
                    <a:lnTo>
                      <a:pt x="1" y="505"/>
                    </a:lnTo>
                    <a:lnTo>
                      <a:pt x="215" y="505"/>
                    </a:lnTo>
                    <a:lnTo>
                      <a:pt x="215" y="107"/>
                    </a:lnTo>
                    <a:cubicBezTo>
                      <a:pt x="215" y="48"/>
                      <a:pt x="167" y="0"/>
                      <a:pt x="108" y="0"/>
                    </a:cubicBezTo>
                    <a:close/>
                  </a:path>
                </a:pathLst>
              </a:custGeom>
              <a:solidFill>
                <a:srgbClr val="7274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9"/>
              <p:cNvSpPr/>
              <p:nvPr/>
            </p:nvSpPr>
            <p:spPr>
              <a:xfrm>
                <a:off x="-1757895" y="3777267"/>
                <a:ext cx="149379" cy="296732"/>
              </a:xfrm>
              <a:custGeom>
                <a:rect b="b" l="l" r="r" t="t"/>
                <a:pathLst>
                  <a:path extrusionOk="0" h="3953" w="1990">
                    <a:moveTo>
                      <a:pt x="0" y="0"/>
                    </a:moveTo>
                    <a:lnTo>
                      <a:pt x="0" y="314"/>
                    </a:lnTo>
                    <a:cubicBezTo>
                      <a:pt x="1073" y="725"/>
                      <a:pt x="1588" y="2574"/>
                      <a:pt x="846" y="3953"/>
                    </a:cubicBezTo>
                    <a:lnTo>
                      <a:pt x="1989" y="3953"/>
                    </a:lnTo>
                    <a:lnTo>
                      <a:pt x="1720" y="2717"/>
                    </a:lnTo>
                    <a:cubicBezTo>
                      <a:pt x="1596" y="2142"/>
                      <a:pt x="1532" y="1553"/>
                      <a:pt x="1534" y="964"/>
                    </a:cubicBezTo>
                    <a:lnTo>
                      <a:pt x="1534" y="0"/>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9"/>
              <p:cNvSpPr/>
              <p:nvPr/>
            </p:nvSpPr>
            <p:spPr>
              <a:xfrm>
                <a:off x="-655256" y="3812698"/>
                <a:ext cx="407753" cy="261301"/>
              </a:xfrm>
              <a:custGeom>
                <a:rect b="b" l="l" r="r" t="t"/>
                <a:pathLst>
                  <a:path extrusionOk="0" h="3481" w="5432">
                    <a:moveTo>
                      <a:pt x="1" y="0"/>
                    </a:moveTo>
                    <a:lnTo>
                      <a:pt x="1" y="3481"/>
                    </a:lnTo>
                    <a:lnTo>
                      <a:pt x="5432" y="3481"/>
                    </a:lnTo>
                    <a:lnTo>
                      <a:pt x="543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9"/>
              <p:cNvSpPr/>
              <p:nvPr/>
            </p:nvSpPr>
            <p:spPr>
              <a:xfrm>
                <a:off x="-655257" y="3778169"/>
                <a:ext cx="407753" cy="51700"/>
              </a:xfrm>
              <a:custGeom>
                <a:rect b="b" l="l" r="r" t="t"/>
                <a:pathLst>
                  <a:path extrusionOk="0" h="233" w="5432">
                    <a:moveTo>
                      <a:pt x="1" y="1"/>
                    </a:moveTo>
                    <a:lnTo>
                      <a:pt x="1" y="232"/>
                    </a:lnTo>
                    <a:lnTo>
                      <a:pt x="5432" y="232"/>
                    </a:lnTo>
                    <a:lnTo>
                      <a:pt x="543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9"/>
              <p:cNvSpPr/>
              <p:nvPr/>
            </p:nvSpPr>
            <p:spPr>
              <a:xfrm>
                <a:off x="-586271" y="4006366"/>
                <a:ext cx="26348" cy="11710"/>
              </a:xfrm>
              <a:custGeom>
                <a:rect b="b" l="l" r="r" t="t"/>
                <a:pathLst>
                  <a:path extrusionOk="0" h="156" w="351">
                    <a:moveTo>
                      <a:pt x="0" y="1"/>
                    </a:moveTo>
                    <a:lnTo>
                      <a:pt x="0" y="156"/>
                    </a:lnTo>
                    <a:lnTo>
                      <a:pt x="350" y="156"/>
                    </a:lnTo>
                    <a:lnTo>
                      <a:pt x="35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9"/>
              <p:cNvSpPr/>
              <p:nvPr/>
            </p:nvSpPr>
            <p:spPr>
              <a:xfrm>
                <a:off x="-343359" y="3976415"/>
                <a:ext cx="26348" cy="11710"/>
              </a:xfrm>
              <a:custGeom>
                <a:rect b="b" l="l" r="r" t="t"/>
                <a:pathLst>
                  <a:path extrusionOk="0" h="156" w="351">
                    <a:moveTo>
                      <a:pt x="1" y="1"/>
                    </a:moveTo>
                    <a:lnTo>
                      <a:pt x="1" y="156"/>
                    </a:lnTo>
                    <a:lnTo>
                      <a:pt x="351" y="156"/>
                    </a:lnTo>
                    <a:lnTo>
                      <a:pt x="35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9"/>
              <p:cNvSpPr/>
              <p:nvPr/>
            </p:nvSpPr>
            <p:spPr>
              <a:xfrm>
                <a:off x="-534776" y="3874101"/>
                <a:ext cx="26348" cy="11710"/>
              </a:xfrm>
              <a:custGeom>
                <a:rect b="b" l="l" r="r" t="t"/>
                <a:pathLst>
                  <a:path extrusionOk="0" h="156" w="351">
                    <a:moveTo>
                      <a:pt x="0" y="1"/>
                    </a:moveTo>
                    <a:lnTo>
                      <a:pt x="0" y="156"/>
                    </a:lnTo>
                    <a:lnTo>
                      <a:pt x="350" y="156"/>
                    </a:lnTo>
                    <a:lnTo>
                      <a:pt x="35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9"/>
              <p:cNvSpPr/>
              <p:nvPr/>
            </p:nvSpPr>
            <p:spPr>
              <a:xfrm>
                <a:off x="-497468" y="3893318"/>
                <a:ext cx="26348" cy="11710"/>
              </a:xfrm>
              <a:custGeom>
                <a:rect b="b" l="l" r="r" t="t"/>
                <a:pathLst>
                  <a:path extrusionOk="0" h="156" w="351">
                    <a:moveTo>
                      <a:pt x="1" y="1"/>
                    </a:moveTo>
                    <a:lnTo>
                      <a:pt x="1" y="156"/>
                    </a:lnTo>
                    <a:lnTo>
                      <a:pt x="351" y="156"/>
                    </a:lnTo>
                    <a:lnTo>
                      <a:pt x="35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9"/>
              <p:cNvSpPr/>
              <p:nvPr/>
            </p:nvSpPr>
            <p:spPr>
              <a:xfrm>
                <a:off x="-521790" y="3917714"/>
                <a:ext cx="26348" cy="11635"/>
              </a:xfrm>
              <a:custGeom>
                <a:rect b="b" l="l" r="r" t="t"/>
                <a:pathLst>
                  <a:path extrusionOk="0" h="155" w="351">
                    <a:moveTo>
                      <a:pt x="1" y="0"/>
                    </a:moveTo>
                    <a:lnTo>
                      <a:pt x="1" y="155"/>
                    </a:lnTo>
                    <a:lnTo>
                      <a:pt x="351" y="155"/>
                    </a:lnTo>
                    <a:lnTo>
                      <a:pt x="35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9"/>
              <p:cNvSpPr/>
              <p:nvPr/>
            </p:nvSpPr>
            <p:spPr>
              <a:xfrm>
                <a:off x="-607590" y="3874101"/>
                <a:ext cx="26273" cy="11710"/>
              </a:xfrm>
              <a:custGeom>
                <a:rect b="b" l="l" r="r" t="t"/>
                <a:pathLst>
                  <a:path extrusionOk="0" h="156" w="350">
                    <a:moveTo>
                      <a:pt x="1" y="1"/>
                    </a:moveTo>
                    <a:lnTo>
                      <a:pt x="1" y="156"/>
                    </a:lnTo>
                    <a:lnTo>
                      <a:pt x="349" y="156"/>
                    </a:lnTo>
                    <a:lnTo>
                      <a:pt x="34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9"/>
              <p:cNvSpPr/>
              <p:nvPr/>
            </p:nvSpPr>
            <p:spPr>
              <a:xfrm>
                <a:off x="-656430" y="3777350"/>
                <a:ext cx="36774" cy="296650"/>
              </a:xfrm>
              <a:custGeom>
                <a:rect b="b" l="l" r="r" t="t"/>
                <a:pathLst>
                  <a:path extrusionOk="0" h="3713" w="490">
                    <a:moveTo>
                      <a:pt x="1" y="1"/>
                    </a:moveTo>
                    <a:lnTo>
                      <a:pt x="1" y="3713"/>
                    </a:lnTo>
                    <a:lnTo>
                      <a:pt x="490" y="3713"/>
                    </a:lnTo>
                    <a:lnTo>
                      <a:pt x="490" y="1"/>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9"/>
              <p:cNvSpPr/>
              <p:nvPr/>
            </p:nvSpPr>
            <p:spPr>
              <a:xfrm>
                <a:off x="-1772225" y="3652725"/>
                <a:ext cx="143599" cy="128600"/>
              </a:xfrm>
              <a:custGeom>
                <a:rect b="b" l="l" r="r" t="t"/>
                <a:pathLst>
                  <a:path extrusionOk="0" h="1660" w="1913">
                    <a:moveTo>
                      <a:pt x="956" y="0"/>
                    </a:moveTo>
                    <a:lnTo>
                      <a:pt x="0" y="1659"/>
                    </a:lnTo>
                    <a:lnTo>
                      <a:pt x="1913" y="1659"/>
                    </a:lnTo>
                    <a:lnTo>
                      <a:pt x="95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9"/>
              <p:cNvSpPr/>
              <p:nvPr/>
            </p:nvSpPr>
            <p:spPr>
              <a:xfrm>
                <a:off x="-1702572" y="3628789"/>
                <a:ext cx="4354" cy="33629"/>
              </a:xfrm>
              <a:custGeom>
                <a:rect b="b" l="l" r="r" t="t"/>
                <a:pathLst>
                  <a:path extrusionOk="0" h="448" w="58">
                    <a:moveTo>
                      <a:pt x="1" y="1"/>
                    </a:moveTo>
                    <a:lnTo>
                      <a:pt x="1" y="448"/>
                    </a:lnTo>
                    <a:lnTo>
                      <a:pt x="57" y="448"/>
                    </a:lnTo>
                    <a:lnTo>
                      <a:pt x="5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9"/>
              <p:cNvSpPr/>
              <p:nvPr/>
            </p:nvSpPr>
            <p:spPr>
              <a:xfrm>
                <a:off x="-1700462" y="3652725"/>
                <a:ext cx="71837" cy="128600"/>
              </a:xfrm>
              <a:custGeom>
                <a:rect b="b" l="l" r="r" t="t"/>
                <a:pathLst>
                  <a:path extrusionOk="0" h="1660" w="957">
                    <a:moveTo>
                      <a:pt x="0" y="0"/>
                    </a:moveTo>
                    <a:lnTo>
                      <a:pt x="520" y="1659"/>
                    </a:lnTo>
                    <a:lnTo>
                      <a:pt x="957" y="1659"/>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4" name="Google Shape;904;p29"/>
            <p:cNvSpPr/>
            <p:nvPr/>
          </p:nvSpPr>
          <p:spPr>
            <a:xfrm rot="-300568">
              <a:off x="7355824" y="3587952"/>
              <a:ext cx="1437835" cy="479278"/>
            </a:xfrm>
            <a:custGeom>
              <a:rect b="b" l="l" r="r" t="t"/>
              <a:pathLst>
                <a:path extrusionOk="0" h="4098" w="12294">
                  <a:moveTo>
                    <a:pt x="3962" y="1"/>
                  </a:moveTo>
                  <a:cubicBezTo>
                    <a:pt x="3894" y="314"/>
                    <a:pt x="3792" y="663"/>
                    <a:pt x="3727" y="1041"/>
                  </a:cubicBezTo>
                  <a:cubicBezTo>
                    <a:pt x="3658" y="821"/>
                    <a:pt x="3536" y="618"/>
                    <a:pt x="3372" y="451"/>
                  </a:cubicBezTo>
                  <a:cubicBezTo>
                    <a:pt x="3306" y="618"/>
                    <a:pt x="3199" y="806"/>
                    <a:pt x="3148" y="1020"/>
                  </a:cubicBezTo>
                  <a:cubicBezTo>
                    <a:pt x="3080" y="821"/>
                    <a:pt x="2964" y="639"/>
                    <a:pt x="2818" y="490"/>
                  </a:cubicBezTo>
                  <a:cubicBezTo>
                    <a:pt x="2761" y="627"/>
                    <a:pt x="2677" y="779"/>
                    <a:pt x="2624" y="949"/>
                  </a:cubicBezTo>
                  <a:cubicBezTo>
                    <a:pt x="2600" y="829"/>
                    <a:pt x="2552" y="716"/>
                    <a:pt x="2490" y="612"/>
                  </a:cubicBezTo>
                  <a:cubicBezTo>
                    <a:pt x="2442" y="710"/>
                    <a:pt x="2376" y="821"/>
                    <a:pt x="2323" y="940"/>
                  </a:cubicBezTo>
                  <a:cubicBezTo>
                    <a:pt x="2284" y="794"/>
                    <a:pt x="2224" y="654"/>
                    <a:pt x="2144" y="522"/>
                  </a:cubicBezTo>
                  <a:cubicBezTo>
                    <a:pt x="2034" y="749"/>
                    <a:pt x="1870" y="1008"/>
                    <a:pt x="1780" y="1312"/>
                  </a:cubicBezTo>
                  <a:cubicBezTo>
                    <a:pt x="1709" y="940"/>
                    <a:pt x="1557" y="597"/>
                    <a:pt x="1384" y="391"/>
                  </a:cubicBezTo>
                  <a:cubicBezTo>
                    <a:pt x="1327" y="555"/>
                    <a:pt x="1250" y="737"/>
                    <a:pt x="1187" y="937"/>
                  </a:cubicBezTo>
                  <a:cubicBezTo>
                    <a:pt x="1107" y="666"/>
                    <a:pt x="975" y="427"/>
                    <a:pt x="832" y="266"/>
                  </a:cubicBezTo>
                  <a:cubicBezTo>
                    <a:pt x="731" y="511"/>
                    <a:pt x="573" y="797"/>
                    <a:pt x="510" y="1119"/>
                  </a:cubicBezTo>
                  <a:cubicBezTo>
                    <a:pt x="469" y="967"/>
                    <a:pt x="400" y="821"/>
                    <a:pt x="308" y="692"/>
                  </a:cubicBezTo>
                  <a:cubicBezTo>
                    <a:pt x="197" y="946"/>
                    <a:pt x="10" y="1256"/>
                    <a:pt x="7" y="1625"/>
                  </a:cubicBezTo>
                  <a:cubicBezTo>
                    <a:pt x="1" y="1998"/>
                    <a:pt x="129" y="2159"/>
                    <a:pt x="290" y="2165"/>
                  </a:cubicBezTo>
                  <a:cubicBezTo>
                    <a:pt x="294" y="2165"/>
                    <a:pt x="297" y="2165"/>
                    <a:pt x="301" y="2165"/>
                  </a:cubicBezTo>
                  <a:cubicBezTo>
                    <a:pt x="424" y="2165"/>
                    <a:pt x="526" y="2069"/>
                    <a:pt x="567" y="1852"/>
                  </a:cubicBezTo>
                  <a:cubicBezTo>
                    <a:pt x="644" y="2025"/>
                    <a:pt x="770" y="2102"/>
                    <a:pt x="907" y="2102"/>
                  </a:cubicBezTo>
                  <a:cubicBezTo>
                    <a:pt x="910" y="2102"/>
                    <a:pt x="913" y="2102"/>
                    <a:pt x="916" y="2102"/>
                  </a:cubicBezTo>
                  <a:cubicBezTo>
                    <a:pt x="1005" y="2102"/>
                    <a:pt x="1091" y="2061"/>
                    <a:pt x="1148" y="1992"/>
                  </a:cubicBezTo>
                  <a:cubicBezTo>
                    <a:pt x="1223" y="2219"/>
                    <a:pt x="1351" y="2317"/>
                    <a:pt x="1491" y="2317"/>
                  </a:cubicBezTo>
                  <a:cubicBezTo>
                    <a:pt x="1613" y="2317"/>
                    <a:pt x="1715" y="2242"/>
                    <a:pt x="1774" y="2081"/>
                  </a:cubicBezTo>
                  <a:cubicBezTo>
                    <a:pt x="1825" y="2207"/>
                    <a:pt x="1911" y="2269"/>
                    <a:pt x="2010" y="2278"/>
                  </a:cubicBezTo>
                  <a:cubicBezTo>
                    <a:pt x="2018" y="2279"/>
                    <a:pt x="2026" y="2279"/>
                    <a:pt x="2034" y="2279"/>
                  </a:cubicBezTo>
                  <a:cubicBezTo>
                    <a:pt x="2197" y="2279"/>
                    <a:pt x="2337" y="2133"/>
                    <a:pt x="2382" y="1786"/>
                  </a:cubicBezTo>
                  <a:lnTo>
                    <a:pt x="2403" y="1786"/>
                  </a:lnTo>
                  <a:cubicBezTo>
                    <a:pt x="2409" y="1787"/>
                    <a:pt x="2415" y="1787"/>
                    <a:pt x="2421" y="1787"/>
                  </a:cubicBezTo>
                  <a:cubicBezTo>
                    <a:pt x="2500" y="1787"/>
                    <a:pt x="2573" y="1729"/>
                    <a:pt x="2618" y="1599"/>
                  </a:cubicBezTo>
                  <a:cubicBezTo>
                    <a:pt x="2686" y="1786"/>
                    <a:pt x="2815" y="1870"/>
                    <a:pt x="2952" y="1870"/>
                  </a:cubicBezTo>
                  <a:cubicBezTo>
                    <a:pt x="2954" y="1870"/>
                    <a:pt x="2957" y="1870"/>
                    <a:pt x="2960" y="1870"/>
                  </a:cubicBezTo>
                  <a:cubicBezTo>
                    <a:pt x="3081" y="1870"/>
                    <a:pt x="3179" y="1804"/>
                    <a:pt x="3220" y="1655"/>
                  </a:cubicBezTo>
                  <a:cubicBezTo>
                    <a:pt x="3229" y="1670"/>
                    <a:pt x="3238" y="1685"/>
                    <a:pt x="3250" y="1697"/>
                  </a:cubicBezTo>
                  <a:cubicBezTo>
                    <a:pt x="3223" y="1876"/>
                    <a:pt x="3211" y="2058"/>
                    <a:pt x="3214" y="2239"/>
                  </a:cubicBezTo>
                  <a:cubicBezTo>
                    <a:pt x="3222" y="2531"/>
                    <a:pt x="3260" y="2602"/>
                    <a:pt x="3316" y="2602"/>
                  </a:cubicBezTo>
                  <a:cubicBezTo>
                    <a:pt x="3369" y="2602"/>
                    <a:pt x="3438" y="2538"/>
                    <a:pt x="3512" y="2538"/>
                  </a:cubicBezTo>
                  <a:cubicBezTo>
                    <a:pt x="3586" y="2539"/>
                    <a:pt x="3652" y="2604"/>
                    <a:pt x="3700" y="2604"/>
                  </a:cubicBezTo>
                  <a:cubicBezTo>
                    <a:pt x="3740" y="2604"/>
                    <a:pt x="3766" y="2560"/>
                    <a:pt x="3774" y="2403"/>
                  </a:cubicBezTo>
                  <a:cubicBezTo>
                    <a:pt x="3803" y="2438"/>
                    <a:pt x="3837" y="2449"/>
                    <a:pt x="3875" y="2449"/>
                  </a:cubicBezTo>
                  <a:cubicBezTo>
                    <a:pt x="3942" y="2449"/>
                    <a:pt x="4020" y="2413"/>
                    <a:pt x="4102" y="2409"/>
                  </a:cubicBezTo>
                  <a:cubicBezTo>
                    <a:pt x="4165" y="2409"/>
                    <a:pt x="4227" y="2415"/>
                    <a:pt x="4287" y="2424"/>
                  </a:cubicBezTo>
                  <a:cubicBezTo>
                    <a:pt x="4325" y="2681"/>
                    <a:pt x="4392" y="2738"/>
                    <a:pt x="4475" y="2738"/>
                  </a:cubicBezTo>
                  <a:cubicBezTo>
                    <a:pt x="4536" y="2738"/>
                    <a:pt x="4607" y="2707"/>
                    <a:pt x="4681" y="2701"/>
                  </a:cubicBezTo>
                  <a:cubicBezTo>
                    <a:pt x="4688" y="2701"/>
                    <a:pt x="4696" y="2701"/>
                    <a:pt x="4703" y="2701"/>
                  </a:cubicBezTo>
                  <a:cubicBezTo>
                    <a:pt x="4756" y="2701"/>
                    <a:pt x="4805" y="2712"/>
                    <a:pt x="4846" y="2712"/>
                  </a:cubicBezTo>
                  <a:cubicBezTo>
                    <a:pt x="4897" y="2712"/>
                    <a:pt x="4938" y="2695"/>
                    <a:pt x="4964" y="2618"/>
                  </a:cubicBezTo>
                  <a:cubicBezTo>
                    <a:pt x="4979" y="2628"/>
                    <a:pt x="4996" y="2631"/>
                    <a:pt x="5014" y="2631"/>
                  </a:cubicBezTo>
                  <a:cubicBezTo>
                    <a:pt x="5059" y="2631"/>
                    <a:pt x="5114" y="2612"/>
                    <a:pt x="5174" y="2612"/>
                  </a:cubicBezTo>
                  <a:cubicBezTo>
                    <a:pt x="5179" y="2612"/>
                    <a:pt x="5185" y="2612"/>
                    <a:pt x="5190" y="2612"/>
                  </a:cubicBezTo>
                  <a:cubicBezTo>
                    <a:pt x="5266" y="2619"/>
                    <a:pt x="5338" y="2662"/>
                    <a:pt x="5399" y="2662"/>
                  </a:cubicBezTo>
                  <a:cubicBezTo>
                    <a:pt x="5474" y="2662"/>
                    <a:pt x="5532" y="2598"/>
                    <a:pt x="5560" y="2326"/>
                  </a:cubicBezTo>
                  <a:cubicBezTo>
                    <a:pt x="5566" y="2329"/>
                    <a:pt x="5572" y="2329"/>
                    <a:pt x="5578" y="2329"/>
                  </a:cubicBezTo>
                  <a:cubicBezTo>
                    <a:pt x="5582" y="2329"/>
                    <a:pt x="5585" y="2329"/>
                    <a:pt x="5589" y="2329"/>
                  </a:cubicBezTo>
                  <a:cubicBezTo>
                    <a:pt x="5674" y="2329"/>
                    <a:pt x="5753" y="2230"/>
                    <a:pt x="5798" y="2013"/>
                  </a:cubicBezTo>
                  <a:cubicBezTo>
                    <a:pt x="5868" y="2298"/>
                    <a:pt x="5990" y="2424"/>
                    <a:pt x="6126" y="2424"/>
                  </a:cubicBezTo>
                  <a:cubicBezTo>
                    <a:pt x="6129" y="2424"/>
                    <a:pt x="6132" y="2424"/>
                    <a:pt x="6135" y="2424"/>
                  </a:cubicBezTo>
                  <a:cubicBezTo>
                    <a:pt x="6263" y="2418"/>
                    <a:pt x="6371" y="2305"/>
                    <a:pt x="6415" y="2058"/>
                  </a:cubicBezTo>
                  <a:cubicBezTo>
                    <a:pt x="6488" y="2239"/>
                    <a:pt x="6587" y="2323"/>
                    <a:pt x="6699" y="2323"/>
                  </a:cubicBezTo>
                  <a:cubicBezTo>
                    <a:pt x="6703" y="2323"/>
                    <a:pt x="6707" y="2323"/>
                    <a:pt x="6711" y="2323"/>
                  </a:cubicBezTo>
                  <a:cubicBezTo>
                    <a:pt x="6782" y="2320"/>
                    <a:pt x="6848" y="2281"/>
                    <a:pt x="6889" y="2225"/>
                  </a:cubicBezTo>
                  <a:cubicBezTo>
                    <a:pt x="6937" y="2626"/>
                    <a:pt x="7092" y="2797"/>
                    <a:pt x="7272" y="2797"/>
                  </a:cubicBezTo>
                  <a:cubicBezTo>
                    <a:pt x="7274" y="2797"/>
                    <a:pt x="7275" y="2797"/>
                    <a:pt x="7277" y="2797"/>
                  </a:cubicBezTo>
                  <a:cubicBezTo>
                    <a:pt x="7292" y="2797"/>
                    <a:pt x="7307" y="2794"/>
                    <a:pt x="7319" y="2794"/>
                  </a:cubicBezTo>
                  <a:cubicBezTo>
                    <a:pt x="7331" y="3003"/>
                    <a:pt x="7396" y="3110"/>
                    <a:pt x="7489" y="3131"/>
                  </a:cubicBezTo>
                  <a:cubicBezTo>
                    <a:pt x="7500" y="3133"/>
                    <a:pt x="7511" y="3135"/>
                    <a:pt x="7522" y="3135"/>
                  </a:cubicBezTo>
                  <a:cubicBezTo>
                    <a:pt x="7585" y="3135"/>
                    <a:pt x="7649" y="3090"/>
                    <a:pt x="7712" y="2994"/>
                  </a:cubicBezTo>
                  <a:cubicBezTo>
                    <a:pt x="7748" y="3017"/>
                    <a:pt x="7790" y="3026"/>
                    <a:pt x="7834" y="3026"/>
                  </a:cubicBezTo>
                  <a:cubicBezTo>
                    <a:pt x="7864" y="3026"/>
                    <a:pt x="7891" y="3017"/>
                    <a:pt x="7918" y="3006"/>
                  </a:cubicBezTo>
                  <a:cubicBezTo>
                    <a:pt x="7954" y="3074"/>
                    <a:pt x="8016" y="3122"/>
                    <a:pt x="8091" y="3137"/>
                  </a:cubicBezTo>
                  <a:cubicBezTo>
                    <a:pt x="8104" y="3139"/>
                    <a:pt x="8117" y="3141"/>
                    <a:pt x="8131" y="3141"/>
                  </a:cubicBezTo>
                  <a:cubicBezTo>
                    <a:pt x="8207" y="3141"/>
                    <a:pt x="8282" y="3097"/>
                    <a:pt x="8356" y="3009"/>
                  </a:cubicBezTo>
                  <a:cubicBezTo>
                    <a:pt x="8362" y="3363"/>
                    <a:pt x="8457" y="3533"/>
                    <a:pt x="8594" y="3557"/>
                  </a:cubicBezTo>
                  <a:cubicBezTo>
                    <a:pt x="8604" y="3558"/>
                    <a:pt x="8613" y="3559"/>
                    <a:pt x="8622" y="3559"/>
                  </a:cubicBezTo>
                  <a:cubicBezTo>
                    <a:pt x="8730" y="3559"/>
                    <a:pt x="8841" y="3461"/>
                    <a:pt x="8937" y="3244"/>
                  </a:cubicBezTo>
                  <a:cubicBezTo>
                    <a:pt x="8949" y="3444"/>
                    <a:pt x="9015" y="3554"/>
                    <a:pt x="9110" y="3584"/>
                  </a:cubicBezTo>
                  <a:cubicBezTo>
                    <a:pt x="9127" y="3590"/>
                    <a:pt x="9145" y="3592"/>
                    <a:pt x="9162" y="3592"/>
                  </a:cubicBezTo>
                  <a:cubicBezTo>
                    <a:pt x="9312" y="3592"/>
                    <a:pt x="9483" y="3385"/>
                    <a:pt x="9632" y="2892"/>
                  </a:cubicBezTo>
                  <a:cubicBezTo>
                    <a:pt x="9638" y="2895"/>
                    <a:pt x="9644" y="2898"/>
                    <a:pt x="9650" y="2898"/>
                  </a:cubicBezTo>
                  <a:cubicBezTo>
                    <a:pt x="9661" y="2902"/>
                    <a:pt x="9672" y="2903"/>
                    <a:pt x="9684" y="2903"/>
                  </a:cubicBezTo>
                  <a:cubicBezTo>
                    <a:pt x="9762" y="2903"/>
                    <a:pt x="9847" y="2823"/>
                    <a:pt x="9930" y="2642"/>
                  </a:cubicBezTo>
                  <a:cubicBezTo>
                    <a:pt x="9939" y="2943"/>
                    <a:pt x="10037" y="3092"/>
                    <a:pt x="10174" y="3119"/>
                  </a:cubicBezTo>
                  <a:cubicBezTo>
                    <a:pt x="10188" y="3121"/>
                    <a:pt x="10201" y="3123"/>
                    <a:pt x="10214" y="3123"/>
                  </a:cubicBezTo>
                  <a:cubicBezTo>
                    <a:pt x="10326" y="3123"/>
                    <a:pt x="10438" y="3031"/>
                    <a:pt x="10523" y="2824"/>
                  </a:cubicBezTo>
                  <a:cubicBezTo>
                    <a:pt x="10556" y="3026"/>
                    <a:pt x="10642" y="3131"/>
                    <a:pt x="10756" y="3152"/>
                  </a:cubicBezTo>
                  <a:cubicBezTo>
                    <a:pt x="10769" y="3154"/>
                    <a:pt x="10782" y="3155"/>
                    <a:pt x="10795" y="3155"/>
                  </a:cubicBezTo>
                  <a:cubicBezTo>
                    <a:pt x="10853" y="3155"/>
                    <a:pt x="10909" y="3134"/>
                    <a:pt x="10952" y="3095"/>
                  </a:cubicBezTo>
                  <a:lnTo>
                    <a:pt x="10952" y="3095"/>
                  </a:lnTo>
                  <a:cubicBezTo>
                    <a:pt x="10914" y="3503"/>
                    <a:pt x="11033" y="3706"/>
                    <a:pt x="11212" y="3742"/>
                  </a:cubicBezTo>
                  <a:cubicBezTo>
                    <a:pt x="11230" y="3745"/>
                    <a:pt x="11248" y="3747"/>
                    <a:pt x="11266" y="3747"/>
                  </a:cubicBezTo>
                  <a:cubicBezTo>
                    <a:pt x="11343" y="3747"/>
                    <a:pt x="11414" y="3717"/>
                    <a:pt x="11465" y="3664"/>
                  </a:cubicBezTo>
                  <a:cubicBezTo>
                    <a:pt x="11480" y="3930"/>
                    <a:pt x="11578" y="4067"/>
                    <a:pt x="11710" y="4094"/>
                  </a:cubicBezTo>
                  <a:cubicBezTo>
                    <a:pt x="11724" y="4096"/>
                    <a:pt x="11738" y="4098"/>
                    <a:pt x="11753" y="4098"/>
                  </a:cubicBezTo>
                  <a:cubicBezTo>
                    <a:pt x="11932" y="4098"/>
                    <a:pt x="12104" y="3888"/>
                    <a:pt x="12195" y="3378"/>
                  </a:cubicBezTo>
                  <a:cubicBezTo>
                    <a:pt x="12294" y="2818"/>
                    <a:pt x="12237" y="2222"/>
                    <a:pt x="12091" y="1873"/>
                  </a:cubicBezTo>
                  <a:cubicBezTo>
                    <a:pt x="11993" y="2058"/>
                    <a:pt x="11873" y="2254"/>
                    <a:pt x="11763" y="2475"/>
                  </a:cubicBezTo>
                  <a:cubicBezTo>
                    <a:pt x="11754" y="2147"/>
                    <a:pt x="11689" y="1843"/>
                    <a:pt x="11587" y="1631"/>
                  </a:cubicBezTo>
                  <a:cubicBezTo>
                    <a:pt x="11492" y="1801"/>
                    <a:pt x="11367" y="1980"/>
                    <a:pt x="11256" y="2183"/>
                  </a:cubicBezTo>
                  <a:cubicBezTo>
                    <a:pt x="11298" y="1694"/>
                    <a:pt x="11236" y="1214"/>
                    <a:pt x="11110" y="916"/>
                  </a:cubicBezTo>
                  <a:cubicBezTo>
                    <a:pt x="10976" y="1175"/>
                    <a:pt x="10797" y="1467"/>
                    <a:pt x="10672" y="1807"/>
                  </a:cubicBezTo>
                  <a:cubicBezTo>
                    <a:pt x="10663" y="1452"/>
                    <a:pt x="10604" y="1122"/>
                    <a:pt x="10508" y="898"/>
                  </a:cubicBezTo>
                  <a:cubicBezTo>
                    <a:pt x="10404" y="1113"/>
                    <a:pt x="10267" y="1348"/>
                    <a:pt x="10151" y="1610"/>
                  </a:cubicBezTo>
                  <a:cubicBezTo>
                    <a:pt x="10165" y="1423"/>
                    <a:pt x="10159" y="1235"/>
                    <a:pt x="10127" y="1047"/>
                  </a:cubicBezTo>
                  <a:cubicBezTo>
                    <a:pt x="10043" y="1202"/>
                    <a:pt x="9942" y="1369"/>
                    <a:pt x="9843" y="1554"/>
                  </a:cubicBezTo>
                  <a:cubicBezTo>
                    <a:pt x="9855" y="1318"/>
                    <a:pt x="9840" y="1086"/>
                    <a:pt x="9802" y="853"/>
                  </a:cubicBezTo>
                  <a:cubicBezTo>
                    <a:pt x="9614" y="1202"/>
                    <a:pt x="9364" y="1593"/>
                    <a:pt x="9179" y="2061"/>
                  </a:cubicBezTo>
                  <a:cubicBezTo>
                    <a:pt x="9223" y="1464"/>
                    <a:pt x="9176" y="895"/>
                    <a:pt x="9065" y="534"/>
                  </a:cubicBezTo>
                  <a:cubicBezTo>
                    <a:pt x="8958" y="794"/>
                    <a:pt x="8824" y="1074"/>
                    <a:pt x="8702" y="1381"/>
                  </a:cubicBezTo>
                  <a:cubicBezTo>
                    <a:pt x="8705" y="940"/>
                    <a:pt x="8648" y="537"/>
                    <a:pt x="8550" y="260"/>
                  </a:cubicBezTo>
                  <a:cubicBezTo>
                    <a:pt x="8395" y="600"/>
                    <a:pt x="8186" y="984"/>
                    <a:pt x="8034" y="1420"/>
                  </a:cubicBezTo>
                  <a:cubicBezTo>
                    <a:pt x="8013" y="1348"/>
                    <a:pt x="7989" y="1280"/>
                    <a:pt x="7966" y="1214"/>
                  </a:cubicBezTo>
                  <a:cubicBezTo>
                    <a:pt x="7957" y="1098"/>
                    <a:pt x="7936" y="982"/>
                    <a:pt x="7906" y="871"/>
                  </a:cubicBezTo>
                  <a:cubicBezTo>
                    <a:pt x="7891" y="901"/>
                    <a:pt x="7876" y="934"/>
                    <a:pt x="7861" y="967"/>
                  </a:cubicBezTo>
                  <a:cubicBezTo>
                    <a:pt x="7828" y="898"/>
                    <a:pt x="7790" y="832"/>
                    <a:pt x="7748" y="773"/>
                  </a:cubicBezTo>
                  <a:cubicBezTo>
                    <a:pt x="7691" y="973"/>
                    <a:pt x="7614" y="1193"/>
                    <a:pt x="7551" y="1435"/>
                  </a:cubicBezTo>
                  <a:cubicBezTo>
                    <a:pt x="7474" y="1116"/>
                    <a:pt x="7348" y="835"/>
                    <a:pt x="7208" y="651"/>
                  </a:cubicBezTo>
                  <a:cubicBezTo>
                    <a:pt x="7146" y="838"/>
                    <a:pt x="7065" y="1041"/>
                    <a:pt x="6997" y="1265"/>
                  </a:cubicBezTo>
                  <a:cubicBezTo>
                    <a:pt x="6937" y="779"/>
                    <a:pt x="6776" y="323"/>
                    <a:pt x="6594" y="60"/>
                  </a:cubicBezTo>
                  <a:cubicBezTo>
                    <a:pt x="6520" y="347"/>
                    <a:pt x="6404" y="672"/>
                    <a:pt x="6350" y="1032"/>
                  </a:cubicBezTo>
                  <a:cubicBezTo>
                    <a:pt x="6269" y="686"/>
                    <a:pt x="6141" y="379"/>
                    <a:pt x="6004" y="180"/>
                  </a:cubicBezTo>
                  <a:cubicBezTo>
                    <a:pt x="5944" y="415"/>
                    <a:pt x="5858" y="674"/>
                    <a:pt x="5801" y="958"/>
                  </a:cubicBezTo>
                  <a:cubicBezTo>
                    <a:pt x="5778" y="770"/>
                    <a:pt x="5730" y="588"/>
                    <a:pt x="5664" y="412"/>
                  </a:cubicBezTo>
                  <a:cubicBezTo>
                    <a:pt x="5614" y="582"/>
                    <a:pt x="5545" y="770"/>
                    <a:pt x="5491" y="973"/>
                  </a:cubicBezTo>
                  <a:cubicBezTo>
                    <a:pt x="5453" y="740"/>
                    <a:pt x="5390" y="516"/>
                    <a:pt x="5304" y="299"/>
                  </a:cubicBezTo>
                  <a:cubicBezTo>
                    <a:pt x="5193" y="683"/>
                    <a:pt x="5026" y="1119"/>
                    <a:pt x="4943" y="1616"/>
                  </a:cubicBezTo>
                  <a:cubicBezTo>
                    <a:pt x="4865" y="1023"/>
                    <a:pt x="4704" y="478"/>
                    <a:pt x="4523" y="153"/>
                  </a:cubicBezTo>
                  <a:cubicBezTo>
                    <a:pt x="4469" y="430"/>
                    <a:pt x="4397" y="737"/>
                    <a:pt x="4341" y="1065"/>
                  </a:cubicBezTo>
                  <a:cubicBezTo>
                    <a:pt x="4251" y="633"/>
                    <a:pt x="4114" y="248"/>
                    <a:pt x="396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5" name="Google Shape;905;p29"/>
          <p:cNvGrpSpPr/>
          <p:nvPr/>
        </p:nvGrpSpPr>
        <p:grpSpPr>
          <a:xfrm>
            <a:off x="263218" y="3104935"/>
            <a:ext cx="3230411" cy="1992334"/>
            <a:chOff x="544100" y="2614036"/>
            <a:chExt cx="3441000" cy="2122214"/>
          </a:xfrm>
        </p:grpSpPr>
        <p:sp>
          <p:nvSpPr>
            <p:cNvPr id="906" name="Google Shape;906;p29"/>
            <p:cNvSpPr/>
            <p:nvPr/>
          </p:nvSpPr>
          <p:spPr>
            <a:xfrm>
              <a:off x="544100" y="4481550"/>
              <a:ext cx="3441000" cy="254700"/>
            </a:xfrm>
            <a:prstGeom prst="ellipse">
              <a:avLst/>
            </a:pr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7" name="Google Shape;907;p29"/>
            <p:cNvGrpSpPr/>
            <p:nvPr/>
          </p:nvGrpSpPr>
          <p:grpSpPr>
            <a:xfrm>
              <a:off x="729988" y="2614036"/>
              <a:ext cx="3095255" cy="2046292"/>
              <a:chOff x="-5282837" y="-1157914"/>
              <a:chExt cx="3095255" cy="2046292"/>
            </a:xfrm>
          </p:grpSpPr>
          <p:grpSp>
            <p:nvGrpSpPr>
              <p:cNvPr id="908" name="Google Shape;908;p29"/>
              <p:cNvGrpSpPr/>
              <p:nvPr/>
            </p:nvGrpSpPr>
            <p:grpSpPr>
              <a:xfrm>
                <a:off x="-5282837" y="-1157914"/>
                <a:ext cx="3095255" cy="2046292"/>
                <a:chOff x="-5282837" y="-1157914"/>
                <a:chExt cx="3095255" cy="2046292"/>
              </a:xfrm>
            </p:grpSpPr>
            <p:sp>
              <p:nvSpPr>
                <p:cNvPr id="909" name="Google Shape;909;p29"/>
                <p:cNvSpPr/>
                <p:nvPr/>
              </p:nvSpPr>
              <p:spPr>
                <a:xfrm>
                  <a:off x="-5282837" y="-76485"/>
                  <a:ext cx="180312" cy="338196"/>
                </a:xfrm>
                <a:custGeom>
                  <a:rect b="b" l="l" r="r" t="t"/>
                  <a:pathLst>
                    <a:path extrusionOk="0" h="2292" w="1222">
                      <a:moveTo>
                        <a:pt x="145" y="1"/>
                      </a:moveTo>
                      <a:cubicBezTo>
                        <a:pt x="145" y="1"/>
                        <a:pt x="145" y="2"/>
                        <a:pt x="145" y="2"/>
                      </a:cubicBezTo>
                      <a:cubicBezTo>
                        <a:pt x="140" y="28"/>
                        <a:pt x="85" y="312"/>
                        <a:pt x="44" y="663"/>
                      </a:cubicBezTo>
                      <a:cubicBezTo>
                        <a:pt x="43" y="676"/>
                        <a:pt x="41" y="689"/>
                        <a:pt x="40" y="702"/>
                      </a:cubicBezTo>
                      <a:cubicBezTo>
                        <a:pt x="14" y="929"/>
                        <a:pt x="1" y="1158"/>
                        <a:pt x="2" y="1387"/>
                      </a:cubicBezTo>
                      <a:lnTo>
                        <a:pt x="2" y="1427"/>
                      </a:lnTo>
                      <a:cubicBezTo>
                        <a:pt x="5" y="1494"/>
                        <a:pt x="9" y="1559"/>
                        <a:pt x="15" y="1620"/>
                      </a:cubicBezTo>
                      <a:cubicBezTo>
                        <a:pt x="71" y="2142"/>
                        <a:pt x="416" y="2292"/>
                        <a:pt x="648" y="2292"/>
                      </a:cubicBezTo>
                      <a:cubicBezTo>
                        <a:pt x="698" y="2292"/>
                        <a:pt x="742" y="2285"/>
                        <a:pt x="778" y="2273"/>
                      </a:cubicBezTo>
                      <a:cubicBezTo>
                        <a:pt x="1174" y="2149"/>
                        <a:pt x="1222" y="1734"/>
                        <a:pt x="1061" y="1267"/>
                      </a:cubicBezTo>
                      <a:cubicBezTo>
                        <a:pt x="1058" y="1256"/>
                        <a:pt x="1055" y="1248"/>
                        <a:pt x="1051" y="1239"/>
                      </a:cubicBezTo>
                      <a:cubicBezTo>
                        <a:pt x="1041" y="1209"/>
                        <a:pt x="1029" y="1178"/>
                        <a:pt x="1016" y="1148"/>
                      </a:cubicBezTo>
                      <a:cubicBezTo>
                        <a:pt x="953" y="995"/>
                        <a:pt x="848" y="828"/>
                        <a:pt x="734" y="673"/>
                      </a:cubicBezTo>
                      <a:lnTo>
                        <a:pt x="718" y="650"/>
                      </a:lnTo>
                      <a:cubicBezTo>
                        <a:pt x="552" y="432"/>
                        <a:pt x="370" y="225"/>
                        <a:pt x="176" y="30"/>
                      </a:cubicBezTo>
                      <a:cubicBezTo>
                        <a:pt x="155" y="11"/>
                        <a:pt x="145" y="1"/>
                        <a:pt x="14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9"/>
                <p:cNvSpPr/>
                <p:nvPr/>
              </p:nvSpPr>
              <p:spPr>
                <a:xfrm>
                  <a:off x="-5211273" y="-637193"/>
                  <a:ext cx="2561702" cy="1525571"/>
                </a:xfrm>
                <a:custGeom>
                  <a:rect b="b" l="l" r="r" t="t"/>
                  <a:pathLst>
                    <a:path extrusionOk="0" h="10339" w="17361">
                      <a:moveTo>
                        <a:pt x="16231" y="0"/>
                      </a:moveTo>
                      <a:lnTo>
                        <a:pt x="16231" y="0"/>
                      </a:lnTo>
                      <a:cubicBezTo>
                        <a:pt x="16252" y="148"/>
                        <a:pt x="16289" y="332"/>
                        <a:pt x="16346" y="556"/>
                      </a:cubicBezTo>
                      <a:cubicBezTo>
                        <a:pt x="16493" y="1137"/>
                        <a:pt x="16714" y="2096"/>
                        <a:pt x="16647" y="2638"/>
                      </a:cubicBezTo>
                      <a:cubicBezTo>
                        <a:pt x="16643" y="2671"/>
                        <a:pt x="16639" y="2701"/>
                        <a:pt x="16631" y="2730"/>
                      </a:cubicBezTo>
                      <a:cubicBezTo>
                        <a:pt x="16553" y="3103"/>
                        <a:pt x="16338" y="3527"/>
                        <a:pt x="16002" y="3827"/>
                      </a:cubicBezTo>
                      <a:lnTo>
                        <a:pt x="16004" y="3827"/>
                      </a:lnTo>
                      <a:cubicBezTo>
                        <a:pt x="15995" y="3835"/>
                        <a:pt x="15982" y="3846"/>
                        <a:pt x="15967" y="3857"/>
                      </a:cubicBezTo>
                      <a:cubicBezTo>
                        <a:pt x="15946" y="3876"/>
                        <a:pt x="15920" y="3896"/>
                        <a:pt x="15888" y="3919"/>
                      </a:cubicBezTo>
                      <a:cubicBezTo>
                        <a:pt x="15886" y="3921"/>
                        <a:pt x="15885" y="3922"/>
                        <a:pt x="15884" y="3922"/>
                      </a:cubicBezTo>
                      <a:lnTo>
                        <a:pt x="15850" y="3947"/>
                      </a:lnTo>
                      <a:lnTo>
                        <a:pt x="15847" y="3948"/>
                      </a:lnTo>
                      <a:cubicBezTo>
                        <a:pt x="15844" y="3950"/>
                        <a:pt x="15842" y="3951"/>
                        <a:pt x="15839" y="3954"/>
                      </a:cubicBezTo>
                      <a:cubicBezTo>
                        <a:pt x="15826" y="3963"/>
                        <a:pt x="15813" y="3973"/>
                        <a:pt x="15798" y="3980"/>
                      </a:cubicBezTo>
                      <a:lnTo>
                        <a:pt x="15779" y="3993"/>
                      </a:lnTo>
                      <a:cubicBezTo>
                        <a:pt x="15762" y="4003"/>
                        <a:pt x="15745" y="4013"/>
                        <a:pt x="15727" y="4023"/>
                      </a:cubicBezTo>
                      <a:cubicBezTo>
                        <a:pt x="15721" y="4028"/>
                        <a:pt x="15716" y="4031"/>
                        <a:pt x="15710" y="4034"/>
                      </a:cubicBezTo>
                      <a:cubicBezTo>
                        <a:pt x="15693" y="4044"/>
                        <a:pt x="15675" y="4052"/>
                        <a:pt x="15658" y="4061"/>
                      </a:cubicBezTo>
                      <a:cubicBezTo>
                        <a:pt x="15651" y="4065"/>
                        <a:pt x="15643" y="4068"/>
                        <a:pt x="15636" y="4073"/>
                      </a:cubicBezTo>
                      <a:cubicBezTo>
                        <a:pt x="15613" y="4084"/>
                        <a:pt x="15588" y="4094"/>
                        <a:pt x="15562" y="4106"/>
                      </a:cubicBezTo>
                      <a:cubicBezTo>
                        <a:pt x="15536" y="4116"/>
                        <a:pt x="15506" y="4128"/>
                        <a:pt x="15477" y="4138"/>
                      </a:cubicBezTo>
                      <a:lnTo>
                        <a:pt x="15454" y="4146"/>
                      </a:lnTo>
                      <a:cubicBezTo>
                        <a:pt x="15432" y="4154"/>
                        <a:pt x="15410" y="4162"/>
                        <a:pt x="15389" y="4170"/>
                      </a:cubicBezTo>
                      <a:lnTo>
                        <a:pt x="15361" y="4177"/>
                      </a:lnTo>
                      <a:cubicBezTo>
                        <a:pt x="15340" y="4184"/>
                        <a:pt x="15316" y="4191"/>
                        <a:pt x="15293" y="4197"/>
                      </a:cubicBezTo>
                      <a:cubicBezTo>
                        <a:pt x="15285" y="4200"/>
                        <a:pt x="15276" y="4203"/>
                        <a:pt x="15269" y="4204"/>
                      </a:cubicBezTo>
                      <a:cubicBezTo>
                        <a:pt x="15240" y="4213"/>
                        <a:pt x="15211" y="4220"/>
                        <a:pt x="15180" y="4227"/>
                      </a:cubicBezTo>
                      <a:lnTo>
                        <a:pt x="15173" y="4229"/>
                      </a:lnTo>
                      <a:cubicBezTo>
                        <a:pt x="15141" y="4236"/>
                        <a:pt x="15108" y="4243"/>
                        <a:pt x="15073" y="4251"/>
                      </a:cubicBezTo>
                      <a:lnTo>
                        <a:pt x="15049" y="4256"/>
                      </a:lnTo>
                      <a:cubicBezTo>
                        <a:pt x="15024" y="4261"/>
                        <a:pt x="15000" y="4265"/>
                        <a:pt x="14975" y="4271"/>
                      </a:cubicBezTo>
                      <a:lnTo>
                        <a:pt x="14937" y="4277"/>
                      </a:lnTo>
                      <a:lnTo>
                        <a:pt x="14874" y="4287"/>
                      </a:lnTo>
                      <a:lnTo>
                        <a:pt x="14830" y="4294"/>
                      </a:lnTo>
                      <a:cubicBezTo>
                        <a:pt x="14812" y="4297"/>
                        <a:pt x="14791" y="4298"/>
                        <a:pt x="14772" y="4301"/>
                      </a:cubicBezTo>
                      <a:cubicBezTo>
                        <a:pt x="14757" y="4304"/>
                        <a:pt x="14741" y="4306"/>
                        <a:pt x="14725" y="4307"/>
                      </a:cubicBezTo>
                      <a:lnTo>
                        <a:pt x="14676" y="4313"/>
                      </a:lnTo>
                      <a:cubicBezTo>
                        <a:pt x="14636" y="4317"/>
                        <a:pt x="14597" y="4321"/>
                        <a:pt x="14558" y="4324"/>
                      </a:cubicBezTo>
                      <a:lnTo>
                        <a:pt x="14528" y="4327"/>
                      </a:lnTo>
                      <a:cubicBezTo>
                        <a:pt x="14503" y="4329"/>
                        <a:pt x="14479" y="4330"/>
                        <a:pt x="14453" y="4333"/>
                      </a:cubicBezTo>
                      <a:lnTo>
                        <a:pt x="14427" y="4335"/>
                      </a:lnTo>
                      <a:cubicBezTo>
                        <a:pt x="14399" y="4336"/>
                        <a:pt x="14373" y="4337"/>
                        <a:pt x="14346" y="4339"/>
                      </a:cubicBezTo>
                      <a:lnTo>
                        <a:pt x="14333" y="4339"/>
                      </a:lnTo>
                      <a:cubicBezTo>
                        <a:pt x="14244" y="4343"/>
                        <a:pt x="14155" y="4345"/>
                        <a:pt x="14066" y="4345"/>
                      </a:cubicBezTo>
                      <a:cubicBezTo>
                        <a:pt x="14038" y="4345"/>
                        <a:pt x="14010" y="4345"/>
                        <a:pt x="13983" y="4345"/>
                      </a:cubicBezTo>
                      <a:lnTo>
                        <a:pt x="13954" y="4345"/>
                      </a:lnTo>
                      <a:cubicBezTo>
                        <a:pt x="13906" y="4345"/>
                        <a:pt x="13860" y="4343"/>
                        <a:pt x="13812" y="4342"/>
                      </a:cubicBezTo>
                      <a:lnTo>
                        <a:pt x="13789" y="4340"/>
                      </a:lnTo>
                      <a:lnTo>
                        <a:pt x="13780" y="4340"/>
                      </a:lnTo>
                      <a:cubicBezTo>
                        <a:pt x="13667" y="4336"/>
                        <a:pt x="13556" y="4329"/>
                        <a:pt x="13446" y="4319"/>
                      </a:cubicBezTo>
                      <a:lnTo>
                        <a:pt x="13398" y="4314"/>
                      </a:lnTo>
                      <a:lnTo>
                        <a:pt x="13398" y="4314"/>
                      </a:lnTo>
                      <a:cubicBezTo>
                        <a:pt x="13401" y="4342"/>
                        <a:pt x="13405" y="4371"/>
                        <a:pt x="13411" y="4401"/>
                      </a:cubicBezTo>
                      <a:cubicBezTo>
                        <a:pt x="13411" y="4413"/>
                        <a:pt x="13414" y="4423"/>
                        <a:pt x="13415" y="4431"/>
                      </a:cubicBezTo>
                      <a:lnTo>
                        <a:pt x="13415" y="4434"/>
                      </a:lnTo>
                      <a:cubicBezTo>
                        <a:pt x="13431" y="4538"/>
                        <a:pt x="13455" y="4661"/>
                        <a:pt x="13478" y="4790"/>
                      </a:cubicBezTo>
                      <a:cubicBezTo>
                        <a:pt x="13514" y="4977"/>
                        <a:pt x="13554" y="5176"/>
                        <a:pt x="13593" y="5359"/>
                      </a:cubicBezTo>
                      <a:cubicBezTo>
                        <a:pt x="13599" y="5389"/>
                        <a:pt x="13606" y="5420"/>
                        <a:pt x="13612" y="5448"/>
                      </a:cubicBezTo>
                      <a:cubicBezTo>
                        <a:pt x="13615" y="5461"/>
                        <a:pt x="13618" y="5475"/>
                        <a:pt x="13621" y="5488"/>
                      </a:cubicBezTo>
                      <a:lnTo>
                        <a:pt x="13621" y="5490"/>
                      </a:lnTo>
                      <a:cubicBezTo>
                        <a:pt x="13635" y="5564"/>
                        <a:pt x="13651" y="5634"/>
                        <a:pt x="13664" y="5694"/>
                      </a:cubicBezTo>
                      <a:cubicBezTo>
                        <a:pt x="13664" y="5699"/>
                        <a:pt x="13666" y="5703"/>
                        <a:pt x="13667" y="5706"/>
                      </a:cubicBezTo>
                      <a:cubicBezTo>
                        <a:pt x="13669" y="5710"/>
                        <a:pt x="13670" y="5719"/>
                        <a:pt x="13672" y="5725"/>
                      </a:cubicBezTo>
                      <a:cubicBezTo>
                        <a:pt x="13702" y="5864"/>
                        <a:pt x="13722" y="5953"/>
                        <a:pt x="13722" y="5958"/>
                      </a:cubicBezTo>
                      <a:cubicBezTo>
                        <a:pt x="13710" y="5951"/>
                        <a:pt x="13505" y="5823"/>
                        <a:pt x="13088" y="5823"/>
                      </a:cubicBezTo>
                      <a:cubicBezTo>
                        <a:pt x="12991" y="5823"/>
                        <a:pt x="12883" y="5829"/>
                        <a:pt x="12763" y="5846"/>
                      </a:cubicBezTo>
                      <a:cubicBezTo>
                        <a:pt x="12109" y="5939"/>
                        <a:pt x="11792" y="6591"/>
                        <a:pt x="11792" y="6591"/>
                      </a:cubicBezTo>
                      <a:cubicBezTo>
                        <a:pt x="11792" y="6591"/>
                        <a:pt x="11543" y="6035"/>
                        <a:pt x="10842" y="6035"/>
                      </a:cubicBezTo>
                      <a:cubicBezTo>
                        <a:pt x="10778" y="6035"/>
                        <a:pt x="10710" y="6040"/>
                        <a:pt x="10638" y="6050"/>
                      </a:cubicBezTo>
                      <a:cubicBezTo>
                        <a:pt x="9780" y="6173"/>
                        <a:pt x="8983" y="7316"/>
                        <a:pt x="8983" y="7316"/>
                      </a:cubicBezTo>
                      <a:cubicBezTo>
                        <a:pt x="8983" y="7316"/>
                        <a:pt x="8679" y="6748"/>
                        <a:pt x="7985" y="6742"/>
                      </a:cubicBezTo>
                      <a:cubicBezTo>
                        <a:pt x="7872" y="6842"/>
                        <a:pt x="7776" y="6923"/>
                        <a:pt x="7703" y="6981"/>
                      </a:cubicBezTo>
                      <a:cubicBezTo>
                        <a:pt x="7582" y="7075"/>
                        <a:pt x="7344" y="7219"/>
                        <a:pt x="7034" y="7377"/>
                      </a:cubicBezTo>
                      <a:cubicBezTo>
                        <a:pt x="6372" y="7713"/>
                        <a:pt x="5381" y="8110"/>
                        <a:pt x="4495" y="8213"/>
                      </a:cubicBezTo>
                      <a:cubicBezTo>
                        <a:pt x="4310" y="8234"/>
                        <a:pt x="4128" y="8244"/>
                        <a:pt x="3950" y="8244"/>
                      </a:cubicBezTo>
                      <a:cubicBezTo>
                        <a:pt x="2886" y="8244"/>
                        <a:pt x="1994" y="7886"/>
                        <a:pt x="1532" y="7478"/>
                      </a:cubicBezTo>
                      <a:cubicBezTo>
                        <a:pt x="996" y="7001"/>
                        <a:pt x="450" y="6170"/>
                        <a:pt x="335" y="5816"/>
                      </a:cubicBezTo>
                      <a:cubicBezTo>
                        <a:pt x="217" y="5461"/>
                        <a:pt x="63" y="4978"/>
                        <a:pt x="28" y="4978"/>
                      </a:cubicBezTo>
                      <a:lnTo>
                        <a:pt x="28" y="4978"/>
                      </a:lnTo>
                      <a:cubicBezTo>
                        <a:pt x="3" y="4978"/>
                        <a:pt x="0" y="5399"/>
                        <a:pt x="125" y="6031"/>
                      </a:cubicBezTo>
                      <a:cubicBezTo>
                        <a:pt x="180" y="6308"/>
                        <a:pt x="249" y="6581"/>
                        <a:pt x="335" y="6850"/>
                      </a:cubicBezTo>
                      <a:cubicBezTo>
                        <a:pt x="667" y="7912"/>
                        <a:pt x="1268" y="8472"/>
                        <a:pt x="2058" y="8955"/>
                      </a:cubicBezTo>
                      <a:cubicBezTo>
                        <a:pt x="2798" y="9408"/>
                        <a:pt x="3712" y="9688"/>
                        <a:pt x="4957" y="9688"/>
                      </a:cubicBezTo>
                      <a:cubicBezTo>
                        <a:pt x="5040" y="9688"/>
                        <a:pt x="5125" y="9687"/>
                        <a:pt x="5211" y="9684"/>
                      </a:cubicBezTo>
                      <a:cubicBezTo>
                        <a:pt x="6587" y="9642"/>
                        <a:pt x="8698" y="8798"/>
                        <a:pt x="9262" y="8342"/>
                      </a:cubicBezTo>
                      <a:cubicBezTo>
                        <a:pt x="9262" y="8342"/>
                        <a:pt x="9392" y="8704"/>
                        <a:pt x="9528" y="9010"/>
                      </a:cubicBezTo>
                      <a:cubicBezTo>
                        <a:pt x="9664" y="9315"/>
                        <a:pt x="9971" y="9964"/>
                        <a:pt x="9971" y="9964"/>
                      </a:cubicBezTo>
                      <a:cubicBezTo>
                        <a:pt x="9971" y="9964"/>
                        <a:pt x="9809" y="10181"/>
                        <a:pt x="9800" y="10338"/>
                      </a:cubicBezTo>
                      <a:lnTo>
                        <a:pt x="11007" y="10338"/>
                      </a:lnTo>
                      <a:cubicBezTo>
                        <a:pt x="11007" y="10338"/>
                        <a:pt x="10577" y="9901"/>
                        <a:pt x="10474" y="9760"/>
                      </a:cubicBezTo>
                      <a:cubicBezTo>
                        <a:pt x="10373" y="9616"/>
                        <a:pt x="10243" y="9153"/>
                        <a:pt x="10243" y="8887"/>
                      </a:cubicBezTo>
                      <a:lnTo>
                        <a:pt x="10243" y="8887"/>
                      </a:lnTo>
                      <a:cubicBezTo>
                        <a:pt x="10243" y="8887"/>
                        <a:pt x="10434" y="8926"/>
                        <a:pt x="10692" y="8926"/>
                      </a:cubicBezTo>
                      <a:cubicBezTo>
                        <a:pt x="10856" y="8926"/>
                        <a:pt x="11046" y="8910"/>
                        <a:pt x="11231" y="8860"/>
                      </a:cubicBezTo>
                      <a:cubicBezTo>
                        <a:pt x="11616" y="8756"/>
                        <a:pt x="12112" y="8473"/>
                        <a:pt x="12453" y="8178"/>
                      </a:cubicBezTo>
                      <a:cubicBezTo>
                        <a:pt x="12530" y="8113"/>
                        <a:pt x="12601" y="8042"/>
                        <a:pt x="12668" y="7969"/>
                      </a:cubicBezTo>
                      <a:cubicBezTo>
                        <a:pt x="12981" y="7607"/>
                        <a:pt x="13363" y="7151"/>
                        <a:pt x="13663" y="6994"/>
                      </a:cubicBezTo>
                      <a:cubicBezTo>
                        <a:pt x="13922" y="6858"/>
                        <a:pt x="14560" y="6610"/>
                        <a:pt x="15079" y="6551"/>
                      </a:cubicBezTo>
                      <a:lnTo>
                        <a:pt x="15081" y="6551"/>
                      </a:lnTo>
                      <a:cubicBezTo>
                        <a:pt x="15078" y="6580"/>
                        <a:pt x="15078" y="6607"/>
                        <a:pt x="15078" y="6636"/>
                      </a:cubicBezTo>
                      <a:lnTo>
                        <a:pt x="15078" y="6638"/>
                      </a:lnTo>
                      <a:cubicBezTo>
                        <a:pt x="15073" y="6808"/>
                        <a:pt x="15092" y="6978"/>
                        <a:pt x="15134" y="7144"/>
                      </a:cubicBezTo>
                      <a:cubicBezTo>
                        <a:pt x="15173" y="7299"/>
                        <a:pt x="15209" y="7432"/>
                        <a:pt x="15234" y="7545"/>
                      </a:cubicBezTo>
                      <a:cubicBezTo>
                        <a:pt x="15273" y="7724"/>
                        <a:pt x="15282" y="7853"/>
                        <a:pt x="15222" y="7941"/>
                      </a:cubicBezTo>
                      <a:cubicBezTo>
                        <a:pt x="15144" y="8057"/>
                        <a:pt x="14985" y="8191"/>
                        <a:pt x="14940" y="8596"/>
                      </a:cubicBezTo>
                      <a:cubicBezTo>
                        <a:pt x="14929" y="8702"/>
                        <a:pt x="14926" y="8808"/>
                        <a:pt x="14930" y="8915"/>
                      </a:cubicBezTo>
                      <a:cubicBezTo>
                        <a:pt x="14950" y="9576"/>
                        <a:pt x="14998" y="9677"/>
                        <a:pt x="14998" y="9677"/>
                      </a:cubicBezTo>
                      <a:cubicBezTo>
                        <a:pt x="14998" y="9677"/>
                        <a:pt x="14794" y="9964"/>
                        <a:pt x="14719" y="10201"/>
                      </a:cubicBezTo>
                      <a:lnTo>
                        <a:pt x="16196" y="10201"/>
                      </a:lnTo>
                      <a:cubicBezTo>
                        <a:pt x="16196" y="10201"/>
                        <a:pt x="15753" y="9738"/>
                        <a:pt x="15658" y="9629"/>
                      </a:cubicBezTo>
                      <a:cubicBezTo>
                        <a:pt x="15658" y="9629"/>
                        <a:pt x="15856" y="9096"/>
                        <a:pt x="16017" y="8502"/>
                      </a:cubicBezTo>
                      <a:cubicBezTo>
                        <a:pt x="16066" y="8316"/>
                        <a:pt x="16114" y="8123"/>
                        <a:pt x="16148" y="7941"/>
                      </a:cubicBezTo>
                      <a:cubicBezTo>
                        <a:pt x="16274" y="7297"/>
                        <a:pt x="16309" y="6969"/>
                        <a:pt x="16420" y="6659"/>
                      </a:cubicBezTo>
                      <a:cubicBezTo>
                        <a:pt x="16626" y="6327"/>
                        <a:pt x="17083" y="5527"/>
                        <a:pt x="17204" y="4815"/>
                      </a:cubicBezTo>
                      <a:cubicBezTo>
                        <a:pt x="17361" y="3889"/>
                        <a:pt x="17340" y="3302"/>
                        <a:pt x="17298" y="2750"/>
                      </a:cubicBezTo>
                      <a:cubicBezTo>
                        <a:pt x="17258" y="2199"/>
                        <a:pt x="17190" y="1777"/>
                        <a:pt x="17136" y="1266"/>
                      </a:cubicBezTo>
                      <a:cubicBezTo>
                        <a:pt x="17092" y="847"/>
                        <a:pt x="16982" y="528"/>
                        <a:pt x="16850" y="223"/>
                      </a:cubicBezTo>
                      <a:cubicBezTo>
                        <a:pt x="16826" y="230"/>
                        <a:pt x="16800" y="234"/>
                        <a:pt x="16774" y="234"/>
                      </a:cubicBezTo>
                      <a:cubicBezTo>
                        <a:pt x="16676" y="234"/>
                        <a:pt x="16563" y="184"/>
                        <a:pt x="16467" y="77"/>
                      </a:cubicBezTo>
                      <a:cubicBezTo>
                        <a:pt x="16467" y="77"/>
                        <a:pt x="16467" y="78"/>
                        <a:pt x="16467" y="78"/>
                      </a:cubicBezTo>
                      <a:cubicBezTo>
                        <a:pt x="16467" y="78"/>
                        <a:pt x="16367" y="47"/>
                        <a:pt x="1623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9"/>
                <p:cNvSpPr/>
                <p:nvPr/>
              </p:nvSpPr>
              <p:spPr>
                <a:xfrm>
                  <a:off x="-2848175" y="-611950"/>
                  <a:ext cx="477177" cy="1229132"/>
                </a:xfrm>
                <a:custGeom>
                  <a:rect b="b" l="l" r="r" t="t"/>
                  <a:pathLst>
                    <a:path extrusionOk="0" h="8310" w="3234">
                      <a:moveTo>
                        <a:pt x="1001" y="0"/>
                      </a:moveTo>
                      <a:cubicBezTo>
                        <a:pt x="952" y="0"/>
                        <a:pt x="902" y="9"/>
                        <a:pt x="855" y="26"/>
                      </a:cubicBezTo>
                      <a:cubicBezTo>
                        <a:pt x="848" y="29"/>
                        <a:pt x="842" y="32"/>
                        <a:pt x="835" y="33"/>
                      </a:cubicBezTo>
                      <a:cubicBezTo>
                        <a:pt x="941" y="268"/>
                        <a:pt x="1020" y="512"/>
                        <a:pt x="1072" y="764"/>
                      </a:cubicBezTo>
                      <a:cubicBezTo>
                        <a:pt x="1074" y="771"/>
                        <a:pt x="1075" y="779"/>
                        <a:pt x="1077" y="786"/>
                      </a:cubicBezTo>
                      <a:cubicBezTo>
                        <a:pt x="1095" y="877"/>
                        <a:pt x="1110" y="972"/>
                        <a:pt x="1121" y="1075"/>
                      </a:cubicBezTo>
                      <a:cubicBezTo>
                        <a:pt x="1140" y="1263"/>
                        <a:pt x="1163" y="1440"/>
                        <a:pt x="1185" y="1615"/>
                      </a:cubicBezTo>
                      <a:cubicBezTo>
                        <a:pt x="1185" y="1622"/>
                        <a:pt x="1186" y="1629"/>
                        <a:pt x="1188" y="1636"/>
                      </a:cubicBezTo>
                      <a:cubicBezTo>
                        <a:pt x="1223" y="1929"/>
                        <a:pt x="1259" y="2219"/>
                        <a:pt x="1285" y="2559"/>
                      </a:cubicBezTo>
                      <a:cubicBezTo>
                        <a:pt x="1288" y="2606"/>
                        <a:pt x="1291" y="2653"/>
                        <a:pt x="1294" y="2701"/>
                      </a:cubicBezTo>
                      <a:cubicBezTo>
                        <a:pt x="1295" y="2708"/>
                        <a:pt x="1296" y="2716"/>
                        <a:pt x="1296" y="2721"/>
                      </a:cubicBezTo>
                      <a:cubicBezTo>
                        <a:pt x="1327" y="3170"/>
                        <a:pt x="1317" y="3618"/>
                        <a:pt x="1267" y="4065"/>
                      </a:cubicBezTo>
                      <a:cubicBezTo>
                        <a:pt x="1266" y="4071"/>
                        <a:pt x="1266" y="4078"/>
                        <a:pt x="1265" y="4084"/>
                      </a:cubicBezTo>
                      <a:cubicBezTo>
                        <a:pt x="1247" y="4251"/>
                        <a:pt x="1221" y="4430"/>
                        <a:pt x="1189" y="4622"/>
                      </a:cubicBezTo>
                      <a:cubicBezTo>
                        <a:pt x="1152" y="4831"/>
                        <a:pt x="1095" y="5035"/>
                        <a:pt x="1020" y="5233"/>
                      </a:cubicBezTo>
                      <a:cubicBezTo>
                        <a:pt x="1017" y="5240"/>
                        <a:pt x="1016" y="5246"/>
                        <a:pt x="1013" y="5253"/>
                      </a:cubicBezTo>
                      <a:cubicBezTo>
                        <a:pt x="823" y="5759"/>
                        <a:pt x="551" y="6231"/>
                        <a:pt x="405" y="6467"/>
                      </a:cubicBezTo>
                      <a:cubicBezTo>
                        <a:pt x="394" y="6497"/>
                        <a:pt x="385" y="6526"/>
                        <a:pt x="375" y="6557"/>
                      </a:cubicBezTo>
                      <a:cubicBezTo>
                        <a:pt x="372" y="6565"/>
                        <a:pt x="371" y="6574"/>
                        <a:pt x="368" y="6584"/>
                      </a:cubicBezTo>
                      <a:cubicBezTo>
                        <a:pt x="284" y="6863"/>
                        <a:pt x="243" y="7186"/>
                        <a:pt x="133" y="7750"/>
                      </a:cubicBezTo>
                      <a:cubicBezTo>
                        <a:pt x="97" y="7932"/>
                        <a:pt x="51" y="8125"/>
                        <a:pt x="0" y="8310"/>
                      </a:cubicBezTo>
                      <a:cubicBezTo>
                        <a:pt x="178" y="8282"/>
                        <a:pt x="333" y="8251"/>
                        <a:pt x="460" y="8219"/>
                      </a:cubicBezTo>
                      <a:cubicBezTo>
                        <a:pt x="614" y="8180"/>
                        <a:pt x="819" y="8097"/>
                        <a:pt x="1045" y="7992"/>
                      </a:cubicBezTo>
                      <a:cubicBezTo>
                        <a:pt x="1393" y="7825"/>
                        <a:pt x="1732" y="7637"/>
                        <a:pt x="2057" y="7427"/>
                      </a:cubicBezTo>
                      <a:cubicBezTo>
                        <a:pt x="2070" y="7419"/>
                        <a:pt x="2082" y="7410"/>
                        <a:pt x="2095" y="7403"/>
                      </a:cubicBezTo>
                      <a:cubicBezTo>
                        <a:pt x="2214" y="7326"/>
                        <a:pt x="2328" y="7242"/>
                        <a:pt x="2438" y="7153"/>
                      </a:cubicBezTo>
                      <a:cubicBezTo>
                        <a:pt x="2470" y="7125"/>
                        <a:pt x="2499" y="7099"/>
                        <a:pt x="2523" y="7076"/>
                      </a:cubicBezTo>
                      <a:cubicBezTo>
                        <a:pt x="2536" y="7061"/>
                        <a:pt x="2551" y="7046"/>
                        <a:pt x="2565" y="7030"/>
                      </a:cubicBezTo>
                      <a:cubicBezTo>
                        <a:pt x="2820" y="6749"/>
                        <a:pt x="3108" y="6205"/>
                        <a:pt x="3199" y="5583"/>
                      </a:cubicBezTo>
                      <a:cubicBezTo>
                        <a:pt x="3200" y="5576"/>
                        <a:pt x="3202" y="5566"/>
                        <a:pt x="3202" y="5557"/>
                      </a:cubicBezTo>
                      <a:cubicBezTo>
                        <a:pt x="3226" y="5388"/>
                        <a:pt x="3234" y="5216"/>
                        <a:pt x="3225" y="5043"/>
                      </a:cubicBezTo>
                      <a:cubicBezTo>
                        <a:pt x="3203" y="4654"/>
                        <a:pt x="3092" y="4212"/>
                        <a:pt x="2956" y="3793"/>
                      </a:cubicBezTo>
                      <a:cubicBezTo>
                        <a:pt x="2954" y="3786"/>
                        <a:pt x="2951" y="3779"/>
                        <a:pt x="2949" y="3772"/>
                      </a:cubicBezTo>
                      <a:cubicBezTo>
                        <a:pt x="2788" y="3283"/>
                        <a:pt x="2596" y="2827"/>
                        <a:pt x="2471" y="2522"/>
                      </a:cubicBezTo>
                      <a:cubicBezTo>
                        <a:pt x="2468" y="2516"/>
                        <a:pt x="2467" y="2510"/>
                        <a:pt x="2464" y="2504"/>
                      </a:cubicBezTo>
                      <a:cubicBezTo>
                        <a:pt x="2461" y="2497"/>
                        <a:pt x="2458" y="2491"/>
                        <a:pt x="2455" y="2484"/>
                      </a:cubicBezTo>
                      <a:cubicBezTo>
                        <a:pt x="2367" y="2261"/>
                        <a:pt x="2218" y="1934"/>
                        <a:pt x="2059" y="1594"/>
                      </a:cubicBezTo>
                      <a:cubicBezTo>
                        <a:pt x="2049" y="1571"/>
                        <a:pt x="2039" y="1548"/>
                        <a:pt x="2028" y="1525"/>
                      </a:cubicBezTo>
                      <a:lnTo>
                        <a:pt x="2020" y="1508"/>
                      </a:lnTo>
                      <a:cubicBezTo>
                        <a:pt x="1901" y="1252"/>
                        <a:pt x="1780" y="993"/>
                        <a:pt x="1678" y="768"/>
                      </a:cubicBezTo>
                      <a:cubicBezTo>
                        <a:pt x="1674" y="763"/>
                        <a:pt x="1671" y="757"/>
                        <a:pt x="1670" y="750"/>
                      </a:cubicBezTo>
                      <a:cubicBezTo>
                        <a:pt x="1594" y="585"/>
                        <a:pt x="1529" y="440"/>
                        <a:pt x="1484" y="330"/>
                      </a:cubicBezTo>
                      <a:cubicBezTo>
                        <a:pt x="1441" y="294"/>
                        <a:pt x="1405" y="250"/>
                        <a:pt x="1376" y="203"/>
                      </a:cubicBezTo>
                      <a:cubicBezTo>
                        <a:pt x="1314" y="83"/>
                        <a:pt x="1159" y="0"/>
                        <a:pt x="10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9"/>
                <p:cNvSpPr/>
                <p:nvPr/>
              </p:nvSpPr>
              <p:spPr>
                <a:xfrm>
                  <a:off x="-2665955" y="-373808"/>
                  <a:ext cx="294962" cy="833096"/>
                </a:xfrm>
                <a:custGeom>
                  <a:rect b="b" l="l" r="r" t="t"/>
                  <a:pathLst>
                    <a:path extrusionOk="0" h="5646" w="1999">
                      <a:moveTo>
                        <a:pt x="824" y="0"/>
                      </a:moveTo>
                      <a:cubicBezTo>
                        <a:pt x="900" y="1117"/>
                        <a:pt x="934" y="2635"/>
                        <a:pt x="438" y="3704"/>
                      </a:cubicBezTo>
                      <a:cubicBezTo>
                        <a:pt x="1" y="4646"/>
                        <a:pt x="146" y="5646"/>
                        <a:pt x="823" y="5646"/>
                      </a:cubicBezTo>
                      <a:cubicBezTo>
                        <a:pt x="935" y="5646"/>
                        <a:pt x="1062" y="5618"/>
                        <a:pt x="1203" y="5559"/>
                      </a:cubicBezTo>
                      <a:cubicBezTo>
                        <a:pt x="1235" y="5531"/>
                        <a:pt x="1264" y="5505"/>
                        <a:pt x="1288" y="5482"/>
                      </a:cubicBezTo>
                      <a:cubicBezTo>
                        <a:pt x="1301" y="5467"/>
                        <a:pt x="1316" y="5452"/>
                        <a:pt x="1330" y="5436"/>
                      </a:cubicBezTo>
                      <a:cubicBezTo>
                        <a:pt x="1585" y="5155"/>
                        <a:pt x="1873" y="4611"/>
                        <a:pt x="1964" y="3989"/>
                      </a:cubicBezTo>
                      <a:cubicBezTo>
                        <a:pt x="1965" y="3982"/>
                        <a:pt x="1967" y="3972"/>
                        <a:pt x="1967" y="3963"/>
                      </a:cubicBezTo>
                      <a:cubicBezTo>
                        <a:pt x="1991" y="3794"/>
                        <a:pt x="1999" y="3622"/>
                        <a:pt x="1990" y="3451"/>
                      </a:cubicBezTo>
                      <a:cubicBezTo>
                        <a:pt x="1968" y="3060"/>
                        <a:pt x="1857" y="2619"/>
                        <a:pt x="1719" y="2199"/>
                      </a:cubicBezTo>
                      <a:cubicBezTo>
                        <a:pt x="1718" y="2194"/>
                        <a:pt x="1715" y="2186"/>
                        <a:pt x="1714" y="2179"/>
                      </a:cubicBezTo>
                      <a:cubicBezTo>
                        <a:pt x="1553" y="1690"/>
                        <a:pt x="1359" y="1234"/>
                        <a:pt x="1235" y="929"/>
                      </a:cubicBezTo>
                      <a:cubicBezTo>
                        <a:pt x="1233" y="923"/>
                        <a:pt x="1230" y="918"/>
                        <a:pt x="1227" y="910"/>
                      </a:cubicBezTo>
                      <a:cubicBezTo>
                        <a:pt x="1225" y="905"/>
                        <a:pt x="1222" y="899"/>
                        <a:pt x="1220" y="892"/>
                      </a:cubicBezTo>
                      <a:cubicBezTo>
                        <a:pt x="1131" y="669"/>
                        <a:pt x="981" y="342"/>
                        <a:pt x="824" y="0"/>
                      </a:cubicBezTo>
                      <a:close/>
                    </a:path>
                  </a:pathLst>
                </a:custGeom>
                <a:solidFill>
                  <a:srgbClr val="FFFFFF">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9"/>
                <p:cNvSpPr/>
                <p:nvPr/>
              </p:nvSpPr>
              <p:spPr>
                <a:xfrm>
                  <a:off x="-2961350" y="-679700"/>
                  <a:ext cx="206275" cy="635675"/>
                </a:xfrm>
                <a:custGeom>
                  <a:rect b="b" l="l" r="r" t="t"/>
                  <a:pathLst>
                    <a:path extrusionOk="0" h="4115" w="1398">
                      <a:moveTo>
                        <a:pt x="6" y="0"/>
                      </a:moveTo>
                      <a:lnTo>
                        <a:pt x="6" y="0"/>
                      </a:lnTo>
                      <a:cubicBezTo>
                        <a:pt x="0" y="0"/>
                        <a:pt x="1" y="10"/>
                        <a:pt x="8" y="32"/>
                      </a:cubicBezTo>
                      <a:cubicBezTo>
                        <a:pt x="74" y="242"/>
                        <a:pt x="324" y="1181"/>
                        <a:pt x="345" y="1926"/>
                      </a:cubicBezTo>
                      <a:cubicBezTo>
                        <a:pt x="353" y="2241"/>
                        <a:pt x="324" y="2626"/>
                        <a:pt x="290" y="2966"/>
                      </a:cubicBezTo>
                      <a:cubicBezTo>
                        <a:pt x="239" y="3433"/>
                        <a:pt x="177" y="3817"/>
                        <a:pt x="177" y="3817"/>
                      </a:cubicBezTo>
                      <a:cubicBezTo>
                        <a:pt x="359" y="3935"/>
                        <a:pt x="552" y="4035"/>
                        <a:pt x="754" y="4115"/>
                      </a:cubicBezTo>
                      <a:cubicBezTo>
                        <a:pt x="1090" y="3815"/>
                        <a:pt x="1304" y="3391"/>
                        <a:pt x="1383" y="3020"/>
                      </a:cubicBezTo>
                      <a:cubicBezTo>
                        <a:pt x="1389" y="2989"/>
                        <a:pt x="1395" y="2959"/>
                        <a:pt x="1398" y="2927"/>
                      </a:cubicBezTo>
                      <a:cubicBezTo>
                        <a:pt x="1271" y="2479"/>
                        <a:pt x="1114" y="2040"/>
                        <a:pt x="931" y="1613"/>
                      </a:cubicBezTo>
                      <a:cubicBezTo>
                        <a:pt x="903" y="1550"/>
                        <a:pt x="874" y="1488"/>
                        <a:pt x="845" y="1425"/>
                      </a:cubicBezTo>
                      <a:cubicBezTo>
                        <a:pt x="525" y="748"/>
                        <a:pt x="54" y="0"/>
                        <a:pt x="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9"/>
                <p:cNvSpPr/>
                <p:nvPr/>
              </p:nvSpPr>
              <p:spPr>
                <a:xfrm>
                  <a:off x="-4332375" y="-790850"/>
                  <a:ext cx="1508033" cy="1291792"/>
                </a:xfrm>
                <a:custGeom>
                  <a:rect b="b" l="l" r="r" t="t"/>
                  <a:pathLst>
                    <a:path extrusionOk="0" h="8454" w="9869">
                      <a:moveTo>
                        <a:pt x="7453" y="0"/>
                      </a:moveTo>
                      <a:cubicBezTo>
                        <a:pt x="7380" y="0"/>
                        <a:pt x="6823" y="1200"/>
                        <a:pt x="6764" y="1506"/>
                      </a:cubicBezTo>
                      <a:cubicBezTo>
                        <a:pt x="6764" y="1506"/>
                        <a:pt x="5608" y="1915"/>
                        <a:pt x="4507" y="2661"/>
                      </a:cubicBezTo>
                      <a:cubicBezTo>
                        <a:pt x="4234" y="2843"/>
                        <a:pt x="3975" y="3045"/>
                        <a:pt x="3730" y="3264"/>
                      </a:cubicBezTo>
                      <a:cubicBezTo>
                        <a:pt x="2483" y="4388"/>
                        <a:pt x="1565" y="5266"/>
                        <a:pt x="941" y="6380"/>
                      </a:cubicBezTo>
                      <a:cubicBezTo>
                        <a:pt x="318" y="7492"/>
                        <a:pt x="1" y="8453"/>
                        <a:pt x="1" y="8453"/>
                      </a:cubicBezTo>
                      <a:cubicBezTo>
                        <a:pt x="1" y="8453"/>
                        <a:pt x="961" y="7696"/>
                        <a:pt x="1737" y="7636"/>
                      </a:cubicBezTo>
                      <a:cubicBezTo>
                        <a:pt x="1765" y="7634"/>
                        <a:pt x="1794" y="7632"/>
                        <a:pt x="1822" y="7632"/>
                      </a:cubicBezTo>
                      <a:cubicBezTo>
                        <a:pt x="1832" y="7632"/>
                        <a:pt x="1843" y="7632"/>
                        <a:pt x="1853" y="7633"/>
                      </a:cubicBezTo>
                      <a:cubicBezTo>
                        <a:pt x="2547" y="7639"/>
                        <a:pt x="2849" y="8207"/>
                        <a:pt x="2849" y="8207"/>
                      </a:cubicBezTo>
                      <a:cubicBezTo>
                        <a:pt x="2849" y="8207"/>
                        <a:pt x="3646" y="7064"/>
                        <a:pt x="4506" y="6941"/>
                      </a:cubicBezTo>
                      <a:cubicBezTo>
                        <a:pt x="4579" y="6931"/>
                        <a:pt x="4647" y="6926"/>
                        <a:pt x="4712" y="6926"/>
                      </a:cubicBezTo>
                      <a:cubicBezTo>
                        <a:pt x="5412" y="6926"/>
                        <a:pt x="5659" y="7482"/>
                        <a:pt x="5659" y="7482"/>
                      </a:cubicBezTo>
                      <a:cubicBezTo>
                        <a:pt x="5659" y="7482"/>
                        <a:pt x="5976" y="6828"/>
                        <a:pt x="6630" y="6737"/>
                      </a:cubicBezTo>
                      <a:cubicBezTo>
                        <a:pt x="6750" y="6720"/>
                        <a:pt x="6859" y="6713"/>
                        <a:pt x="6956" y="6713"/>
                      </a:cubicBezTo>
                      <a:cubicBezTo>
                        <a:pt x="7373" y="6713"/>
                        <a:pt x="7577" y="6840"/>
                        <a:pt x="7590" y="6849"/>
                      </a:cubicBezTo>
                      <a:cubicBezTo>
                        <a:pt x="7589" y="6844"/>
                        <a:pt x="7568" y="6753"/>
                        <a:pt x="7538" y="6614"/>
                      </a:cubicBezTo>
                      <a:cubicBezTo>
                        <a:pt x="7537" y="6609"/>
                        <a:pt x="7535" y="6603"/>
                        <a:pt x="7534" y="6597"/>
                      </a:cubicBezTo>
                      <a:cubicBezTo>
                        <a:pt x="7534" y="6591"/>
                        <a:pt x="7532" y="6588"/>
                        <a:pt x="7532" y="6584"/>
                      </a:cubicBezTo>
                      <a:cubicBezTo>
                        <a:pt x="7518" y="6523"/>
                        <a:pt x="7503" y="6455"/>
                        <a:pt x="7487" y="6380"/>
                      </a:cubicBezTo>
                      <a:lnTo>
                        <a:pt x="7487" y="6379"/>
                      </a:lnTo>
                      <a:cubicBezTo>
                        <a:pt x="7485" y="6366"/>
                        <a:pt x="7482" y="6352"/>
                        <a:pt x="7479" y="6339"/>
                      </a:cubicBezTo>
                      <a:cubicBezTo>
                        <a:pt x="7474" y="6313"/>
                        <a:pt x="7469" y="6289"/>
                        <a:pt x="7463" y="6261"/>
                      </a:cubicBezTo>
                      <a:cubicBezTo>
                        <a:pt x="7463" y="6258"/>
                        <a:pt x="7461" y="6253"/>
                        <a:pt x="7460" y="6250"/>
                      </a:cubicBezTo>
                      <a:cubicBezTo>
                        <a:pt x="7422" y="6069"/>
                        <a:pt x="7380" y="5868"/>
                        <a:pt x="7346" y="5681"/>
                      </a:cubicBezTo>
                      <a:cubicBezTo>
                        <a:pt x="7321" y="5552"/>
                        <a:pt x="7299" y="5429"/>
                        <a:pt x="7282" y="5325"/>
                      </a:cubicBezTo>
                      <a:lnTo>
                        <a:pt x="7282" y="5322"/>
                      </a:lnTo>
                      <a:cubicBezTo>
                        <a:pt x="7281" y="5312"/>
                        <a:pt x="7279" y="5302"/>
                        <a:pt x="7278" y="5292"/>
                      </a:cubicBezTo>
                      <a:cubicBezTo>
                        <a:pt x="7273" y="5260"/>
                        <a:pt x="7269" y="5231"/>
                        <a:pt x="7265" y="5204"/>
                      </a:cubicBezTo>
                      <a:cubicBezTo>
                        <a:pt x="7265" y="5201"/>
                        <a:pt x="7265" y="5198"/>
                        <a:pt x="7265" y="5194"/>
                      </a:cubicBezTo>
                      <a:cubicBezTo>
                        <a:pt x="7265" y="5194"/>
                        <a:pt x="7282" y="5199"/>
                        <a:pt x="7312" y="5210"/>
                      </a:cubicBezTo>
                      <a:cubicBezTo>
                        <a:pt x="7427" y="5220"/>
                        <a:pt x="7541" y="5227"/>
                        <a:pt x="7657" y="5231"/>
                      </a:cubicBezTo>
                      <a:lnTo>
                        <a:pt x="7680" y="5233"/>
                      </a:lnTo>
                      <a:cubicBezTo>
                        <a:pt x="7728" y="5234"/>
                        <a:pt x="7774" y="5236"/>
                        <a:pt x="7822" y="5236"/>
                      </a:cubicBezTo>
                      <a:lnTo>
                        <a:pt x="8014" y="5236"/>
                      </a:lnTo>
                      <a:cubicBezTo>
                        <a:pt x="8076" y="5234"/>
                        <a:pt x="8138" y="5233"/>
                        <a:pt x="8201" y="5230"/>
                      </a:cubicBezTo>
                      <a:lnTo>
                        <a:pt x="8214" y="5230"/>
                      </a:lnTo>
                      <a:cubicBezTo>
                        <a:pt x="8240" y="5228"/>
                        <a:pt x="8267" y="5227"/>
                        <a:pt x="8295" y="5226"/>
                      </a:cubicBezTo>
                      <a:lnTo>
                        <a:pt x="8321" y="5224"/>
                      </a:lnTo>
                      <a:cubicBezTo>
                        <a:pt x="8345" y="5221"/>
                        <a:pt x="8370" y="5220"/>
                        <a:pt x="8396" y="5218"/>
                      </a:cubicBezTo>
                      <a:lnTo>
                        <a:pt x="8426" y="5215"/>
                      </a:lnTo>
                      <a:cubicBezTo>
                        <a:pt x="8465" y="5212"/>
                        <a:pt x="8504" y="5208"/>
                        <a:pt x="8542" y="5204"/>
                      </a:cubicBezTo>
                      <a:lnTo>
                        <a:pt x="8591" y="5198"/>
                      </a:lnTo>
                      <a:cubicBezTo>
                        <a:pt x="8609" y="5197"/>
                        <a:pt x="8625" y="5194"/>
                        <a:pt x="8639" y="5192"/>
                      </a:cubicBezTo>
                      <a:cubicBezTo>
                        <a:pt x="8659" y="5189"/>
                        <a:pt x="8678" y="5188"/>
                        <a:pt x="8698" y="5185"/>
                      </a:cubicBezTo>
                      <a:lnTo>
                        <a:pt x="8742" y="5178"/>
                      </a:lnTo>
                      <a:lnTo>
                        <a:pt x="8804" y="5168"/>
                      </a:lnTo>
                      <a:lnTo>
                        <a:pt x="8843" y="5160"/>
                      </a:lnTo>
                      <a:cubicBezTo>
                        <a:pt x="8868" y="5156"/>
                        <a:pt x="8892" y="5152"/>
                        <a:pt x="8917" y="5147"/>
                      </a:cubicBezTo>
                      <a:lnTo>
                        <a:pt x="8941" y="5142"/>
                      </a:lnTo>
                      <a:cubicBezTo>
                        <a:pt x="8975" y="5134"/>
                        <a:pt x="9008" y="5127"/>
                        <a:pt x="9041" y="5120"/>
                      </a:cubicBezTo>
                      <a:lnTo>
                        <a:pt x="9048" y="5118"/>
                      </a:lnTo>
                      <a:cubicBezTo>
                        <a:pt x="9077" y="5111"/>
                        <a:pt x="9106" y="5104"/>
                        <a:pt x="9135" y="5095"/>
                      </a:cubicBezTo>
                      <a:cubicBezTo>
                        <a:pt x="9144" y="5094"/>
                        <a:pt x="9153" y="5091"/>
                        <a:pt x="9160" y="5088"/>
                      </a:cubicBezTo>
                      <a:cubicBezTo>
                        <a:pt x="9183" y="5082"/>
                        <a:pt x="9206" y="5075"/>
                        <a:pt x="9229" y="5068"/>
                      </a:cubicBezTo>
                      <a:lnTo>
                        <a:pt x="9255" y="5059"/>
                      </a:lnTo>
                      <a:cubicBezTo>
                        <a:pt x="9278" y="5052"/>
                        <a:pt x="9300" y="5045"/>
                        <a:pt x="9322" y="5037"/>
                      </a:cubicBezTo>
                      <a:lnTo>
                        <a:pt x="9345" y="5029"/>
                      </a:lnTo>
                      <a:cubicBezTo>
                        <a:pt x="9374" y="5019"/>
                        <a:pt x="9401" y="5009"/>
                        <a:pt x="9430" y="4997"/>
                      </a:cubicBezTo>
                      <a:cubicBezTo>
                        <a:pt x="9458" y="4985"/>
                        <a:pt x="9480" y="4975"/>
                        <a:pt x="9504" y="4962"/>
                      </a:cubicBezTo>
                      <a:cubicBezTo>
                        <a:pt x="9511" y="4959"/>
                        <a:pt x="9517" y="4955"/>
                        <a:pt x="9524" y="4952"/>
                      </a:cubicBezTo>
                      <a:cubicBezTo>
                        <a:pt x="9543" y="4943"/>
                        <a:pt x="9559" y="4933"/>
                        <a:pt x="9576" y="4925"/>
                      </a:cubicBezTo>
                      <a:cubicBezTo>
                        <a:pt x="9584" y="4922"/>
                        <a:pt x="9589" y="4917"/>
                        <a:pt x="9595" y="4914"/>
                      </a:cubicBezTo>
                      <a:cubicBezTo>
                        <a:pt x="9613" y="4904"/>
                        <a:pt x="9630" y="4894"/>
                        <a:pt x="9647" y="4884"/>
                      </a:cubicBezTo>
                      <a:lnTo>
                        <a:pt x="9666" y="4871"/>
                      </a:lnTo>
                      <a:cubicBezTo>
                        <a:pt x="9682" y="4861"/>
                        <a:pt x="9699" y="4849"/>
                        <a:pt x="9715" y="4839"/>
                      </a:cubicBezTo>
                      <a:cubicBezTo>
                        <a:pt x="9731" y="4828"/>
                        <a:pt x="9741" y="4820"/>
                        <a:pt x="9754" y="4810"/>
                      </a:cubicBezTo>
                      <a:cubicBezTo>
                        <a:pt x="9782" y="4790"/>
                        <a:pt x="9806" y="4770"/>
                        <a:pt x="9833" y="4748"/>
                      </a:cubicBezTo>
                      <a:cubicBezTo>
                        <a:pt x="9844" y="4738"/>
                        <a:pt x="9857" y="4726"/>
                        <a:pt x="9869" y="4716"/>
                      </a:cubicBezTo>
                      <a:cubicBezTo>
                        <a:pt x="9668" y="4637"/>
                        <a:pt x="9475" y="4537"/>
                        <a:pt x="9293" y="4418"/>
                      </a:cubicBezTo>
                      <a:cubicBezTo>
                        <a:pt x="9028" y="4249"/>
                        <a:pt x="8721" y="4007"/>
                        <a:pt x="8490" y="3682"/>
                      </a:cubicBezTo>
                      <a:cubicBezTo>
                        <a:pt x="7979" y="2967"/>
                        <a:pt x="7673" y="2222"/>
                        <a:pt x="7612" y="1568"/>
                      </a:cubicBezTo>
                      <a:cubicBezTo>
                        <a:pt x="7557" y="993"/>
                        <a:pt x="7519" y="307"/>
                        <a:pt x="7476" y="74"/>
                      </a:cubicBezTo>
                      <a:cubicBezTo>
                        <a:pt x="7473" y="51"/>
                        <a:pt x="7466" y="28"/>
                        <a:pt x="7459" y="4"/>
                      </a:cubicBezTo>
                      <a:cubicBezTo>
                        <a:pt x="7457" y="1"/>
                        <a:pt x="7455" y="0"/>
                        <a:pt x="74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9"/>
                <p:cNvSpPr/>
                <p:nvPr/>
              </p:nvSpPr>
              <p:spPr>
                <a:xfrm>
                  <a:off x="-2733240" y="428152"/>
                  <a:ext cx="263681" cy="439861"/>
                </a:xfrm>
                <a:custGeom>
                  <a:rect b="b" l="l" r="r" t="t"/>
                  <a:pathLst>
                    <a:path extrusionOk="0" h="2981" w="1787">
                      <a:moveTo>
                        <a:pt x="1786" y="1"/>
                      </a:moveTo>
                      <a:cubicBezTo>
                        <a:pt x="1773" y="17"/>
                        <a:pt x="1759" y="31"/>
                        <a:pt x="1744" y="46"/>
                      </a:cubicBezTo>
                      <a:cubicBezTo>
                        <a:pt x="1598" y="192"/>
                        <a:pt x="1290" y="403"/>
                        <a:pt x="943" y="604"/>
                      </a:cubicBezTo>
                      <a:cubicBezTo>
                        <a:pt x="721" y="734"/>
                        <a:pt x="484" y="860"/>
                        <a:pt x="264" y="963"/>
                      </a:cubicBezTo>
                      <a:cubicBezTo>
                        <a:pt x="264" y="963"/>
                        <a:pt x="256" y="1680"/>
                        <a:pt x="264" y="1987"/>
                      </a:cubicBezTo>
                      <a:cubicBezTo>
                        <a:pt x="273" y="2294"/>
                        <a:pt x="240" y="2430"/>
                        <a:pt x="198" y="2498"/>
                      </a:cubicBezTo>
                      <a:cubicBezTo>
                        <a:pt x="157" y="2566"/>
                        <a:pt x="7" y="2832"/>
                        <a:pt x="1" y="2981"/>
                      </a:cubicBezTo>
                      <a:lnTo>
                        <a:pt x="1274" y="2981"/>
                      </a:lnTo>
                      <a:cubicBezTo>
                        <a:pt x="1274" y="2981"/>
                        <a:pt x="982" y="2641"/>
                        <a:pt x="824" y="2538"/>
                      </a:cubicBezTo>
                      <a:cubicBezTo>
                        <a:pt x="824" y="2538"/>
                        <a:pt x="941" y="2035"/>
                        <a:pt x="1063" y="1741"/>
                      </a:cubicBezTo>
                      <a:cubicBezTo>
                        <a:pt x="1186" y="1449"/>
                        <a:pt x="1404" y="1081"/>
                        <a:pt x="1566" y="686"/>
                      </a:cubicBezTo>
                      <a:cubicBezTo>
                        <a:pt x="1656" y="462"/>
                        <a:pt x="1728" y="234"/>
                        <a:pt x="1786"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9"/>
                <p:cNvSpPr/>
                <p:nvPr/>
              </p:nvSpPr>
              <p:spPr>
                <a:xfrm>
                  <a:off x="-2733240" y="517127"/>
                  <a:ext cx="139144" cy="350886"/>
                </a:xfrm>
                <a:custGeom>
                  <a:rect b="b" l="l" r="r" t="t"/>
                  <a:pathLst>
                    <a:path extrusionOk="0" h="2378" w="943">
                      <a:moveTo>
                        <a:pt x="943" y="1"/>
                      </a:moveTo>
                      <a:lnTo>
                        <a:pt x="943" y="1"/>
                      </a:lnTo>
                      <a:cubicBezTo>
                        <a:pt x="721" y="130"/>
                        <a:pt x="484" y="257"/>
                        <a:pt x="264" y="360"/>
                      </a:cubicBezTo>
                      <a:cubicBezTo>
                        <a:pt x="264" y="360"/>
                        <a:pt x="256" y="1077"/>
                        <a:pt x="264" y="1384"/>
                      </a:cubicBezTo>
                      <a:cubicBezTo>
                        <a:pt x="273" y="1691"/>
                        <a:pt x="240" y="1827"/>
                        <a:pt x="198" y="1895"/>
                      </a:cubicBezTo>
                      <a:cubicBezTo>
                        <a:pt x="157" y="1963"/>
                        <a:pt x="7" y="2229"/>
                        <a:pt x="1" y="2378"/>
                      </a:cubicBezTo>
                      <a:lnTo>
                        <a:pt x="394" y="2378"/>
                      </a:lnTo>
                      <a:cubicBezTo>
                        <a:pt x="392" y="2200"/>
                        <a:pt x="400" y="2022"/>
                        <a:pt x="418" y="1845"/>
                      </a:cubicBezTo>
                      <a:cubicBezTo>
                        <a:pt x="467" y="1390"/>
                        <a:pt x="645" y="703"/>
                        <a:pt x="943" y="1"/>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9"/>
                <p:cNvSpPr/>
                <p:nvPr/>
              </p:nvSpPr>
              <p:spPr>
                <a:xfrm>
                  <a:off x="-3039711" y="134961"/>
                  <a:ext cx="126160" cy="733053"/>
                </a:xfrm>
                <a:custGeom>
                  <a:rect b="b" l="l" r="r" t="t"/>
                  <a:pathLst>
                    <a:path extrusionOk="0" h="4968" w="855">
                      <a:moveTo>
                        <a:pt x="711" y="1"/>
                      </a:moveTo>
                      <a:cubicBezTo>
                        <a:pt x="702" y="1"/>
                        <a:pt x="693" y="5"/>
                        <a:pt x="682" y="14"/>
                      </a:cubicBezTo>
                      <a:cubicBezTo>
                        <a:pt x="682" y="14"/>
                        <a:pt x="403" y="500"/>
                        <a:pt x="382" y="908"/>
                      </a:cubicBezTo>
                      <a:cubicBezTo>
                        <a:pt x="374" y="1069"/>
                        <a:pt x="365" y="1196"/>
                        <a:pt x="361" y="1316"/>
                      </a:cubicBezTo>
                      <a:cubicBezTo>
                        <a:pt x="359" y="1345"/>
                        <a:pt x="359" y="1373"/>
                        <a:pt x="359" y="1402"/>
                      </a:cubicBezTo>
                      <a:lnTo>
                        <a:pt x="359" y="1403"/>
                      </a:lnTo>
                      <a:cubicBezTo>
                        <a:pt x="359" y="1567"/>
                        <a:pt x="380" y="1730"/>
                        <a:pt x="421" y="1889"/>
                      </a:cubicBezTo>
                      <a:cubicBezTo>
                        <a:pt x="484" y="2138"/>
                        <a:pt x="560" y="2168"/>
                        <a:pt x="516" y="2310"/>
                      </a:cubicBezTo>
                      <a:cubicBezTo>
                        <a:pt x="555" y="2490"/>
                        <a:pt x="563" y="2618"/>
                        <a:pt x="504" y="2707"/>
                      </a:cubicBezTo>
                      <a:cubicBezTo>
                        <a:pt x="426" y="2822"/>
                        <a:pt x="268" y="2958"/>
                        <a:pt x="223" y="3362"/>
                      </a:cubicBezTo>
                      <a:cubicBezTo>
                        <a:pt x="212" y="3468"/>
                        <a:pt x="207" y="3573"/>
                        <a:pt x="212" y="3680"/>
                      </a:cubicBezTo>
                      <a:cubicBezTo>
                        <a:pt x="232" y="4341"/>
                        <a:pt x="280" y="4443"/>
                        <a:pt x="280" y="4443"/>
                      </a:cubicBezTo>
                      <a:cubicBezTo>
                        <a:pt x="280" y="4443"/>
                        <a:pt x="76" y="4729"/>
                        <a:pt x="0" y="4968"/>
                      </a:cubicBezTo>
                      <a:lnTo>
                        <a:pt x="553" y="4968"/>
                      </a:lnTo>
                      <a:cubicBezTo>
                        <a:pt x="497" y="4694"/>
                        <a:pt x="406" y="4059"/>
                        <a:pt x="585" y="3411"/>
                      </a:cubicBezTo>
                      <a:cubicBezTo>
                        <a:pt x="815" y="2584"/>
                        <a:pt x="652" y="2025"/>
                        <a:pt x="712" y="1568"/>
                      </a:cubicBezTo>
                      <a:cubicBezTo>
                        <a:pt x="769" y="1139"/>
                        <a:pt x="855" y="1"/>
                        <a:pt x="711" y="1"/>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9"/>
                <p:cNvSpPr/>
                <p:nvPr/>
              </p:nvSpPr>
              <p:spPr>
                <a:xfrm>
                  <a:off x="-3399597" y="591938"/>
                  <a:ext cx="328015" cy="281240"/>
                </a:xfrm>
                <a:custGeom>
                  <a:rect b="b" l="l" r="r" t="t"/>
                  <a:pathLst>
                    <a:path extrusionOk="0" h="1906" w="2223">
                      <a:moveTo>
                        <a:pt x="598" y="0"/>
                      </a:moveTo>
                      <a:cubicBezTo>
                        <a:pt x="465" y="48"/>
                        <a:pt x="0" y="256"/>
                        <a:pt x="15" y="387"/>
                      </a:cubicBezTo>
                      <a:cubicBezTo>
                        <a:pt x="28" y="517"/>
                        <a:pt x="491" y="1518"/>
                        <a:pt x="491" y="1518"/>
                      </a:cubicBezTo>
                      <a:lnTo>
                        <a:pt x="335" y="1906"/>
                      </a:lnTo>
                      <a:lnTo>
                        <a:pt x="1560" y="1906"/>
                      </a:lnTo>
                      <a:cubicBezTo>
                        <a:pt x="1560" y="1906"/>
                        <a:pt x="1056" y="1571"/>
                        <a:pt x="873" y="1496"/>
                      </a:cubicBezTo>
                      <a:lnTo>
                        <a:pt x="920" y="1068"/>
                      </a:lnTo>
                      <a:cubicBezTo>
                        <a:pt x="920" y="1068"/>
                        <a:pt x="1862" y="899"/>
                        <a:pt x="2222" y="262"/>
                      </a:cubicBezTo>
                      <a:cubicBezTo>
                        <a:pt x="2019" y="253"/>
                        <a:pt x="1812" y="238"/>
                        <a:pt x="1608" y="210"/>
                      </a:cubicBezTo>
                      <a:cubicBezTo>
                        <a:pt x="1489" y="193"/>
                        <a:pt x="1376" y="174"/>
                        <a:pt x="1272" y="157"/>
                      </a:cubicBezTo>
                      <a:cubicBezTo>
                        <a:pt x="1045" y="116"/>
                        <a:pt x="819" y="64"/>
                        <a:pt x="5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9"/>
                <p:cNvSpPr/>
                <p:nvPr/>
              </p:nvSpPr>
              <p:spPr>
                <a:xfrm>
                  <a:off x="-3399449" y="591938"/>
                  <a:ext cx="187838" cy="281240"/>
                </a:xfrm>
                <a:custGeom>
                  <a:rect b="b" l="l" r="r" t="t"/>
                  <a:pathLst>
                    <a:path extrusionOk="0" h="1906" w="1273">
                      <a:moveTo>
                        <a:pt x="597" y="0"/>
                      </a:moveTo>
                      <a:cubicBezTo>
                        <a:pt x="464" y="48"/>
                        <a:pt x="1" y="258"/>
                        <a:pt x="14" y="387"/>
                      </a:cubicBezTo>
                      <a:cubicBezTo>
                        <a:pt x="28" y="517"/>
                        <a:pt x="491" y="1518"/>
                        <a:pt x="491" y="1518"/>
                      </a:cubicBezTo>
                      <a:lnTo>
                        <a:pt x="334" y="1906"/>
                      </a:lnTo>
                      <a:lnTo>
                        <a:pt x="691" y="1906"/>
                      </a:lnTo>
                      <a:cubicBezTo>
                        <a:pt x="671" y="1783"/>
                        <a:pt x="661" y="1657"/>
                        <a:pt x="663" y="1532"/>
                      </a:cubicBezTo>
                      <a:cubicBezTo>
                        <a:pt x="668" y="1304"/>
                        <a:pt x="571" y="877"/>
                        <a:pt x="601" y="700"/>
                      </a:cubicBezTo>
                      <a:cubicBezTo>
                        <a:pt x="627" y="549"/>
                        <a:pt x="892" y="442"/>
                        <a:pt x="1272" y="157"/>
                      </a:cubicBezTo>
                      <a:cubicBezTo>
                        <a:pt x="1044" y="116"/>
                        <a:pt x="820" y="64"/>
                        <a:pt x="597"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9"/>
                <p:cNvSpPr/>
                <p:nvPr/>
              </p:nvSpPr>
              <p:spPr>
                <a:xfrm>
                  <a:off x="-4194850" y="0"/>
                  <a:ext cx="1086902" cy="492227"/>
                </a:xfrm>
                <a:custGeom>
                  <a:rect b="b" l="l" r="r" t="t"/>
                  <a:pathLst>
                    <a:path extrusionOk="0" h="3194" w="7113">
                      <a:moveTo>
                        <a:pt x="6365" y="1"/>
                      </a:moveTo>
                      <a:lnTo>
                        <a:pt x="6365" y="1"/>
                      </a:lnTo>
                      <a:cubicBezTo>
                        <a:pt x="6368" y="28"/>
                        <a:pt x="6372" y="57"/>
                        <a:pt x="6376" y="89"/>
                      </a:cubicBezTo>
                      <a:cubicBezTo>
                        <a:pt x="6378" y="99"/>
                        <a:pt x="6379" y="109"/>
                        <a:pt x="6382" y="119"/>
                      </a:cubicBezTo>
                      <a:lnTo>
                        <a:pt x="6382" y="121"/>
                      </a:lnTo>
                      <a:cubicBezTo>
                        <a:pt x="6398" y="226"/>
                        <a:pt x="6420" y="348"/>
                        <a:pt x="6444" y="477"/>
                      </a:cubicBezTo>
                      <a:cubicBezTo>
                        <a:pt x="6544" y="999"/>
                        <a:pt x="6687" y="1633"/>
                        <a:pt x="6689" y="1646"/>
                      </a:cubicBezTo>
                      <a:cubicBezTo>
                        <a:pt x="6677" y="1637"/>
                        <a:pt x="6471" y="1510"/>
                        <a:pt x="6052" y="1510"/>
                      </a:cubicBezTo>
                      <a:cubicBezTo>
                        <a:pt x="5956" y="1510"/>
                        <a:pt x="5848" y="1516"/>
                        <a:pt x="5730" y="1533"/>
                      </a:cubicBezTo>
                      <a:cubicBezTo>
                        <a:pt x="5076" y="1625"/>
                        <a:pt x="4759" y="2279"/>
                        <a:pt x="4759" y="2279"/>
                      </a:cubicBezTo>
                      <a:cubicBezTo>
                        <a:pt x="4759" y="2279"/>
                        <a:pt x="4510" y="1723"/>
                        <a:pt x="3811" y="1723"/>
                      </a:cubicBezTo>
                      <a:cubicBezTo>
                        <a:pt x="3746" y="1723"/>
                        <a:pt x="3677" y="1728"/>
                        <a:pt x="3604" y="1738"/>
                      </a:cubicBezTo>
                      <a:cubicBezTo>
                        <a:pt x="2746" y="1860"/>
                        <a:pt x="1949" y="3004"/>
                        <a:pt x="1949" y="3004"/>
                      </a:cubicBezTo>
                      <a:cubicBezTo>
                        <a:pt x="1949" y="3004"/>
                        <a:pt x="1646" y="2434"/>
                        <a:pt x="951" y="2428"/>
                      </a:cubicBezTo>
                      <a:cubicBezTo>
                        <a:pt x="838" y="2528"/>
                        <a:pt x="741" y="2609"/>
                        <a:pt x="669" y="2667"/>
                      </a:cubicBezTo>
                      <a:cubicBezTo>
                        <a:pt x="550" y="2761"/>
                        <a:pt x="312" y="2906"/>
                        <a:pt x="1" y="3063"/>
                      </a:cubicBezTo>
                      <a:cubicBezTo>
                        <a:pt x="270" y="3017"/>
                        <a:pt x="599" y="2977"/>
                        <a:pt x="925" y="2977"/>
                      </a:cubicBezTo>
                      <a:cubicBezTo>
                        <a:pt x="1303" y="2977"/>
                        <a:pt x="1675" y="3031"/>
                        <a:pt x="1944" y="3194"/>
                      </a:cubicBezTo>
                      <a:cubicBezTo>
                        <a:pt x="1944" y="3194"/>
                        <a:pt x="2425" y="2535"/>
                        <a:pt x="3288" y="2434"/>
                      </a:cubicBezTo>
                      <a:cubicBezTo>
                        <a:pt x="3375" y="2424"/>
                        <a:pt x="3459" y="2420"/>
                        <a:pt x="3539" y="2420"/>
                      </a:cubicBezTo>
                      <a:cubicBezTo>
                        <a:pt x="4254" y="2420"/>
                        <a:pt x="4695" y="2778"/>
                        <a:pt x="4695" y="2778"/>
                      </a:cubicBezTo>
                      <a:cubicBezTo>
                        <a:pt x="4695" y="2778"/>
                        <a:pt x="5284" y="1748"/>
                        <a:pt x="5725" y="1666"/>
                      </a:cubicBezTo>
                      <a:cubicBezTo>
                        <a:pt x="5772" y="1657"/>
                        <a:pt x="5823" y="1653"/>
                        <a:pt x="5876" y="1653"/>
                      </a:cubicBezTo>
                      <a:cubicBezTo>
                        <a:pt x="6323" y="1653"/>
                        <a:pt x="6943" y="1925"/>
                        <a:pt x="6943" y="1925"/>
                      </a:cubicBezTo>
                      <a:cubicBezTo>
                        <a:pt x="6943" y="1925"/>
                        <a:pt x="6804" y="674"/>
                        <a:pt x="7113" y="33"/>
                      </a:cubicBezTo>
                      <a:lnTo>
                        <a:pt x="7113" y="33"/>
                      </a:lnTo>
                      <a:cubicBezTo>
                        <a:pt x="7084" y="33"/>
                        <a:pt x="7054" y="33"/>
                        <a:pt x="7025" y="33"/>
                      </a:cubicBezTo>
                      <a:cubicBezTo>
                        <a:pt x="6820" y="33"/>
                        <a:pt x="6616" y="24"/>
                        <a:pt x="6412" y="5"/>
                      </a:cubicBezTo>
                      <a:lnTo>
                        <a:pt x="6365" y="1"/>
                      </a:ln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9"/>
                <p:cNvSpPr/>
                <p:nvPr/>
              </p:nvSpPr>
              <p:spPr>
                <a:xfrm>
                  <a:off x="-5192977" y="252709"/>
                  <a:ext cx="1516275" cy="635667"/>
                </a:xfrm>
                <a:custGeom>
                  <a:rect b="b" l="l" r="r" t="t"/>
                  <a:pathLst>
                    <a:path extrusionOk="0" h="4308" w="10276">
                      <a:moveTo>
                        <a:pt x="1" y="0"/>
                      </a:moveTo>
                      <a:lnTo>
                        <a:pt x="1" y="0"/>
                      </a:lnTo>
                      <a:cubicBezTo>
                        <a:pt x="56" y="277"/>
                        <a:pt x="125" y="550"/>
                        <a:pt x="209" y="819"/>
                      </a:cubicBezTo>
                      <a:cubicBezTo>
                        <a:pt x="543" y="1881"/>
                        <a:pt x="1144" y="2440"/>
                        <a:pt x="1934" y="2924"/>
                      </a:cubicBezTo>
                      <a:cubicBezTo>
                        <a:pt x="2673" y="3377"/>
                        <a:pt x="3587" y="3657"/>
                        <a:pt x="4831" y="3657"/>
                      </a:cubicBezTo>
                      <a:cubicBezTo>
                        <a:pt x="4915" y="3657"/>
                        <a:pt x="5000" y="3656"/>
                        <a:pt x="5086" y="3653"/>
                      </a:cubicBezTo>
                      <a:cubicBezTo>
                        <a:pt x="6462" y="3611"/>
                        <a:pt x="8574" y="2767"/>
                        <a:pt x="9138" y="2311"/>
                      </a:cubicBezTo>
                      <a:cubicBezTo>
                        <a:pt x="9138" y="2311"/>
                        <a:pt x="9267" y="2673"/>
                        <a:pt x="9404" y="2979"/>
                      </a:cubicBezTo>
                      <a:cubicBezTo>
                        <a:pt x="9540" y="3284"/>
                        <a:pt x="9847" y="3931"/>
                        <a:pt x="9847" y="3931"/>
                      </a:cubicBezTo>
                      <a:cubicBezTo>
                        <a:pt x="9847" y="3931"/>
                        <a:pt x="9683" y="4150"/>
                        <a:pt x="9676" y="4306"/>
                      </a:cubicBezTo>
                      <a:lnTo>
                        <a:pt x="10275" y="4307"/>
                      </a:lnTo>
                      <a:cubicBezTo>
                        <a:pt x="10067" y="3901"/>
                        <a:pt x="9634" y="3059"/>
                        <a:pt x="9471" y="2733"/>
                      </a:cubicBezTo>
                      <a:cubicBezTo>
                        <a:pt x="9254" y="2298"/>
                        <a:pt x="9122" y="2029"/>
                        <a:pt x="9218" y="1988"/>
                      </a:cubicBezTo>
                      <a:lnTo>
                        <a:pt x="9805" y="1737"/>
                      </a:lnTo>
                      <a:cubicBezTo>
                        <a:pt x="9853" y="1585"/>
                        <a:pt x="10051" y="1060"/>
                        <a:pt x="10051" y="1059"/>
                      </a:cubicBezTo>
                      <a:lnTo>
                        <a:pt x="10051" y="1059"/>
                      </a:lnTo>
                      <a:lnTo>
                        <a:pt x="9002" y="1822"/>
                      </a:lnTo>
                      <a:cubicBezTo>
                        <a:pt x="8348" y="2360"/>
                        <a:pt x="6741" y="2917"/>
                        <a:pt x="5393" y="3053"/>
                      </a:cubicBezTo>
                      <a:cubicBezTo>
                        <a:pt x="5133" y="3079"/>
                        <a:pt x="4877" y="3093"/>
                        <a:pt x="4624" y="3093"/>
                      </a:cubicBezTo>
                      <a:cubicBezTo>
                        <a:pt x="3562" y="3093"/>
                        <a:pt x="2560" y="2853"/>
                        <a:pt x="1647" y="2299"/>
                      </a:cubicBezTo>
                      <a:cubicBezTo>
                        <a:pt x="684" y="1715"/>
                        <a:pt x="362" y="883"/>
                        <a:pt x="1"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9"/>
                <p:cNvSpPr/>
                <p:nvPr/>
              </p:nvSpPr>
              <p:spPr>
                <a:xfrm>
                  <a:off x="-2855563" y="-72796"/>
                  <a:ext cx="5755" cy="4869"/>
                </a:xfrm>
                <a:custGeom>
                  <a:rect b="b" l="l" r="r" t="t"/>
                  <a:pathLst>
                    <a:path extrusionOk="0" h="33" w="39">
                      <a:moveTo>
                        <a:pt x="39" y="0"/>
                      </a:moveTo>
                      <a:cubicBezTo>
                        <a:pt x="36" y="2"/>
                        <a:pt x="34" y="4"/>
                        <a:pt x="31" y="7"/>
                      </a:cubicBezTo>
                      <a:lnTo>
                        <a:pt x="31" y="7"/>
                      </a:lnTo>
                      <a:cubicBezTo>
                        <a:pt x="33" y="5"/>
                        <a:pt x="35" y="3"/>
                        <a:pt x="37" y="2"/>
                      </a:cubicBezTo>
                      <a:lnTo>
                        <a:pt x="39" y="0"/>
                      </a:lnTo>
                      <a:close/>
                      <a:moveTo>
                        <a:pt x="31" y="7"/>
                      </a:moveTo>
                      <a:cubicBezTo>
                        <a:pt x="21" y="15"/>
                        <a:pt x="11" y="24"/>
                        <a:pt x="1" y="32"/>
                      </a:cubicBezTo>
                      <a:lnTo>
                        <a:pt x="2" y="32"/>
                      </a:lnTo>
                      <a:cubicBezTo>
                        <a:pt x="14" y="23"/>
                        <a:pt x="23" y="14"/>
                        <a:pt x="31" y="7"/>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9"/>
                <p:cNvSpPr/>
                <p:nvPr/>
              </p:nvSpPr>
              <p:spPr>
                <a:xfrm>
                  <a:off x="-2958408" y="-17758"/>
                  <a:ext cx="3836" cy="1033"/>
                </a:xfrm>
                <a:custGeom>
                  <a:rect b="b" l="l" r="r" t="t"/>
                  <a:pathLst>
                    <a:path extrusionOk="0" h="7" w="26">
                      <a:moveTo>
                        <a:pt x="25" y="1"/>
                      </a:moveTo>
                      <a:cubicBezTo>
                        <a:pt x="17" y="2"/>
                        <a:pt x="8" y="5"/>
                        <a:pt x="1" y="6"/>
                      </a:cubicBezTo>
                      <a:cubicBezTo>
                        <a:pt x="8" y="5"/>
                        <a:pt x="17" y="2"/>
                        <a:pt x="25" y="1"/>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9"/>
                <p:cNvSpPr/>
                <p:nvPr/>
              </p:nvSpPr>
              <p:spPr>
                <a:xfrm>
                  <a:off x="-2880204" y="-54647"/>
                  <a:ext cx="7378" cy="4869"/>
                </a:xfrm>
                <a:custGeom>
                  <a:rect b="b" l="l" r="r" t="t"/>
                  <a:pathLst>
                    <a:path extrusionOk="0" h="33" w="50">
                      <a:moveTo>
                        <a:pt x="49" y="0"/>
                      </a:moveTo>
                      <a:cubicBezTo>
                        <a:pt x="48" y="1"/>
                        <a:pt x="47" y="2"/>
                        <a:pt x="46" y="2"/>
                      </a:cubicBezTo>
                      <a:lnTo>
                        <a:pt x="46" y="2"/>
                      </a:lnTo>
                      <a:cubicBezTo>
                        <a:pt x="47" y="2"/>
                        <a:pt x="48" y="1"/>
                        <a:pt x="49" y="0"/>
                      </a:cubicBezTo>
                      <a:close/>
                      <a:moveTo>
                        <a:pt x="46" y="2"/>
                      </a:moveTo>
                      <a:cubicBezTo>
                        <a:pt x="33" y="11"/>
                        <a:pt x="20" y="20"/>
                        <a:pt x="5" y="29"/>
                      </a:cubicBezTo>
                      <a:lnTo>
                        <a:pt x="5" y="29"/>
                      </a:lnTo>
                      <a:cubicBezTo>
                        <a:pt x="18" y="22"/>
                        <a:pt x="29" y="15"/>
                        <a:pt x="41" y="6"/>
                      </a:cubicBezTo>
                      <a:cubicBezTo>
                        <a:pt x="42" y="5"/>
                        <a:pt x="44" y="4"/>
                        <a:pt x="46" y="2"/>
                      </a:cubicBezTo>
                      <a:close/>
                      <a:moveTo>
                        <a:pt x="5" y="29"/>
                      </a:moveTo>
                      <a:lnTo>
                        <a:pt x="5" y="29"/>
                      </a:lnTo>
                      <a:cubicBezTo>
                        <a:pt x="4" y="30"/>
                        <a:pt x="2" y="31"/>
                        <a:pt x="0" y="32"/>
                      </a:cubicBezTo>
                      <a:cubicBezTo>
                        <a:pt x="2" y="31"/>
                        <a:pt x="4" y="30"/>
                        <a:pt x="5" y="29"/>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9"/>
                <p:cNvSpPr/>
                <p:nvPr/>
              </p:nvSpPr>
              <p:spPr>
                <a:xfrm>
                  <a:off x="-2972426" y="-13479"/>
                  <a:ext cx="1180" cy="295"/>
                </a:xfrm>
                <a:custGeom>
                  <a:rect b="b" l="l" r="r" t="t"/>
                  <a:pathLst>
                    <a:path extrusionOk="0" h="2" w="8">
                      <a:moveTo>
                        <a:pt x="7" y="0"/>
                      </a:moveTo>
                      <a:lnTo>
                        <a:pt x="0" y="2"/>
                      </a:ln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9"/>
                <p:cNvSpPr/>
                <p:nvPr/>
              </p:nvSpPr>
              <p:spPr>
                <a:xfrm>
                  <a:off x="-2901157" y="-41810"/>
                  <a:ext cx="7820" cy="3984"/>
                </a:xfrm>
                <a:custGeom>
                  <a:rect b="b" l="l" r="r" t="t"/>
                  <a:pathLst>
                    <a:path extrusionOk="0" h="27" w="53">
                      <a:moveTo>
                        <a:pt x="52" y="0"/>
                      </a:moveTo>
                      <a:cubicBezTo>
                        <a:pt x="37" y="9"/>
                        <a:pt x="19" y="17"/>
                        <a:pt x="0" y="26"/>
                      </a:cubicBezTo>
                      <a:cubicBezTo>
                        <a:pt x="19" y="17"/>
                        <a:pt x="37" y="9"/>
                        <a:pt x="52" y="0"/>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9"/>
                <p:cNvSpPr/>
                <p:nvPr/>
              </p:nvSpPr>
              <p:spPr>
                <a:xfrm>
                  <a:off x="-2931111" y="-26464"/>
                  <a:ext cx="3541" cy="1180"/>
                </a:xfrm>
                <a:custGeom>
                  <a:rect b="b" l="l" r="r" t="t"/>
                  <a:pathLst>
                    <a:path extrusionOk="0" h="8" w="24">
                      <a:moveTo>
                        <a:pt x="24" y="0"/>
                      </a:moveTo>
                      <a:lnTo>
                        <a:pt x="1" y="7"/>
                      </a:ln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9"/>
                <p:cNvSpPr/>
                <p:nvPr/>
              </p:nvSpPr>
              <p:spPr>
                <a:xfrm>
                  <a:off x="-2890681" y="-48007"/>
                  <a:ext cx="7820" cy="4574"/>
                </a:xfrm>
                <a:custGeom>
                  <a:rect b="b" l="l" r="r" t="t"/>
                  <a:pathLst>
                    <a:path extrusionOk="0" h="31" w="53">
                      <a:moveTo>
                        <a:pt x="52" y="0"/>
                      </a:moveTo>
                      <a:cubicBezTo>
                        <a:pt x="35" y="10"/>
                        <a:pt x="18" y="20"/>
                        <a:pt x="0" y="30"/>
                      </a:cubicBezTo>
                      <a:cubicBezTo>
                        <a:pt x="18" y="22"/>
                        <a:pt x="35" y="10"/>
                        <a:pt x="52" y="0"/>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9"/>
                <p:cNvSpPr/>
                <p:nvPr/>
              </p:nvSpPr>
              <p:spPr>
                <a:xfrm>
                  <a:off x="-2915027" y="-36350"/>
                  <a:ext cx="11067" cy="5017"/>
                </a:xfrm>
                <a:custGeom>
                  <a:rect b="b" l="l" r="r" t="t"/>
                  <a:pathLst>
                    <a:path extrusionOk="0" h="34" w="75">
                      <a:moveTo>
                        <a:pt x="74" y="1"/>
                      </a:moveTo>
                      <a:cubicBezTo>
                        <a:pt x="50" y="12"/>
                        <a:pt x="25" y="24"/>
                        <a:pt x="0" y="34"/>
                      </a:cubicBezTo>
                      <a:cubicBezTo>
                        <a:pt x="25" y="24"/>
                        <a:pt x="50" y="12"/>
                        <a:pt x="74" y="1"/>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9"/>
                <p:cNvSpPr/>
                <p:nvPr/>
              </p:nvSpPr>
              <p:spPr>
                <a:xfrm>
                  <a:off x="-2944686" y="-22038"/>
                  <a:ext cx="4132" cy="1476"/>
                </a:xfrm>
                <a:custGeom>
                  <a:rect b="b" l="l" r="r" t="t"/>
                  <a:pathLst>
                    <a:path extrusionOk="0" h="10" w="28">
                      <a:moveTo>
                        <a:pt x="28" y="1"/>
                      </a:moveTo>
                      <a:lnTo>
                        <a:pt x="0" y="9"/>
                      </a:ln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9"/>
                <p:cNvSpPr/>
                <p:nvPr/>
              </p:nvSpPr>
              <p:spPr>
                <a:xfrm>
                  <a:off x="-3222679" y="69594"/>
                  <a:ext cx="17264" cy="83811"/>
                </a:xfrm>
                <a:custGeom>
                  <a:rect b="b" l="l" r="r" t="t"/>
                  <a:pathLst>
                    <a:path extrusionOk="0" h="568" w="117">
                      <a:moveTo>
                        <a:pt x="1" y="0"/>
                      </a:moveTo>
                      <a:lnTo>
                        <a:pt x="1" y="0"/>
                      </a:lnTo>
                      <a:cubicBezTo>
                        <a:pt x="37" y="187"/>
                        <a:pt x="77" y="386"/>
                        <a:pt x="116" y="567"/>
                      </a:cubicBezTo>
                      <a:cubicBezTo>
                        <a:pt x="77" y="386"/>
                        <a:pt x="37" y="185"/>
                        <a:pt x="1" y="0"/>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9"/>
                <p:cNvSpPr/>
                <p:nvPr/>
              </p:nvSpPr>
              <p:spPr>
                <a:xfrm>
                  <a:off x="-3202759" y="166685"/>
                  <a:ext cx="1180" cy="5902"/>
                </a:xfrm>
                <a:custGeom>
                  <a:rect b="b" l="l" r="r" t="t"/>
                  <a:pathLst>
                    <a:path extrusionOk="0" h="40" w="8">
                      <a:moveTo>
                        <a:pt x="0" y="0"/>
                      </a:moveTo>
                      <a:cubicBezTo>
                        <a:pt x="3" y="13"/>
                        <a:pt x="6" y="27"/>
                        <a:pt x="7" y="40"/>
                      </a:cubicBezTo>
                      <a:cubicBezTo>
                        <a:pt x="6" y="27"/>
                        <a:pt x="3" y="13"/>
                        <a:pt x="0" y="0"/>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9"/>
                <p:cNvSpPr/>
                <p:nvPr/>
              </p:nvSpPr>
              <p:spPr>
                <a:xfrm>
                  <a:off x="-3173395" y="3342"/>
                  <a:ext cx="20953" cy="590"/>
                </a:xfrm>
                <a:custGeom>
                  <a:rect b="b" l="l" r="r" t="t"/>
                  <a:pathLst>
                    <a:path extrusionOk="0" h="4" w="142">
                      <a:moveTo>
                        <a:pt x="141" y="4"/>
                      </a:moveTo>
                      <a:cubicBezTo>
                        <a:pt x="95" y="4"/>
                        <a:pt x="47" y="2"/>
                        <a:pt x="1" y="1"/>
                      </a:cubicBezTo>
                      <a:cubicBezTo>
                        <a:pt x="47" y="2"/>
                        <a:pt x="95" y="4"/>
                        <a:pt x="141" y="4"/>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9"/>
                <p:cNvSpPr/>
                <p:nvPr/>
              </p:nvSpPr>
              <p:spPr>
                <a:xfrm>
                  <a:off x="-3201578" y="172587"/>
                  <a:ext cx="6640" cy="30249"/>
                </a:xfrm>
                <a:custGeom>
                  <a:rect b="b" l="l" r="r" t="t"/>
                  <a:pathLst>
                    <a:path extrusionOk="0" h="205" w="45">
                      <a:moveTo>
                        <a:pt x="1" y="1"/>
                      </a:moveTo>
                      <a:cubicBezTo>
                        <a:pt x="17" y="76"/>
                        <a:pt x="31" y="144"/>
                        <a:pt x="44" y="205"/>
                      </a:cubicBezTo>
                      <a:cubicBezTo>
                        <a:pt x="31" y="144"/>
                        <a:pt x="17" y="76"/>
                        <a:pt x="1" y="1"/>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9"/>
                <p:cNvSpPr/>
                <p:nvPr/>
              </p:nvSpPr>
              <p:spPr>
                <a:xfrm>
                  <a:off x="-3227548" y="-52"/>
                  <a:ext cx="50906" cy="3394"/>
                </a:xfrm>
                <a:custGeom>
                  <a:rect b="b" l="l" r="r" t="t"/>
                  <a:pathLst>
                    <a:path extrusionOk="0" h="23" w="345">
                      <a:moveTo>
                        <a:pt x="0" y="1"/>
                      </a:moveTo>
                      <a:cubicBezTo>
                        <a:pt x="112" y="11"/>
                        <a:pt x="223" y="18"/>
                        <a:pt x="335" y="22"/>
                      </a:cubicBezTo>
                      <a:lnTo>
                        <a:pt x="345" y="22"/>
                      </a:lnTo>
                      <a:cubicBezTo>
                        <a:pt x="229" y="18"/>
                        <a:pt x="115" y="11"/>
                        <a:pt x="0" y="1"/>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9"/>
                <p:cNvSpPr/>
                <p:nvPr/>
              </p:nvSpPr>
              <p:spPr>
                <a:xfrm>
                  <a:off x="-3148164" y="3194"/>
                  <a:ext cx="51792" cy="885"/>
                </a:xfrm>
                <a:custGeom>
                  <a:rect b="b" l="l" r="r" t="t"/>
                  <a:pathLst>
                    <a:path extrusionOk="0" h="6" w="351">
                      <a:moveTo>
                        <a:pt x="351" y="0"/>
                      </a:moveTo>
                      <a:lnTo>
                        <a:pt x="351" y="0"/>
                      </a:lnTo>
                      <a:cubicBezTo>
                        <a:pt x="309" y="1"/>
                        <a:pt x="267" y="3"/>
                        <a:pt x="225" y="4"/>
                      </a:cubicBezTo>
                      <a:lnTo>
                        <a:pt x="225" y="4"/>
                      </a:lnTo>
                      <a:cubicBezTo>
                        <a:pt x="267" y="3"/>
                        <a:pt x="309" y="2"/>
                        <a:pt x="351" y="0"/>
                      </a:cubicBezTo>
                      <a:close/>
                      <a:moveTo>
                        <a:pt x="225" y="4"/>
                      </a:moveTo>
                      <a:cubicBezTo>
                        <a:pt x="211" y="4"/>
                        <a:pt x="197" y="4"/>
                        <a:pt x="182" y="5"/>
                      </a:cubicBezTo>
                      <a:lnTo>
                        <a:pt x="182" y="5"/>
                      </a:lnTo>
                      <a:cubicBezTo>
                        <a:pt x="197" y="4"/>
                        <a:pt x="211" y="4"/>
                        <a:pt x="225" y="4"/>
                      </a:cubicBezTo>
                      <a:close/>
                      <a:moveTo>
                        <a:pt x="182" y="5"/>
                      </a:moveTo>
                      <a:lnTo>
                        <a:pt x="182" y="5"/>
                      </a:lnTo>
                      <a:cubicBezTo>
                        <a:pt x="176" y="5"/>
                        <a:pt x="170" y="5"/>
                        <a:pt x="164" y="5"/>
                      </a:cubicBezTo>
                      <a:cubicBezTo>
                        <a:pt x="161" y="5"/>
                        <a:pt x="158" y="5"/>
                        <a:pt x="155" y="5"/>
                      </a:cubicBezTo>
                      <a:lnTo>
                        <a:pt x="155" y="5"/>
                      </a:lnTo>
                      <a:cubicBezTo>
                        <a:pt x="164" y="5"/>
                        <a:pt x="173" y="5"/>
                        <a:pt x="182" y="5"/>
                      </a:cubicBezTo>
                      <a:close/>
                      <a:moveTo>
                        <a:pt x="1" y="5"/>
                      </a:moveTo>
                      <a:lnTo>
                        <a:pt x="1" y="5"/>
                      </a:lnTo>
                      <a:cubicBezTo>
                        <a:pt x="28" y="5"/>
                        <a:pt x="55" y="6"/>
                        <a:pt x="82" y="6"/>
                      </a:cubicBezTo>
                      <a:cubicBezTo>
                        <a:pt x="106" y="6"/>
                        <a:pt x="130" y="5"/>
                        <a:pt x="155" y="5"/>
                      </a:cubicBezTo>
                      <a:lnTo>
                        <a:pt x="155" y="5"/>
                      </a:lnTo>
                      <a:cubicBezTo>
                        <a:pt x="133" y="5"/>
                        <a:pt x="111" y="5"/>
                        <a:pt x="88" y="5"/>
                      </a:cubicBezTo>
                      <a:cubicBezTo>
                        <a:pt x="59" y="5"/>
                        <a:pt x="30" y="5"/>
                        <a:pt x="1" y="5"/>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9"/>
                <p:cNvSpPr/>
                <p:nvPr/>
              </p:nvSpPr>
              <p:spPr>
                <a:xfrm>
                  <a:off x="-3194643" y="204606"/>
                  <a:ext cx="738" cy="2804"/>
                </a:xfrm>
                <a:custGeom>
                  <a:rect b="b" l="l" r="r" t="t"/>
                  <a:pathLst>
                    <a:path extrusionOk="0" h="19" w="5">
                      <a:moveTo>
                        <a:pt x="0" y="1"/>
                      </a:moveTo>
                      <a:cubicBezTo>
                        <a:pt x="2" y="7"/>
                        <a:pt x="3" y="13"/>
                        <a:pt x="5" y="18"/>
                      </a:cubicBezTo>
                      <a:cubicBezTo>
                        <a:pt x="3" y="13"/>
                        <a:pt x="2" y="7"/>
                        <a:pt x="0" y="1"/>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9"/>
                <p:cNvSpPr/>
                <p:nvPr/>
              </p:nvSpPr>
              <p:spPr>
                <a:xfrm>
                  <a:off x="-3063172" y="-937"/>
                  <a:ext cx="17411" cy="1918"/>
                </a:xfrm>
                <a:custGeom>
                  <a:rect b="b" l="l" r="r" t="t"/>
                  <a:pathLst>
                    <a:path extrusionOk="0" h="13" w="118">
                      <a:moveTo>
                        <a:pt x="118" y="1"/>
                      </a:moveTo>
                      <a:cubicBezTo>
                        <a:pt x="78" y="5"/>
                        <a:pt x="39" y="9"/>
                        <a:pt x="0" y="12"/>
                      </a:cubicBezTo>
                      <a:cubicBezTo>
                        <a:pt x="39" y="9"/>
                        <a:pt x="78" y="5"/>
                        <a:pt x="118" y="1"/>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9"/>
                <p:cNvSpPr/>
                <p:nvPr/>
              </p:nvSpPr>
              <p:spPr>
                <a:xfrm>
                  <a:off x="-3038678" y="-2560"/>
                  <a:ext cx="7230" cy="1180"/>
                </a:xfrm>
                <a:custGeom>
                  <a:rect b="b" l="l" r="r" t="t"/>
                  <a:pathLst>
                    <a:path extrusionOk="0" h="8" w="49">
                      <a:moveTo>
                        <a:pt x="48" y="0"/>
                      </a:moveTo>
                      <a:cubicBezTo>
                        <a:pt x="33" y="3"/>
                        <a:pt x="17" y="5"/>
                        <a:pt x="1" y="7"/>
                      </a:cubicBezTo>
                      <a:cubicBezTo>
                        <a:pt x="17" y="5"/>
                        <a:pt x="33" y="3"/>
                        <a:pt x="48" y="0"/>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9"/>
                <p:cNvSpPr/>
                <p:nvPr/>
              </p:nvSpPr>
              <p:spPr>
                <a:xfrm>
                  <a:off x="-3094601" y="2309"/>
                  <a:ext cx="12100" cy="738"/>
                </a:xfrm>
                <a:custGeom>
                  <a:rect b="b" l="l" r="r" t="t"/>
                  <a:pathLst>
                    <a:path extrusionOk="0" h="5" w="82">
                      <a:moveTo>
                        <a:pt x="82" y="1"/>
                      </a:moveTo>
                      <a:cubicBezTo>
                        <a:pt x="54" y="2"/>
                        <a:pt x="27" y="3"/>
                        <a:pt x="1" y="5"/>
                      </a:cubicBezTo>
                      <a:cubicBezTo>
                        <a:pt x="27" y="3"/>
                        <a:pt x="54" y="2"/>
                        <a:pt x="82" y="1"/>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9"/>
                <p:cNvSpPr/>
                <p:nvPr/>
              </p:nvSpPr>
              <p:spPr>
                <a:xfrm>
                  <a:off x="-3007544" y="-7135"/>
                  <a:ext cx="5902" cy="1033"/>
                </a:xfrm>
                <a:custGeom>
                  <a:rect b="b" l="l" r="r" t="t"/>
                  <a:pathLst>
                    <a:path extrusionOk="0" h="7" w="40">
                      <a:moveTo>
                        <a:pt x="40" y="1"/>
                      </a:moveTo>
                      <a:lnTo>
                        <a:pt x="1" y="7"/>
                      </a:ln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9"/>
                <p:cNvSpPr/>
                <p:nvPr/>
              </p:nvSpPr>
              <p:spPr>
                <a:xfrm>
                  <a:off x="-3023037" y="-4774"/>
                  <a:ext cx="6492" cy="1180"/>
                </a:xfrm>
                <a:custGeom>
                  <a:rect b="b" l="l" r="r" t="t"/>
                  <a:pathLst>
                    <a:path extrusionOk="0" h="8" w="44">
                      <a:moveTo>
                        <a:pt x="44" y="1"/>
                      </a:moveTo>
                      <a:lnTo>
                        <a:pt x="0" y="8"/>
                      </a:ln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9"/>
                <p:cNvSpPr/>
                <p:nvPr/>
              </p:nvSpPr>
              <p:spPr>
                <a:xfrm>
                  <a:off x="-2990870" y="-9791"/>
                  <a:ext cx="3836" cy="738"/>
                </a:xfrm>
                <a:custGeom>
                  <a:rect b="b" l="l" r="r" t="t"/>
                  <a:pathLst>
                    <a:path extrusionOk="0" h="5" w="26">
                      <a:moveTo>
                        <a:pt x="25" y="0"/>
                      </a:moveTo>
                      <a:lnTo>
                        <a:pt x="1" y="4"/>
                      </a:ln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9"/>
                <p:cNvSpPr/>
                <p:nvPr/>
              </p:nvSpPr>
              <p:spPr>
                <a:xfrm>
                  <a:off x="-3078813" y="1276"/>
                  <a:ext cx="11214" cy="1033"/>
                </a:xfrm>
                <a:custGeom>
                  <a:rect b="b" l="l" r="r" t="t"/>
                  <a:pathLst>
                    <a:path extrusionOk="0" h="7" w="76">
                      <a:moveTo>
                        <a:pt x="76" y="0"/>
                      </a:moveTo>
                      <a:lnTo>
                        <a:pt x="76" y="0"/>
                      </a:lnTo>
                      <a:cubicBezTo>
                        <a:pt x="51" y="2"/>
                        <a:pt x="25" y="5"/>
                        <a:pt x="1" y="6"/>
                      </a:cubicBezTo>
                      <a:cubicBezTo>
                        <a:pt x="25" y="5"/>
                        <a:pt x="51" y="3"/>
                        <a:pt x="76" y="0"/>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9"/>
                <p:cNvSpPr/>
                <p:nvPr/>
              </p:nvSpPr>
              <p:spPr>
                <a:xfrm>
                  <a:off x="-3641439" y="-768812"/>
                  <a:ext cx="463618" cy="924137"/>
                </a:xfrm>
                <a:custGeom>
                  <a:rect b="b" l="l" r="r" t="t"/>
                  <a:pathLst>
                    <a:path extrusionOk="0" h="6263" w="3142">
                      <a:moveTo>
                        <a:pt x="2946" y="1"/>
                      </a:moveTo>
                      <a:cubicBezTo>
                        <a:pt x="2873" y="1"/>
                        <a:pt x="2316" y="1201"/>
                        <a:pt x="2257" y="1507"/>
                      </a:cubicBezTo>
                      <a:cubicBezTo>
                        <a:pt x="2257" y="1507"/>
                        <a:pt x="1101" y="1916"/>
                        <a:pt x="0" y="2662"/>
                      </a:cubicBezTo>
                      <a:cubicBezTo>
                        <a:pt x="538" y="4392"/>
                        <a:pt x="1852" y="5931"/>
                        <a:pt x="2956" y="6262"/>
                      </a:cubicBezTo>
                      <a:cubicBezTo>
                        <a:pt x="2918" y="6079"/>
                        <a:pt x="2875" y="5873"/>
                        <a:pt x="2839" y="5682"/>
                      </a:cubicBezTo>
                      <a:cubicBezTo>
                        <a:pt x="2814" y="5553"/>
                        <a:pt x="2792" y="5432"/>
                        <a:pt x="2776" y="5326"/>
                      </a:cubicBezTo>
                      <a:lnTo>
                        <a:pt x="2776" y="5323"/>
                      </a:lnTo>
                      <a:cubicBezTo>
                        <a:pt x="2775" y="5313"/>
                        <a:pt x="2772" y="5303"/>
                        <a:pt x="2772" y="5293"/>
                      </a:cubicBezTo>
                      <a:cubicBezTo>
                        <a:pt x="2766" y="5261"/>
                        <a:pt x="2762" y="5232"/>
                        <a:pt x="2759" y="5205"/>
                      </a:cubicBezTo>
                      <a:cubicBezTo>
                        <a:pt x="2758" y="5202"/>
                        <a:pt x="2758" y="5199"/>
                        <a:pt x="2758" y="5195"/>
                      </a:cubicBezTo>
                      <a:lnTo>
                        <a:pt x="2758" y="5195"/>
                      </a:lnTo>
                      <a:cubicBezTo>
                        <a:pt x="2758" y="5195"/>
                        <a:pt x="2775" y="5200"/>
                        <a:pt x="2807" y="5211"/>
                      </a:cubicBezTo>
                      <a:cubicBezTo>
                        <a:pt x="2917" y="5221"/>
                        <a:pt x="3028" y="5228"/>
                        <a:pt x="3141" y="5232"/>
                      </a:cubicBezTo>
                      <a:cubicBezTo>
                        <a:pt x="2972" y="3690"/>
                        <a:pt x="2726" y="962"/>
                        <a:pt x="2969" y="75"/>
                      </a:cubicBezTo>
                      <a:cubicBezTo>
                        <a:pt x="2966" y="52"/>
                        <a:pt x="2960" y="29"/>
                        <a:pt x="2952" y="5"/>
                      </a:cubicBezTo>
                      <a:cubicBezTo>
                        <a:pt x="2950" y="2"/>
                        <a:pt x="2948" y="1"/>
                        <a:pt x="29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9"/>
                <p:cNvSpPr/>
                <p:nvPr/>
              </p:nvSpPr>
              <p:spPr>
                <a:xfrm>
                  <a:off x="-2836675" y="-974800"/>
                  <a:ext cx="403424" cy="471151"/>
                </a:xfrm>
                <a:custGeom>
                  <a:rect b="b" l="l" r="r" t="t"/>
                  <a:pathLst>
                    <a:path extrusionOk="0" h="3193" w="2524">
                      <a:moveTo>
                        <a:pt x="1167" y="1"/>
                      </a:moveTo>
                      <a:cubicBezTo>
                        <a:pt x="1131" y="1"/>
                        <a:pt x="1096" y="2"/>
                        <a:pt x="1060" y="5"/>
                      </a:cubicBezTo>
                      <a:cubicBezTo>
                        <a:pt x="956" y="13"/>
                        <a:pt x="853" y="31"/>
                        <a:pt x="755" y="62"/>
                      </a:cubicBezTo>
                      <a:cubicBezTo>
                        <a:pt x="747" y="63"/>
                        <a:pt x="740" y="65"/>
                        <a:pt x="733" y="68"/>
                      </a:cubicBezTo>
                      <a:cubicBezTo>
                        <a:pt x="637" y="98"/>
                        <a:pt x="548" y="146"/>
                        <a:pt x="468" y="205"/>
                      </a:cubicBezTo>
                      <a:cubicBezTo>
                        <a:pt x="348" y="299"/>
                        <a:pt x="256" y="422"/>
                        <a:pt x="202" y="564"/>
                      </a:cubicBezTo>
                      <a:cubicBezTo>
                        <a:pt x="198" y="574"/>
                        <a:pt x="195" y="584"/>
                        <a:pt x="190" y="593"/>
                      </a:cubicBezTo>
                      <a:cubicBezTo>
                        <a:pt x="150" y="695"/>
                        <a:pt x="115" y="801"/>
                        <a:pt x="85" y="908"/>
                      </a:cubicBezTo>
                      <a:cubicBezTo>
                        <a:pt x="76" y="940"/>
                        <a:pt x="67" y="973"/>
                        <a:pt x="60" y="1005"/>
                      </a:cubicBezTo>
                      <a:cubicBezTo>
                        <a:pt x="11" y="1223"/>
                        <a:pt x="1" y="1449"/>
                        <a:pt x="27" y="1670"/>
                      </a:cubicBezTo>
                      <a:cubicBezTo>
                        <a:pt x="34" y="1741"/>
                        <a:pt x="44" y="1814"/>
                        <a:pt x="59" y="1892"/>
                      </a:cubicBezTo>
                      <a:cubicBezTo>
                        <a:pt x="98" y="2109"/>
                        <a:pt x="176" y="2262"/>
                        <a:pt x="269" y="2365"/>
                      </a:cubicBezTo>
                      <a:cubicBezTo>
                        <a:pt x="364" y="2472"/>
                        <a:pt x="476" y="2522"/>
                        <a:pt x="575" y="2522"/>
                      </a:cubicBezTo>
                      <a:cubicBezTo>
                        <a:pt x="602" y="2522"/>
                        <a:pt x="628" y="2518"/>
                        <a:pt x="652" y="2511"/>
                      </a:cubicBezTo>
                      <a:cubicBezTo>
                        <a:pt x="659" y="2510"/>
                        <a:pt x="665" y="2507"/>
                        <a:pt x="672" y="2505"/>
                      </a:cubicBezTo>
                      <a:cubicBezTo>
                        <a:pt x="719" y="2487"/>
                        <a:pt x="769" y="2479"/>
                        <a:pt x="819" y="2479"/>
                      </a:cubicBezTo>
                      <a:cubicBezTo>
                        <a:pt x="976" y="2479"/>
                        <a:pt x="1131" y="2562"/>
                        <a:pt x="1193" y="2680"/>
                      </a:cubicBezTo>
                      <a:cubicBezTo>
                        <a:pt x="1222" y="2728"/>
                        <a:pt x="1258" y="2771"/>
                        <a:pt x="1301" y="2809"/>
                      </a:cubicBezTo>
                      <a:cubicBezTo>
                        <a:pt x="1453" y="2946"/>
                        <a:pt x="1709" y="3098"/>
                        <a:pt x="1857" y="3139"/>
                      </a:cubicBezTo>
                      <a:cubicBezTo>
                        <a:pt x="1966" y="3169"/>
                        <a:pt x="2065" y="3192"/>
                        <a:pt x="2149" y="3192"/>
                      </a:cubicBezTo>
                      <a:cubicBezTo>
                        <a:pt x="2179" y="3192"/>
                        <a:pt x="2208" y="3189"/>
                        <a:pt x="2233" y="3182"/>
                      </a:cubicBezTo>
                      <a:cubicBezTo>
                        <a:pt x="2266" y="3177"/>
                        <a:pt x="2295" y="3161"/>
                        <a:pt x="2320" y="3139"/>
                      </a:cubicBezTo>
                      <a:cubicBezTo>
                        <a:pt x="2415" y="3049"/>
                        <a:pt x="2524" y="2886"/>
                        <a:pt x="2470" y="2654"/>
                      </a:cubicBezTo>
                      <a:cubicBezTo>
                        <a:pt x="2446" y="2553"/>
                        <a:pt x="2378" y="2379"/>
                        <a:pt x="2305" y="2201"/>
                      </a:cubicBezTo>
                      <a:cubicBezTo>
                        <a:pt x="2213" y="1971"/>
                        <a:pt x="2112" y="1736"/>
                        <a:pt x="2088" y="1640"/>
                      </a:cubicBezTo>
                      <a:cubicBezTo>
                        <a:pt x="2048" y="1472"/>
                        <a:pt x="2146" y="1231"/>
                        <a:pt x="2045" y="733"/>
                      </a:cubicBezTo>
                      <a:cubicBezTo>
                        <a:pt x="2044" y="726"/>
                        <a:pt x="2042" y="720"/>
                        <a:pt x="2041" y="714"/>
                      </a:cubicBezTo>
                      <a:cubicBezTo>
                        <a:pt x="2019" y="604"/>
                        <a:pt x="1980" y="499"/>
                        <a:pt x="1925" y="400"/>
                      </a:cubicBezTo>
                      <a:cubicBezTo>
                        <a:pt x="1809" y="196"/>
                        <a:pt x="1631" y="70"/>
                        <a:pt x="1398" y="23"/>
                      </a:cubicBezTo>
                      <a:cubicBezTo>
                        <a:pt x="1377" y="18"/>
                        <a:pt x="1355" y="15"/>
                        <a:pt x="1332" y="11"/>
                      </a:cubicBezTo>
                      <a:cubicBezTo>
                        <a:pt x="1323" y="10"/>
                        <a:pt x="1316" y="10"/>
                        <a:pt x="1307" y="8"/>
                      </a:cubicBezTo>
                      <a:cubicBezTo>
                        <a:pt x="1260" y="3"/>
                        <a:pt x="1214" y="1"/>
                        <a:pt x="116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9"/>
                <p:cNvSpPr/>
                <p:nvPr/>
              </p:nvSpPr>
              <p:spPr>
                <a:xfrm>
                  <a:off x="-2836675" y="-887446"/>
                  <a:ext cx="357071" cy="383797"/>
                </a:xfrm>
                <a:custGeom>
                  <a:rect b="b" l="l" r="r" t="t"/>
                  <a:pathLst>
                    <a:path extrusionOk="0" h="2601" w="2234">
                      <a:moveTo>
                        <a:pt x="190" y="1"/>
                      </a:moveTo>
                      <a:lnTo>
                        <a:pt x="190" y="1"/>
                      </a:lnTo>
                      <a:cubicBezTo>
                        <a:pt x="150" y="103"/>
                        <a:pt x="115" y="209"/>
                        <a:pt x="85" y="316"/>
                      </a:cubicBezTo>
                      <a:cubicBezTo>
                        <a:pt x="76" y="348"/>
                        <a:pt x="67" y="381"/>
                        <a:pt x="60" y="414"/>
                      </a:cubicBezTo>
                      <a:cubicBezTo>
                        <a:pt x="11" y="631"/>
                        <a:pt x="1" y="857"/>
                        <a:pt x="27" y="1078"/>
                      </a:cubicBezTo>
                      <a:cubicBezTo>
                        <a:pt x="34" y="1149"/>
                        <a:pt x="44" y="1222"/>
                        <a:pt x="59" y="1300"/>
                      </a:cubicBezTo>
                      <a:cubicBezTo>
                        <a:pt x="98" y="1517"/>
                        <a:pt x="176" y="1672"/>
                        <a:pt x="269" y="1773"/>
                      </a:cubicBezTo>
                      <a:cubicBezTo>
                        <a:pt x="364" y="1881"/>
                        <a:pt x="475" y="1930"/>
                        <a:pt x="574" y="1930"/>
                      </a:cubicBezTo>
                      <a:cubicBezTo>
                        <a:pt x="601" y="1930"/>
                        <a:pt x="627" y="1926"/>
                        <a:pt x="652" y="1919"/>
                      </a:cubicBezTo>
                      <a:cubicBezTo>
                        <a:pt x="659" y="1918"/>
                        <a:pt x="665" y="1916"/>
                        <a:pt x="672" y="1913"/>
                      </a:cubicBezTo>
                      <a:cubicBezTo>
                        <a:pt x="719" y="1895"/>
                        <a:pt x="769" y="1887"/>
                        <a:pt x="819" y="1887"/>
                      </a:cubicBezTo>
                      <a:cubicBezTo>
                        <a:pt x="976" y="1887"/>
                        <a:pt x="1131" y="1970"/>
                        <a:pt x="1193" y="2088"/>
                      </a:cubicBezTo>
                      <a:cubicBezTo>
                        <a:pt x="1222" y="2136"/>
                        <a:pt x="1258" y="2179"/>
                        <a:pt x="1301" y="2217"/>
                      </a:cubicBezTo>
                      <a:cubicBezTo>
                        <a:pt x="1453" y="2354"/>
                        <a:pt x="1709" y="2506"/>
                        <a:pt x="1857" y="2547"/>
                      </a:cubicBezTo>
                      <a:cubicBezTo>
                        <a:pt x="1967" y="2577"/>
                        <a:pt x="2068" y="2601"/>
                        <a:pt x="2152" y="2601"/>
                      </a:cubicBezTo>
                      <a:cubicBezTo>
                        <a:pt x="2181" y="2601"/>
                        <a:pt x="2208" y="2598"/>
                        <a:pt x="2233" y="2592"/>
                      </a:cubicBezTo>
                      <a:lnTo>
                        <a:pt x="2233" y="2592"/>
                      </a:lnTo>
                      <a:cubicBezTo>
                        <a:pt x="2233" y="2592"/>
                        <a:pt x="2232" y="2592"/>
                        <a:pt x="2231" y="2592"/>
                      </a:cubicBezTo>
                      <a:cubicBezTo>
                        <a:pt x="1824" y="2592"/>
                        <a:pt x="1388" y="2060"/>
                        <a:pt x="1192" y="1695"/>
                      </a:cubicBezTo>
                      <a:cubicBezTo>
                        <a:pt x="950" y="1246"/>
                        <a:pt x="577" y="1504"/>
                        <a:pt x="310" y="1005"/>
                      </a:cubicBezTo>
                      <a:cubicBezTo>
                        <a:pt x="160" y="723"/>
                        <a:pt x="159" y="315"/>
                        <a:pt x="190" y="1"/>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9"/>
                <p:cNvSpPr/>
                <p:nvPr/>
              </p:nvSpPr>
              <p:spPr>
                <a:xfrm>
                  <a:off x="-4420675" y="470353"/>
                  <a:ext cx="75991" cy="77909"/>
                </a:xfrm>
                <a:custGeom>
                  <a:rect b="b" l="l" r="r" t="t"/>
                  <a:pathLst>
                    <a:path extrusionOk="0" h="528" w="515">
                      <a:moveTo>
                        <a:pt x="170" y="0"/>
                      </a:moveTo>
                      <a:cubicBezTo>
                        <a:pt x="86" y="0"/>
                        <a:pt x="1" y="249"/>
                        <a:pt x="11" y="528"/>
                      </a:cubicBezTo>
                      <a:cubicBezTo>
                        <a:pt x="11" y="528"/>
                        <a:pt x="332" y="441"/>
                        <a:pt x="514" y="367"/>
                      </a:cubicBezTo>
                      <a:cubicBezTo>
                        <a:pt x="514" y="367"/>
                        <a:pt x="277" y="66"/>
                        <a:pt x="198" y="10"/>
                      </a:cubicBezTo>
                      <a:cubicBezTo>
                        <a:pt x="189" y="3"/>
                        <a:pt x="179" y="0"/>
                        <a:pt x="170"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9"/>
                <p:cNvSpPr/>
                <p:nvPr/>
              </p:nvSpPr>
              <p:spPr>
                <a:xfrm>
                  <a:off x="-2956987" y="-675125"/>
                  <a:ext cx="196374" cy="607199"/>
                </a:xfrm>
                <a:custGeom>
                  <a:rect b="b" l="l" r="r" t="t"/>
                  <a:pathLst>
                    <a:path extrusionOk="0" h="4115" w="1398">
                      <a:moveTo>
                        <a:pt x="6" y="0"/>
                      </a:moveTo>
                      <a:lnTo>
                        <a:pt x="6" y="0"/>
                      </a:lnTo>
                      <a:cubicBezTo>
                        <a:pt x="0" y="0"/>
                        <a:pt x="1" y="10"/>
                        <a:pt x="8" y="32"/>
                      </a:cubicBezTo>
                      <a:cubicBezTo>
                        <a:pt x="74" y="242"/>
                        <a:pt x="324" y="1181"/>
                        <a:pt x="345" y="1926"/>
                      </a:cubicBezTo>
                      <a:cubicBezTo>
                        <a:pt x="353" y="2241"/>
                        <a:pt x="324" y="2626"/>
                        <a:pt x="290" y="2966"/>
                      </a:cubicBezTo>
                      <a:cubicBezTo>
                        <a:pt x="239" y="3433"/>
                        <a:pt x="177" y="3817"/>
                        <a:pt x="177" y="3817"/>
                      </a:cubicBezTo>
                      <a:cubicBezTo>
                        <a:pt x="359" y="3935"/>
                        <a:pt x="552" y="4035"/>
                        <a:pt x="754" y="4115"/>
                      </a:cubicBezTo>
                      <a:cubicBezTo>
                        <a:pt x="1090" y="3815"/>
                        <a:pt x="1304" y="3391"/>
                        <a:pt x="1383" y="3020"/>
                      </a:cubicBezTo>
                      <a:cubicBezTo>
                        <a:pt x="1389" y="2989"/>
                        <a:pt x="1395" y="2959"/>
                        <a:pt x="1398" y="2927"/>
                      </a:cubicBezTo>
                      <a:cubicBezTo>
                        <a:pt x="1271" y="2479"/>
                        <a:pt x="1114" y="2040"/>
                        <a:pt x="931" y="1613"/>
                      </a:cubicBezTo>
                      <a:cubicBezTo>
                        <a:pt x="903" y="1550"/>
                        <a:pt x="874" y="1488"/>
                        <a:pt x="845" y="1425"/>
                      </a:cubicBezTo>
                      <a:cubicBezTo>
                        <a:pt x="525" y="748"/>
                        <a:pt x="54" y="0"/>
                        <a:pt x="6"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9"/>
                <p:cNvSpPr/>
                <p:nvPr/>
              </p:nvSpPr>
              <p:spPr>
                <a:xfrm>
                  <a:off x="-2655626" y="-1036919"/>
                  <a:ext cx="38364" cy="65072"/>
                </a:xfrm>
                <a:custGeom>
                  <a:rect b="b" l="l" r="r" t="t"/>
                  <a:pathLst>
                    <a:path extrusionOk="0" h="441" w="260">
                      <a:moveTo>
                        <a:pt x="50" y="0"/>
                      </a:moveTo>
                      <a:cubicBezTo>
                        <a:pt x="1" y="0"/>
                        <a:pt x="9" y="423"/>
                        <a:pt x="9" y="423"/>
                      </a:cubicBezTo>
                      <a:lnTo>
                        <a:pt x="259" y="441"/>
                      </a:lnTo>
                      <a:cubicBezTo>
                        <a:pt x="259" y="441"/>
                        <a:pt x="109" y="24"/>
                        <a:pt x="54" y="1"/>
                      </a:cubicBezTo>
                      <a:cubicBezTo>
                        <a:pt x="52" y="0"/>
                        <a:pt x="51" y="0"/>
                        <a:pt x="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9"/>
                <p:cNvSpPr/>
                <p:nvPr/>
              </p:nvSpPr>
              <p:spPr>
                <a:xfrm>
                  <a:off x="-2735453" y="-1037066"/>
                  <a:ext cx="45152" cy="81745"/>
                </a:xfrm>
                <a:custGeom>
                  <a:rect b="b" l="l" r="r" t="t"/>
                  <a:pathLst>
                    <a:path extrusionOk="0" h="554" w="306">
                      <a:moveTo>
                        <a:pt x="169" y="0"/>
                      </a:moveTo>
                      <a:cubicBezTo>
                        <a:pt x="101" y="0"/>
                        <a:pt x="0" y="553"/>
                        <a:pt x="0" y="553"/>
                      </a:cubicBezTo>
                      <a:lnTo>
                        <a:pt x="305" y="451"/>
                      </a:lnTo>
                      <a:cubicBezTo>
                        <a:pt x="305" y="451"/>
                        <a:pt x="240" y="18"/>
                        <a:pt x="172" y="1"/>
                      </a:cubicBezTo>
                      <a:cubicBezTo>
                        <a:pt x="171" y="0"/>
                        <a:pt x="170" y="0"/>
                        <a:pt x="16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9"/>
                <p:cNvSpPr/>
                <p:nvPr/>
              </p:nvSpPr>
              <p:spPr>
                <a:xfrm>
                  <a:off x="-2519433" y="-936582"/>
                  <a:ext cx="132062" cy="286699"/>
                </a:xfrm>
                <a:custGeom>
                  <a:rect b="b" l="l" r="r" t="t"/>
                  <a:pathLst>
                    <a:path extrusionOk="0" h="1943" w="895">
                      <a:moveTo>
                        <a:pt x="394" y="0"/>
                      </a:moveTo>
                      <a:cubicBezTo>
                        <a:pt x="303" y="0"/>
                        <a:pt x="87" y="334"/>
                        <a:pt x="0" y="475"/>
                      </a:cubicBezTo>
                      <a:cubicBezTo>
                        <a:pt x="101" y="972"/>
                        <a:pt x="3" y="1213"/>
                        <a:pt x="43" y="1381"/>
                      </a:cubicBezTo>
                      <a:cubicBezTo>
                        <a:pt x="67" y="1477"/>
                        <a:pt x="166" y="1714"/>
                        <a:pt x="260" y="1942"/>
                      </a:cubicBezTo>
                      <a:cubicBezTo>
                        <a:pt x="260" y="1942"/>
                        <a:pt x="574" y="1592"/>
                        <a:pt x="506" y="1510"/>
                      </a:cubicBezTo>
                      <a:cubicBezTo>
                        <a:pt x="494" y="1495"/>
                        <a:pt x="477" y="1489"/>
                        <a:pt x="459" y="1489"/>
                      </a:cubicBezTo>
                      <a:cubicBezTo>
                        <a:pt x="378" y="1489"/>
                        <a:pt x="260" y="1605"/>
                        <a:pt x="260" y="1605"/>
                      </a:cubicBezTo>
                      <a:cubicBezTo>
                        <a:pt x="260" y="1605"/>
                        <a:pt x="894" y="591"/>
                        <a:pt x="778" y="448"/>
                      </a:cubicBezTo>
                      <a:cubicBezTo>
                        <a:pt x="769" y="436"/>
                        <a:pt x="756" y="431"/>
                        <a:pt x="741" y="431"/>
                      </a:cubicBezTo>
                      <a:cubicBezTo>
                        <a:pt x="574" y="431"/>
                        <a:pt x="104" y="1096"/>
                        <a:pt x="104" y="1096"/>
                      </a:cubicBezTo>
                      <a:cubicBezTo>
                        <a:pt x="104" y="1096"/>
                        <a:pt x="506" y="73"/>
                        <a:pt x="411" y="5"/>
                      </a:cubicBezTo>
                      <a:cubicBezTo>
                        <a:pt x="406" y="2"/>
                        <a:pt x="400" y="0"/>
                        <a:pt x="3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9"/>
                <p:cNvSpPr/>
                <p:nvPr/>
              </p:nvSpPr>
              <p:spPr>
                <a:xfrm>
                  <a:off x="-2810853" y="-1131944"/>
                  <a:ext cx="58874" cy="291274"/>
                </a:xfrm>
                <a:custGeom>
                  <a:rect b="b" l="l" r="r" t="t"/>
                  <a:pathLst>
                    <a:path extrusionOk="0" h="1974" w="399">
                      <a:moveTo>
                        <a:pt x="139" y="0"/>
                      </a:moveTo>
                      <a:cubicBezTo>
                        <a:pt x="102" y="0"/>
                        <a:pt x="64" y="113"/>
                        <a:pt x="34" y="418"/>
                      </a:cubicBezTo>
                      <a:cubicBezTo>
                        <a:pt x="32" y="425"/>
                        <a:pt x="31" y="432"/>
                        <a:pt x="31" y="440"/>
                      </a:cubicBezTo>
                      <a:cubicBezTo>
                        <a:pt x="25" y="496"/>
                        <a:pt x="21" y="558"/>
                        <a:pt x="15" y="628"/>
                      </a:cubicBezTo>
                      <a:cubicBezTo>
                        <a:pt x="13" y="644"/>
                        <a:pt x="12" y="662"/>
                        <a:pt x="10" y="680"/>
                      </a:cubicBezTo>
                      <a:lnTo>
                        <a:pt x="10" y="701"/>
                      </a:lnTo>
                      <a:cubicBezTo>
                        <a:pt x="8" y="764"/>
                        <a:pt x="5" y="830"/>
                        <a:pt x="3" y="898"/>
                      </a:cubicBezTo>
                      <a:lnTo>
                        <a:pt x="3" y="920"/>
                      </a:lnTo>
                      <a:cubicBezTo>
                        <a:pt x="2" y="1001"/>
                        <a:pt x="0" y="1085"/>
                        <a:pt x="0" y="1167"/>
                      </a:cubicBezTo>
                      <a:lnTo>
                        <a:pt x="0" y="1189"/>
                      </a:lnTo>
                      <a:cubicBezTo>
                        <a:pt x="0" y="1306"/>
                        <a:pt x="2" y="1422"/>
                        <a:pt x="3" y="1526"/>
                      </a:cubicBezTo>
                      <a:lnTo>
                        <a:pt x="3" y="1552"/>
                      </a:lnTo>
                      <a:cubicBezTo>
                        <a:pt x="8" y="1794"/>
                        <a:pt x="16" y="1973"/>
                        <a:pt x="16" y="1973"/>
                      </a:cubicBezTo>
                      <a:cubicBezTo>
                        <a:pt x="48" y="1856"/>
                        <a:pt x="87" y="1742"/>
                        <a:pt x="133" y="1629"/>
                      </a:cubicBezTo>
                      <a:cubicBezTo>
                        <a:pt x="187" y="1487"/>
                        <a:pt x="278" y="1364"/>
                        <a:pt x="398" y="1271"/>
                      </a:cubicBezTo>
                      <a:lnTo>
                        <a:pt x="398" y="1270"/>
                      </a:lnTo>
                      <a:cubicBezTo>
                        <a:pt x="398" y="1251"/>
                        <a:pt x="398" y="1232"/>
                        <a:pt x="398" y="1212"/>
                      </a:cubicBezTo>
                      <a:lnTo>
                        <a:pt x="398" y="1182"/>
                      </a:lnTo>
                      <a:cubicBezTo>
                        <a:pt x="395" y="1121"/>
                        <a:pt x="391" y="1059"/>
                        <a:pt x="384" y="994"/>
                      </a:cubicBezTo>
                      <a:cubicBezTo>
                        <a:pt x="384" y="986"/>
                        <a:pt x="382" y="976"/>
                        <a:pt x="381" y="968"/>
                      </a:cubicBezTo>
                      <a:cubicBezTo>
                        <a:pt x="374" y="904"/>
                        <a:pt x="365" y="837"/>
                        <a:pt x="353" y="774"/>
                      </a:cubicBezTo>
                      <a:cubicBezTo>
                        <a:pt x="353" y="765"/>
                        <a:pt x="352" y="756"/>
                        <a:pt x="350" y="749"/>
                      </a:cubicBezTo>
                      <a:cubicBezTo>
                        <a:pt x="339" y="684"/>
                        <a:pt x="327" y="620"/>
                        <a:pt x="314" y="558"/>
                      </a:cubicBezTo>
                      <a:cubicBezTo>
                        <a:pt x="313" y="550"/>
                        <a:pt x="311" y="542"/>
                        <a:pt x="308" y="534"/>
                      </a:cubicBezTo>
                      <a:cubicBezTo>
                        <a:pt x="293" y="457"/>
                        <a:pt x="277" y="385"/>
                        <a:pt x="258" y="318"/>
                      </a:cubicBezTo>
                      <a:cubicBezTo>
                        <a:pt x="256" y="312"/>
                        <a:pt x="255" y="305"/>
                        <a:pt x="254" y="298"/>
                      </a:cubicBezTo>
                      <a:cubicBezTo>
                        <a:pt x="207" y="126"/>
                        <a:pt x="164" y="7"/>
                        <a:pt x="145" y="1"/>
                      </a:cubicBezTo>
                      <a:cubicBezTo>
                        <a:pt x="143" y="1"/>
                        <a:pt x="141" y="0"/>
                        <a:pt x="1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9"/>
                <p:cNvSpPr/>
                <p:nvPr/>
              </p:nvSpPr>
              <p:spPr>
                <a:xfrm>
                  <a:off x="-2615196" y="-1157914"/>
                  <a:ext cx="78352" cy="242433"/>
                </a:xfrm>
                <a:custGeom>
                  <a:rect b="b" l="l" r="r" t="t"/>
                  <a:pathLst>
                    <a:path extrusionOk="0" h="1643" w="531">
                      <a:moveTo>
                        <a:pt x="325" y="0"/>
                      </a:moveTo>
                      <a:cubicBezTo>
                        <a:pt x="323" y="0"/>
                        <a:pt x="321" y="0"/>
                        <a:pt x="319" y="1"/>
                      </a:cubicBezTo>
                      <a:cubicBezTo>
                        <a:pt x="276" y="12"/>
                        <a:pt x="232" y="111"/>
                        <a:pt x="192" y="251"/>
                      </a:cubicBezTo>
                      <a:cubicBezTo>
                        <a:pt x="190" y="257"/>
                        <a:pt x="189" y="264"/>
                        <a:pt x="186" y="271"/>
                      </a:cubicBezTo>
                      <a:cubicBezTo>
                        <a:pt x="157" y="375"/>
                        <a:pt x="130" y="498"/>
                        <a:pt x="107" y="621"/>
                      </a:cubicBezTo>
                      <a:cubicBezTo>
                        <a:pt x="105" y="629"/>
                        <a:pt x="104" y="636"/>
                        <a:pt x="102" y="643"/>
                      </a:cubicBezTo>
                      <a:cubicBezTo>
                        <a:pt x="89" y="710"/>
                        <a:pt x="76" y="776"/>
                        <a:pt x="66" y="840"/>
                      </a:cubicBezTo>
                      <a:cubicBezTo>
                        <a:pt x="65" y="847"/>
                        <a:pt x="62" y="856"/>
                        <a:pt x="62" y="863"/>
                      </a:cubicBezTo>
                      <a:cubicBezTo>
                        <a:pt x="50" y="935"/>
                        <a:pt x="39" y="1003"/>
                        <a:pt x="30" y="1061"/>
                      </a:cubicBezTo>
                      <a:cubicBezTo>
                        <a:pt x="28" y="1070"/>
                        <a:pt x="28" y="1077"/>
                        <a:pt x="27" y="1084"/>
                      </a:cubicBezTo>
                      <a:cubicBezTo>
                        <a:pt x="11" y="1193"/>
                        <a:pt x="1" y="1264"/>
                        <a:pt x="1" y="1264"/>
                      </a:cubicBezTo>
                      <a:lnTo>
                        <a:pt x="2" y="1264"/>
                      </a:lnTo>
                      <a:cubicBezTo>
                        <a:pt x="235" y="1311"/>
                        <a:pt x="413" y="1439"/>
                        <a:pt x="529" y="1641"/>
                      </a:cubicBezTo>
                      <a:lnTo>
                        <a:pt x="530" y="1643"/>
                      </a:lnTo>
                      <a:cubicBezTo>
                        <a:pt x="530" y="1643"/>
                        <a:pt x="528" y="1504"/>
                        <a:pt x="517" y="1309"/>
                      </a:cubicBezTo>
                      <a:cubicBezTo>
                        <a:pt x="516" y="1303"/>
                        <a:pt x="516" y="1296"/>
                        <a:pt x="516" y="1288"/>
                      </a:cubicBezTo>
                      <a:cubicBezTo>
                        <a:pt x="512" y="1203"/>
                        <a:pt x="506" y="1107"/>
                        <a:pt x="499" y="1006"/>
                      </a:cubicBezTo>
                      <a:cubicBezTo>
                        <a:pt x="497" y="1000"/>
                        <a:pt x="497" y="993"/>
                        <a:pt x="497" y="986"/>
                      </a:cubicBezTo>
                      <a:cubicBezTo>
                        <a:pt x="491" y="890"/>
                        <a:pt x="483" y="794"/>
                        <a:pt x="474" y="697"/>
                      </a:cubicBezTo>
                      <a:cubicBezTo>
                        <a:pt x="474" y="689"/>
                        <a:pt x="473" y="684"/>
                        <a:pt x="473" y="676"/>
                      </a:cubicBezTo>
                      <a:cubicBezTo>
                        <a:pt x="464" y="575"/>
                        <a:pt x="452" y="477"/>
                        <a:pt x="441" y="388"/>
                      </a:cubicBezTo>
                      <a:cubicBezTo>
                        <a:pt x="441" y="381"/>
                        <a:pt x="439" y="374"/>
                        <a:pt x="438" y="368"/>
                      </a:cubicBezTo>
                      <a:cubicBezTo>
                        <a:pt x="409" y="154"/>
                        <a:pt x="371" y="0"/>
                        <a:pt x="3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9"/>
                <p:cNvSpPr/>
                <p:nvPr/>
              </p:nvSpPr>
              <p:spPr>
                <a:xfrm>
                  <a:off x="-2950293" y="-910464"/>
                  <a:ext cx="168803" cy="284929"/>
                </a:xfrm>
                <a:custGeom>
                  <a:rect b="b" l="l" r="r" t="t"/>
                  <a:pathLst>
                    <a:path extrusionOk="0" h="1931" w="1144">
                      <a:moveTo>
                        <a:pt x="315" y="1"/>
                      </a:moveTo>
                      <a:cubicBezTo>
                        <a:pt x="245" y="1"/>
                        <a:pt x="455" y="582"/>
                        <a:pt x="636" y="822"/>
                      </a:cubicBezTo>
                      <a:cubicBezTo>
                        <a:pt x="636" y="822"/>
                        <a:pt x="297" y="615"/>
                        <a:pt x="137" y="615"/>
                      </a:cubicBezTo>
                      <a:cubicBezTo>
                        <a:pt x="100" y="615"/>
                        <a:pt x="73" y="626"/>
                        <a:pt x="61" y="653"/>
                      </a:cubicBezTo>
                      <a:cubicBezTo>
                        <a:pt x="1" y="795"/>
                        <a:pt x="708" y="1368"/>
                        <a:pt x="708" y="1368"/>
                      </a:cubicBezTo>
                      <a:cubicBezTo>
                        <a:pt x="708" y="1368"/>
                        <a:pt x="599" y="1357"/>
                        <a:pt x="474" y="1357"/>
                      </a:cubicBezTo>
                      <a:cubicBezTo>
                        <a:pt x="311" y="1357"/>
                        <a:pt x="121" y="1375"/>
                        <a:pt x="109" y="1456"/>
                      </a:cubicBezTo>
                      <a:cubicBezTo>
                        <a:pt x="95" y="1556"/>
                        <a:pt x="598" y="1745"/>
                        <a:pt x="906" y="1852"/>
                      </a:cubicBezTo>
                      <a:cubicBezTo>
                        <a:pt x="1036" y="1896"/>
                        <a:pt x="1133" y="1927"/>
                        <a:pt x="1143" y="1930"/>
                      </a:cubicBezTo>
                      <a:lnTo>
                        <a:pt x="1143" y="1930"/>
                      </a:lnTo>
                      <a:cubicBezTo>
                        <a:pt x="1142" y="1930"/>
                        <a:pt x="1142" y="1929"/>
                        <a:pt x="1144" y="1929"/>
                      </a:cubicBezTo>
                      <a:cubicBezTo>
                        <a:pt x="1051" y="1828"/>
                        <a:pt x="973" y="1673"/>
                        <a:pt x="934" y="1456"/>
                      </a:cubicBezTo>
                      <a:cubicBezTo>
                        <a:pt x="919" y="1378"/>
                        <a:pt x="909" y="1305"/>
                        <a:pt x="902" y="1234"/>
                      </a:cubicBezTo>
                      <a:cubicBezTo>
                        <a:pt x="874" y="1013"/>
                        <a:pt x="886" y="787"/>
                        <a:pt x="935" y="570"/>
                      </a:cubicBezTo>
                      <a:cubicBezTo>
                        <a:pt x="872" y="505"/>
                        <a:pt x="423" y="63"/>
                        <a:pt x="328" y="5"/>
                      </a:cubicBezTo>
                      <a:cubicBezTo>
                        <a:pt x="323" y="2"/>
                        <a:pt x="319" y="1"/>
                        <a:pt x="315" y="1"/>
                      </a:cubicBezTo>
                      <a:close/>
                      <a:moveTo>
                        <a:pt x="1143" y="1930"/>
                      </a:moveTo>
                      <a:cubicBezTo>
                        <a:pt x="1143" y="1930"/>
                        <a:pt x="1143" y="1930"/>
                        <a:pt x="1144" y="1930"/>
                      </a:cubicBezTo>
                      <a:cubicBezTo>
                        <a:pt x="1144" y="1930"/>
                        <a:pt x="1143" y="1930"/>
                        <a:pt x="1143" y="193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9"/>
                <p:cNvSpPr/>
                <p:nvPr/>
              </p:nvSpPr>
              <p:spPr>
                <a:xfrm>
                  <a:off x="-3373775" y="329290"/>
                  <a:ext cx="422745" cy="302045"/>
                </a:xfrm>
                <a:custGeom>
                  <a:rect b="b" l="l" r="r" t="t"/>
                  <a:pathLst>
                    <a:path extrusionOk="0" h="2047" w="2865">
                      <a:moveTo>
                        <a:pt x="2626" y="1"/>
                      </a:moveTo>
                      <a:cubicBezTo>
                        <a:pt x="2500" y="15"/>
                        <a:pt x="2376" y="38"/>
                        <a:pt x="2253" y="69"/>
                      </a:cubicBezTo>
                      <a:cubicBezTo>
                        <a:pt x="2246" y="70"/>
                        <a:pt x="2238" y="72"/>
                        <a:pt x="2231" y="73"/>
                      </a:cubicBezTo>
                      <a:cubicBezTo>
                        <a:pt x="1817" y="174"/>
                        <a:pt x="1405" y="341"/>
                        <a:pt x="1208" y="444"/>
                      </a:cubicBezTo>
                      <a:cubicBezTo>
                        <a:pt x="1111" y="494"/>
                        <a:pt x="1004" y="578"/>
                        <a:pt x="894" y="679"/>
                      </a:cubicBezTo>
                      <a:cubicBezTo>
                        <a:pt x="889" y="685"/>
                        <a:pt x="881" y="692"/>
                        <a:pt x="874" y="698"/>
                      </a:cubicBezTo>
                      <a:cubicBezTo>
                        <a:pt x="653" y="905"/>
                        <a:pt x="420" y="1181"/>
                        <a:pt x="215" y="1417"/>
                      </a:cubicBezTo>
                      <a:cubicBezTo>
                        <a:pt x="148" y="1492"/>
                        <a:pt x="77" y="1563"/>
                        <a:pt x="0" y="1627"/>
                      </a:cubicBezTo>
                      <a:cubicBezTo>
                        <a:pt x="0" y="1627"/>
                        <a:pt x="138" y="1696"/>
                        <a:pt x="424" y="1780"/>
                      </a:cubicBezTo>
                      <a:cubicBezTo>
                        <a:pt x="683" y="1854"/>
                        <a:pt x="947" y="1913"/>
                        <a:pt x="1213" y="1955"/>
                      </a:cubicBezTo>
                      <a:cubicBezTo>
                        <a:pt x="1223" y="1957"/>
                        <a:pt x="1232" y="1958"/>
                        <a:pt x="1242" y="1960"/>
                      </a:cubicBezTo>
                      <a:cubicBezTo>
                        <a:pt x="1302" y="1971"/>
                        <a:pt x="1368" y="1980"/>
                        <a:pt x="1434" y="1989"/>
                      </a:cubicBezTo>
                      <a:cubicBezTo>
                        <a:pt x="1637" y="2018"/>
                        <a:pt x="1844" y="2033"/>
                        <a:pt x="2049" y="2042"/>
                      </a:cubicBezTo>
                      <a:cubicBezTo>
                        <a:pt x="2145" y="2045"/>
                        <a:pt x="2240" y="2047"/>
                        <a:pt x="2333" y="2047"/>
                      </a:cubicBezTo>
                      <a:cubicBezTo>
                        <a:pt x="2385" y="2047"/>
                        <a:pt x="2436" y="2046"/>
                        <a:pt x="2487" y="2045"/>
                      </a:cubicBezTo>
                      <a:cubicBezTo>
                        <a:pt x="2508" y="1860"/>
                        <a:pt x="2552" y="1731"/>
                        <a:pt x="2602" y="1636"/>
                      </a:cubicBezTo>
                      <a:cubicBezTo>
                        <a:pt x="2604" y="1628"/>
                        <a:pt x="2609" y="1621"/>
                        <a:pt x="2613" y="1615"/>
                      </a:cubicBezTo>
                      <a:cubicBezTo>
                        <a:pt x="2668" y="1514"/>
                        <a:pt x="2729" y="1449"/>
                        <a:pt x="2769" y="1390"/>
                      </a:cubicBezTo>
                      <a:cubicBezTo>
                        <a:pt x="2865" y="1246"/>
                        <a:pt x="2782" y="995"/>
                        <a:pt x="2681" y="594"/>
                      </a:cubicBezTo>
                      <a:cubicBezTo>
                        <a:pt x="2633" y="400"/>
                        <a:pt x="2615" y="200"/>
                        <a:pt x="26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9"/>
                <p:cNvSpPr/>
                <p:nvPr/>
              </p:nvSpPr>
              <p:spPr>
                <a:xfrm>
                  <a:off x="-2867662" y="-72649"/>
                  <a:ext cx="17707" cy="14460"/>
                </a:xfrm>
                <a:custGeom>
                  <a:rect b="b" l="l" r="r" t="t"/>
                  <a:pathLst>
                    <a:path extrusionOk="0" h="98" w="120">
                      <a:moveTo>
                        <a:pt x="119" y="1"/>
                      </a:moveTo>
                      <a:cubicBezTo>
                        <a:pt x="83" y="33"/>
                        <a:pt x="45" y="65"/>
                        <a:pt x="4" y="95"/>
                      </a:cubicBezTo>
                      <a:lnTo>
                        <a:pt x="4" y="95"/>
                      </a:lnTo>
                      <a:cubicBezTo>
                        <a:pt x="5" y="95"/>
                        <a:pt x="5" y="95"/>
                        <a:pt x="5" y="95"/>
                      </a:cubicBezTo>
                      <a:cubicBezTo>
                        <a:pt x="44" y="66"/>
                        <a:pt x="83" y="34"/>
                        <a:pt x="119" y="1"/>
                      </a:cubicBezTo>
                      <a:close/>
                      <a:moveTo>
                        <a:pt x="4" y="95"/>
                      </a:moveTo>
                      <a:cubicBezTo>
                        <a:pt x="3" y="95"/>
                        <a:pt x="2" y="96"/>
                        <a:pt x="1" y="98"/>
                      </a:cubicBezTo>
                      <a:cubicBezTo>
                        <a:pt x="2" y="97"/>
                        <a:pt x="3" y="96"/>
                        <a:pt x="4" y="95"/>
                      </a:cubicBezTo>
                      <a:close/>
                    </a:path>
                  </a:pathLst>
                </a:custGeom>
                <a:solidFill>
                  <a:srgbClr val="8A96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9"/>
                <p:cNvSpPr/>
                <p:nvPr/>
              </p:nvSpPr>
              <p:spPr>
                <a:xfrm>
                  <a:off x="-3285684" y="-555300"/>
                  <a:ext cx="418614" cy="559381"/>
                </a:xfrm>
                <a:custGeom>
                  <a:rect b="b" l="l" r="r" t="t"/>
                  <a:pathLst>
                    <a:path extrusionOk="0" h="3791" w="2837">
                      <a:moveTo>
                        <a:pt x="288" y="0"/>
                      </a:moveTo>
                      <a:cubicBezTo>
                        <a:pt x="208" y="0"/>
                        <a:pt x="1" y="240"/>
                        <a:pt x="10" y="1112"/>
                      </a:cubicBezTo>
                      <a:cubicBezTo>
                        <a:pt x="20" y="2090"/>
                        <a:pt x="339" y="3725"/>
                        <a:pt x="348" y="3758"/>
                      </a:cubicBezTo>
                      <a:cubicBezTo>
                        <a:pt x="352" y="3757"/>
                        <a:pt x="356" y="3757"/>
                        <a:pt x="360" y="3757"/>
                      </a:cubicBezTo>
                      <a:cubicBezTo>
                        <a:pt x="373" y="3757"/>
                        <a:pt x="385" y="3759"/>
                        <a:pt x="396" y="3762"/>
                      </a:cubicBezTo>
                      <a:cubicBezTo>
                        <a:pt x="598" y="3781"/>
                        <a:pt x="805" y="3791"/>
                        <a:pt x="1010" y="3791"/>
                      </a:cubicBezTo>
                      <a:cubicBezTo>
                        <a:pt x="1563" y="3791"/>
                        <a:pt x="2106" y="3719"/>
                        <a:pt x="2512" y="3551"/>
                      </a:cubicBezTo>
                      <a:cubicBezTo>
                        <a:pt x="2609" y="3510"/>
                        <a:pt x="2702" y="3460"/>
                        <a:pt x="2789" y="3399"/>
                      </a:cubicBezTo>
                      <a:cubicBezTo>
                        <a:pt x="2806" y="3387"/>
                        <a:pt x="2822" y="3376"/>
                        <a:pt x="2836" y="3366"/>
                      </a:cubicBezTo>
                      <a:lnTo>
                        <a:pt x="2836" y="3366"/>
                      </a:lnTo>
                      <a:cubicBezTo>
                        <a:pt x="2820" y="3368"/>
                        <a:pt x="2803" y="3368"/>
                        <a:pt x="2786" y="3368"/>
                      </a:cubicBezTo>
                      <a:cubicBezTo>
                        <a:pt x="2297" y="3368"/>
                        <a:pt x="1594" y="2635"/>
                        <a:pt x="1257" y="2090"/>
                      </a:cubicBezTo>
                      <a:cubicBezTo>
                        <a:pt x="909" y="1524"/>
                        <a:pt x="347" y="102"/>
                        <a:pt x="316" y="20"/>
                      </a:cubicBezTo>
                      <a:cubicBezTo>
                        <a:pt x="312" y="8"/>
                        <a:pt x="302" y="0"/>
                        <a:pt x="288"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9"/>
                <p:cNvSpPr/>
                <p:nvPr/>
              </p:nvSpPr>
              <p:spPr>
                <a:xfrm>
                  <a:off x="-2839627" y="-552644"/>
                  <a:ext cx="57104" cy="67728"/>
                </a:xfrm>
                <a:custGeom>
                  <a:rect b="b" l="l" r="r" t="t"/>
                  <a:pathLst>
                    <a:path extrusionOk="0" h="459" w="387">
                      <a:moveTo>
                        <a:pt x="269" y="0"/>
                      </a:moveTo>
                      <a:cubicBezTo>
                        <a:pt x="218" y="0"/>
                        <a:pt x="4" y="279"/>
                        <a:pt x="0" y="331"/>
                      </a:cubicBezTo>
                      <a:lnTo>
                        <a:pt x="386" y="459"/>
                      </a:lnTo>
                      <a:cubicBezTo>
                        <a:pt x="386" y="459"/>
                        <a:pt x="298" y="85"/>
                        <a:pt x="279" y="9"/>
                      </a:cubicBezTo>
                      <a:cubicBezTo>
                        <a:pt x="278" y="3"/>
                        <a:pt x="274" y="0"/>
                        <a:pt x="269"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9"/>
                <p:cNvSpPr/>
                <p:nvPr/>
              </p:nvSpPr>
              <p:spPr>
                <a:xfrm>
                  <a:off x="-2813509" y="-242779"/>
                  <a:ext cx="57399" cy="69056"/>
                </a:xfrm>
                <a:custGeom>
                  <a:rect b="b" l="l" r="r" t="t"/>
                  <a:pathLst>
                    <a:path extrusionOk="0" h="468" w="389">
                      <a:moveTo>
                        <a:pt x="105" y="1"/>
                      </a:moveTo>
                      <a:cubicBezTo>
                        <a:pt x="46" y="1"/>
                        <a:pt x="1" y="6"/>
                        <a:pt x="1" y="21"/>
                      </a:cubicBezTo>
                      <a:cubicBezTo>
                        <a:pt x="1" y="67"/>
                        <a:pt x="157" y="378"/>
                        <a:pt x="245" y="468"/>
                      </a:cubicBezTo>
                      <a:cubicBezTo>
                        <a:pt x="245" y="468"/>
                        <a:pt x="355" y="218"/>
                        <a:pt x="389" y="20"/>
                      </a:cubicBezTo>
                      <a:cubicBezTo>
                        <a:pt x="389" y="20"/>
                        <a:pt x="220" y="1"/>
                        <a:pt x="105"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9"/>
                <p:cNvSpPr/>
                <p:nvPr/>
              </p:nvSpPr>
              <p:spPr>
                <a:xfrm>
                  <a:off x="-3073796" y="-56713"/>
                  <a:ext cx="55628" cy="58579"/>
                </a:xfrm>
                <a:custGeom>
                  <a:rect b="b" l="l" r="r" t="t"/>
                  <a:pathLst>
                    <a:path extrusionOk="0" h="397" w="377">
                      <a:moveTo>
                        <a:pt x="133" y="1"/>
                      </a:moveTo>
                      <a:cubicBezTo>
                        <a:pt x="91" y="1"/>
                        <a:pt x="0" y="396"/>
                        <a:pt x="0" y="396"/>
                      </a:cubicBezTo>
                      <a:cubicBezTo>
                        <a:pt x="126" y="393"/>
                        <a:pt x="252" y="380"/>
                        <a:pt x="376" y="359"/>
                      </a:cubicBezTo>
                      <a:cubicBezTo>
                        <a:pt x="376" y="359"/>
                        <a:pt x="178" y="20"/>
                        <a:pt x="136" y="1"/>
                      </a:cubicBezTo>
                      <a:cubicBezTo>
                        <a:pt x="135" y="1"/>
                        <a:pt x="134" y="1"/>
                        <a:pt x="133"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9"/>
                <p:cNvSpPr/>
                <p:nvPr/>
              </p:nvSpPr>
              <p:spPr>
                <a:xfrm>
                  <a:off x="-4756215" y="501782"/>
                  <a:ext cx="71417" cy="75253"/>
                </a:xfrm>
                <a:custGeom>
                  <a:rect b="b" l="l" r="r" t="t"/>
                  <a:pathLst>
                    <a:path extrusionOk="0" h="510" w="484">
                      <a:moveTo>
                        <a:pt x="349" y="0"/>
                      </a:moveTo>
                      <a:cubicBezTo>
                        <a:pt x="290" y="0"/>
                        <a:pt x="1" y="443"/>
                        <a:pt x="1" y="443"/>
                      </a:cubicBezTo>
                      <a:cubicBezTo>
                        <a:pt x="1" y="443"/>
                        <a:pt x="122" y="490"/>
                        <a:pt x="484" y="510"/>
                      </a:cubicBezTo>
                      <a:cubicBezTo>
                        <a:pt x="484" y="510"/>
                        <a:pt x="403" y="21"/>
                        <a:pt x="352" y="1"/>
                      </a:cubicBezTo>
                      <a:cubicBezTo>
                        <a:pt x="351" y="0"/>
                        <a:pt x="350" y="0"/>
                        <a:pt x="349"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9"/>
                <p:cNvSpPr/>
                <p:nvPr/>
              </p:nvSpPr>
              <p:spPr>
                <a:xfrm>
                  <a:off x="-5021371" y="408970"/>
                  <a:ext cx="63301" cy="73777"/>
                </a:xfrm>
                <a:custGeom>
                  <a:rect b="b" l="l" r="r" t="t"/>
                  <a:pathLst>
                    <a:path extrusionOk="0" h="500" w="429">
                      <a:moveTo>
                        <a:pt x="361" y="0"/>
                      </a:moveTo>
                      <a:cubicBezTo>
                        <a:pt x="270" y="0"/>
                        <a:pt x="1" y="148"/>
                        <a:pt x="1" y="148"/>
                      </a:cubicBezTo>
                      <a:cubicBezTo>
                        <a:pt x="1" y="148"/>
                        <a:pt x="193" y="358"/>
                        <a:pt x="386" y="500"/>
                      </a:cubicBezTo>
                      <a:cubicBezTo>
                        <a:pt x="386" y="500"/>
                        <a:pt x="386" y="500"/>
                        <a:pt x="386" y="500"/>
                      </a:cubicBezTo>
                      <a:cubicBezTo>
                        <a:pt x="393" y="500"/>
                        <a:pt x="429" y="54"/>
                        <a:pt x="386" y="8"/>
                      </a:cubicBezTo>
                      <a:cubicBezTo>
                        <a:pt x="381" y="3"/>
                        <a:pt x="372" y="0"/>
                        <a:pt x="361"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9"/>
                <p:cNvSpPr/>
                <p:nvPr/>
              </p:nvSpPr>
              <p:spPr>
                <a:xfrm>
                  <a:off x="-2590407" y="-608272"/>
                  <a:ext cx="56514" cy="44562"/>
                </a:xfrm>
                <a:custGeom>
                  <a:rect b="b" l="l" r="r" t="t"/>
                  <a:pathLst>
                    <a:path extrusionOk="0" h="302" w="383">
                      <a:moveTo>
                        <a:pt x="83" y="0"/>
                      </a:moveTo>
                      <a:cubicBezTo>
                        <a:pt x="43" y="0"/>
                        <a:pt x="9" y="26"/>
                        <a:pt x="7" y="82"/>
                      </a:cubicBezTo>
                      <a:cubicBezTo>
                        <a:pt x="0" y="185"/>
                        <a:pt x="147" y="301"/>
                        <a:pt x="275" y="301"/>
                      </a:cubicBezTo>
                      <a:cubicBezTo>
                        <a:pt x="292" y="301"/>
                        <a:pt x="309" y="299"/>
                        <a:pt x="325" y="295"/>
                      </a:cubicBezTo>
                      <a:cubicBezTo>
                        <a:pt x="383" y="277"/>
                        <a:pt x="239" y="186"/>
                        <a:pt x="195" y="82"/>
                      </a:cubicBezTo>
                      <a:cubicBezTo>
                        <a:pt x="172" y="29"/>
                        <a:pt x="125" y="0"/>
                        <a:pt x="8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9"/>
                <p:cNvSpPr/>
                <p:nvPr/>
              </p:nvSpPr>
              <p:spPr>
                <a:xfrm>
                  <a:off x="-2504382" y="-623323"/>
                  <a:ext cx="38659" cy="52382"/>
                </a:xfrm>
                <a:custGeom>
                  <a:rect b="b" l="l" r="r" t="t"/>
                  <a:pathLst>
                    <a:path extrusionOk="0" h="355" w="262">
                      <a:moveTo>
                        <a:pt x="152" y="0"/>
                      </a:moveTo>
                      <a:cubicBezTo>
                        <a:pt x="115" y="0"/>
                        <a:pt x="82" y="58"/>
                        <a:pt x="77" y="129"/>
                      </a:cubicBezTo>
                      <a:cubicBezTo>
                        <a:pt x="70" y="235"/>
                        <a:pt x="0" y="355"/>
                        <a:pt x="49" y="355"/>
                      </a:cubicBezTo>
                      <a:cubicBezTo>
                        <a:pt x="49" y="355"/>
                        <a:pt x="50" y="355"/>
                        <a:pt x="50" y="355"/>
                      </a:cubicBezTo>
                      <a:cubicBezTo>
                        <a:pt x="163" y="352"/>
                        <a:pt x="261" y="141"/>
                        <a:pt x="206" y="45"/>
                      </a:cubicBezTo>
                      <a:cubicBezTo>
                        <a:pt x="189" y="14"/>
                        <a:pt x="170" y="0"/>
                        <a:pt x="15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9"/>
                <p:cNvSpPr/>
                <p:nvPr/>
              </p:nvSpPr>
              <p:spPr>
                <a:xfrm>
                  <a:off x="-2732059" y="-574925"/>
                  <a:ext cx="164819" cy="245679"/>
                </a:xfrm>
                <a:custGeom>
                  <a:rect b="b" l="l" r="r" t="t"/>
                  <a:pathLst>
                    <a:path extrusionOk="0" h="1665" w="1117">
                      <a:moveTo>
                        <a:pt x="1001" y="1"/>
                      </a:moveTo>
                      <a:cubicBezTo>
                        <a:pt x="1001" y="1"/>
                        <a:pt x="903" y="166"/>
                        <a:pt x="848" y="276"/>
                      </a:cubicBezTo>
                      <a:lnTo>
                        <a:pt x="579" y="802"/>
                      </a:lnTo>
                      <a:cubicBezTo>
                        <a:pt x="537" y="790"/>
                        <a:pt x="495" y="784"/>
                        <a:pt x="453" y="784"/>
                      </a:cubicBezTo>
                      <a:cubicBezTo>
                        <a:pt x="388" y="784"/>
                        <a:pt x="323" y="799"/>
                        <a:pt x="263" y="827"/>
                      </a:cubicBezTo>
                      <a:cubicBezTo>
                        <a:pt x="101" y="905"/>
                        <a:pt x="0" y="1061"/>
                        <a:pt x="54" y="1191"/>
                      </a:cubicBezTo>
                      <a:cubicBezTo>
                        <a:pt x="109" y="1320"/>
                        <a:pt x="245" y="1335"/>
                        <a:pt x="245" y="1335"/>
                      </a:cubicBezTo>
                      <a:cubicBezTo>
                        <a:pt x="245" y="1335"/>
                        <a:pt x="177" y="1521"/>
                        <a:pt x="292" y="1614"/>
                      </a:cubicBezTo>
                      <a:cubicBezTo>
                        <a:pt x="335" y="1647"/>
                        <a:pt x="404" y="1664"/>
                        <a:pt x="477" y="1664"/>
                      </a:cubicBezTo>
                      <a:cubicBezTo>
                        <a:pt x="602" y="1664"/>
                        <a:pt x="739" y="1615"/>
                        <a:pt x="776" y="1518"/>
                      </a:cubicBezTo>
                      <a:cubicBezTo>
                        <a:pt x="776" y="1518"/>
                        <a:pt x="797" y="1625"/>
                        <a:pt x="898" y="1625"/>
                      </a:cubicBezTo>
                      <a:cubicBezTo>
                        <a:pt x="905" y="1625"/>
                        <a:pt x="912" y="1625"/>
                        <a:pt x="919" y="1624"/>
                      </a:cubicBezTo>
                      <a:cubicBezTo>
                        <a:pt x="1039" y="1606"/>
                        <a:pt x="1117" y="1436"/>
                        <a:pt x="1062" y="1219"/>
                      </a:cubicBezTo>
                      <a:cubicBezTo>
                        <a:pt x="1032" y="1093"/>
                        <a:pt x="980" y="973"/>
                        <a:pt x="909" y="864"/>
                      </a:cubicBezTo>
                      <a:lnTo>
                        <a:pt x="1079" y="105"/>
                      </a:lnTo>
                      <a:cubicBezTo>
                        <a:pt x="1079" y="105"/>
                        <a:pt x="1032" y="43"/>
                        <a:pt x="100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9"/>
                <p:cNvSpPr/>
                <p:nvPr/>
              </p:nvSpPr>
              <p:spPr>
                <a:xfrm>
                  <a:off x="-2450820" y="-611961"/>
                  <a:ext cx="212774" cy="177509"/>
                </a:xfrm>
                <a:custGeom>
                  <a:rect b="b" l="l" r="r" t="t"/>
                  <a:pathLst>
                    <a:path extrusionOk="0" h="1203" w="1442">
                      <a:moveTo>
                        <a:pt x="1030" y="1"/>
                      </a:moveTo>
                      <a:cubicBezTo>
                        <a:pt x="902" y="1"/>
                        <a:pt x="640" y="402"/>
                        <a:pt x="640" y="402"/>
                      </a:cubicBezTo>
                      <a:lnTo>
                        <a:pt x="1" y="152"/>
                      </a:lnTo>
                      <a:lnTo>
                        <a:pt x="1" y="278"/>
                      </a:lnTo>
                      <a:cubicBezTo>
                        <a:pt x="11" y="288"/>
                        <a:pt x="565" y="631"/>
                        <a:pt x="565" y="631"/>
                      </a:cubicBezTo>
                      <a:cubicBezTo>
                        <a:pt x="569" y="772"/>
                        <a:pt x="619" y="908"/>
                        <a:pt x="705" y="1020"/>
                      </a:cubicBezTo>
                      <a:cubicBezTo>
                        <a:pt x="793" y="1128"/>
                        <a:pt x="948" y="1202"/>
                        <a:pt x="1075" y="1202"/>
                      </a:cubicBezTo>
                      <a:cubicBezTo>
                        <a:pt x="1154" y="1202"/>
                        <a:pt x="1223" y="1173"/>
                        <a:pt x="1257" y="1105"/>
                      </a:cubicBezTo>
                      <a:cubicBezTo>
                        <a:pt x="1257" y="1105"/>
                        <a:pt x="1275" y="1111"/>
                        <a:pt x="1300" y="1111"/>
                      </a:cubicBezTo>
                      <a:cubicBezTo>
                        <a:pt x="1336" y="1111"/>
                        <a:pt x="1386" y="1098"/>
                        <a:pt x="1407" y="1030"/>
                      </a:cubicBezTo>
                      <a:cubicBezTo>
                        <a:pt x="1442" y="919"/>
                        <a:pt x="1322" y="713"/>
                        <a:pt x="1241" y="703"/>
                      </a:cubicBezTo>
                      <a:cubicBezTo>
                        <a:pt x="1241" y="703"/>
                        <a:pt x="1369" y="642"/>
                        <a:pt x="1342" y="499"/>
                      </a:cubicBezTo>
                      <a:cubicBezTo>
                        <a:pt x="1314" y="356"/>
                        <a:pt x="1053" y="301"/>
                        <a:pt x="1053" y="301"/>
                      </a:cubicBezTo>
                      <a:cubicBezTo>
                        <a:pt x="1053" y="301"/>
                        <a:pt x="1168" y="64"/>
                        <a:pt x="1053" y="6"/>
                      </a:cubicBezTo>
                      <a:cubicBezTo>
                        <a:pt x="1046" y="2"/>
                        <a:pt x="1038" y="1"/>
                        <a:pt x="103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9"/>
                <p:cNvSpPr/>
                <p:nvPr/>
              </p:nvSpPr>
              <p:spPr>
                <a:xfrm>
                  <a:off x="-2277591" y="-667589"/>
                  <a:ext cx="43824" cy="42496"/>
                </a:xfrm>
                <a:custGeom>
                  <a:rect b="b" l="l" r="r" t="t"/>
                  <a:pathLst>
                    <a:path extrusionOk="0" h="288" w="297">
                      <a:moveTo>
                        <a:pt x="157" y="1"/>
                      </a:moveTo>
                      <a:cubicBezTo>
                        <a:pt x="46" y="1"/>
                        <a:pt x="1" y="241"/>
                        <a:pt x="103" y="284"/>
                      </a:cubicBezTo>
                      <a:cubicBezTo>
                        <a:pt x="108" y="287"/>
                        <a:pt x="113" y="288"/>
                        <a:pt x="119" y="288"/>
                      </a:cubicBezTo>
                      <a:cubicBezTo>
                        <a:pt x="203" y="288"/>
                        <a:pt x="296" y="36"/>
                        <a:pt x="178" y="4"/>
                      </a:cubicBezTo>
                      <a:cubicBezTo>
                        <a:pt x="171" y="2"/>
                        <a:pt x="164" y="1"/>
                        <a:pt x="1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9"/>
                <p:cNvSpPr/>
                <p:nvPr/>
              </p:nvSpPr>
              <p:spPr>
                <a:xfrm>
                  <a:off x="-2241145" y="-485802"/>
                  <a:ext cx="53562" cy="44562"/>
                </a:xfrm>
                <a:custGeom>
                  <a:rect b="b" l="l" r="r" t="t"/>
                  <a:pathLst>
                    <a:path extrusionOk="0" h="302" w="363">
                      <a:moveTo>
                        <a:pt x="202" y="0"/>
                      </a:moveTo>
                      <a:cubicBezTo>
                        <a:pt x="98" y="0"/>
                        <a:pt x="0" y="218"/>
                        <a:pt x="77" y="288"/>
                      </a:cubicBezTo>
                      <a:lnTo>
                        <a:pt x="92" y="288"/>
                      </a:lnTo>
                      <a:cubicBezTo>
                        <a:pt x="105" y="297"/>
                        <a:pt x="120" y="301"/>
                        <a:pt x="135" y="301"/>
                      </a:cubicBezTo>
                      <a:cubicBezTo>
                        <a:pt x="237" y="301"/>
                        <a:pt x="362" y="120"/>
                        <a:pt x="258" y="25"/>
                      </a:cubicBezTo>
                      <a:cubicBezTo>
                        <a:pt x="240" y="8"/>
                        <a:pt x="221" y="0"/>
                        <a:pt x="20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9"/>
                <p:cNvSpPr/>
                <p:nvPr/>
              </p:nvSpPr>
              <p:spPr>
                <a:xfrm>
                  <a:off x="-2762898" y="-486097"/>
                  <a:ext cx="42201" cy="39397"/>
                </a:xfrm>
                <a:custGeom>
                  <a:rect b="b" l="l" r="r" t="t"/>
                  <a:pathLst>
                    <a:path extrusionOk="0" h="267" w="286">
                      <a:moveTo>
                        <a:pt x="120" y="0"/>
                      </a:moveTo>
                      <a:cubicBezTo>
                        <a:pt x="1" y="0"/>
                        <a:pt x="24" y="249"/>
                        <a:pt x="124" y="265"/>
                      </a:cubicBezTo>
                      <a:cubicBezTo>
                        <a:pt x="127" y="266"/>
                        <a:pt x="131" y="266"/>
                        <a:pt x="134" y="266"/>
                      </a:cubicBezTo>
                      <a:cubicBezTo>
                        <a:pt x="233" y="266"/>
                        <a:pt x="285" y="36"/>
                        <a:pt x="144" y="3"/>
                      </a:cubicBezTo>
                      <a:cubicBezTo>
                        <a:pt x="136" y="1"/>
                        <a:pt x="128" y="0"/>
                        <a:pt x="12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1" name="Google Shape;971;p29"/>
              <p:cNvGrpSpPr/>
              <p:nvPr/>
            </p:nvGrpSpPr>
            <p:grpSpPr>
              <a:xfrm>
                <a:off x="-2763761" y="-786085"/>
                <a:ext cx="141122" cy="66101"/>
                <a:chOff x="-1271501" y="2444986"/>
                <a:chExt cx="83946" cy="39325"/>
              </a:xfrm>
            </p:grpSpPr>
            <p:sp>
              <p:nvSpPr>
                <p:cNvPr id="972" name="Google Shape;972;p29"/>
                <p:cNvSpPr/>
                <p:nvPr/>
              </p:nvSpPr>
              <p:spPr>
                <a:xfrm>
                  <a:off x="-1271501" y="2444986"/>
                  <a:ext cx="83946" cy="39325"/>
                </a:xfrm>
                <a:custGeom>
                  <a:rect b="b" l="l" r="r" t="t"/>
                  <a:pathLst>
                    <a:path extrusionOk="0" h="542" w="1157">
                      <a:moveTo>
                        <a:pt x="98" y="0"/>
                      </a:moveTo>
                      <a:cubicBezTo>
                        <a:pt x="1" y="0"/>
                        <a:pt x="12" y="444"/>
                        <a:pt x="105" y="519"/>
                      </a:cubicBezTo>
                      <a:cubicBezTo>
                        <a:pt x="125" y="535"/>
                        <a:pt x="179" y="542"/>
                        <a:pt x="253" y="542"/>
                      </a:cubicBezTo>
                      <a:cubicBezTo>
                        <a:pt x="548" y="542"/>
                        <a:pt x="1157" y="436"/>
                        <a:pt x="1157" y="436"/>
                      </a:cubicBezTo>
                      <a:cubicBezTo>
                        <a:pt x="637" y="338"/>
                        <a:pt x="436" y="231"/>
                        <a:pt x="125" y="11"/>
                      </a:cubicBezTo>
                      <a:cubicBezTo>
                        <a:pt x="115" y="4"/>
                        <a:pt x="106" y="0"/>
                        <a:pt x="98"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9"/>
                <p:cNvSpPr/>
                <p:nvPr/>
              </p:nvSpPr>
              <p:spPr>
                <a:xfrm>
                  <a:off x="-1254015" y="2456087"/>
                  <a:ext cx="40268" cy="18792"/>
                </a:xfrm>
                <a:custGeom>
                  <a:rect b="b" l="l" r="r" t="t"/>
                  <a:pathLst>
                    <a:path extrusionOk="0" h="259" w="555">
                      <a:moveTo>
                        <a:pt x="48" y="1"/>
                      </a:moveTo>
                      <a:cubicBezTo>
                        <a:pt x="1" y="1"/>
                        <a:pt x="7" y="211"/>
                        <a:pt x="51" y="247"/>
                      </a:cubicBezTo>
                      <a:cubicBezTo>
                        <a:pt x="60" y="255"/>
                        <a:pt x="87" y="258"/>
                        <a:pt x="123" y="258"/>
                      </a:cubicBezTo>
                      <a:cubicBezTo>
                        <a:pt x="265" y="258"/>
                        <a:pt x="554" y="209"/>
                        <a:pt x="554" y="209"/>
                      </a:cubicBezTo>
                      <a:cubicBezTo>
                        <a:pt x="307" y="162"/>
                        <a:pt x="210" y="111"/>
                        <a:pt x="61" y="5"/>
                      </a:cubicBezTo>
                      <a:cubicBezTo>
                        <a:pt x="56" y="2"/>
                        <a:pt x="52" y="1"/>
                        <a:pt x="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4" name="Google Shape;974;p29"/>
              <p:cNvGrpSpPr/>
              <p:nvPr/>
            </p:nvGrpSpPr>
            <p:grpSpPr>
              <a:xfrm flipH="1" rot="-559053">
                <a:off x="-2617961" y="-783748"/>
                <a:ext cx="111423" cy="52214"/>
                <a:chOff x="-1271501" y="2444986"/>
                <a:chExt cx="83946" cy="39325"/>
              </a:xfrm>
            </p:grpSpPr>
            <p:sp>
              <p:nvSpPr>
                <p:cNvPr id="975" name="Google Shape;975;p29"/>
                <p:cNvSpPr/>
                <p:nvPr/>
              </p:nvSpPr>
              <p:spPr>
                <a:xfrm>
                  <a:off x="-1271501" y="2444986"/>
                  <a:ext cx="83946" cy="39325"/>
                </a:xfrm>
                <a:custGeom>
                  <a:rect b="b" l="l" r="r" t="t"/>
                  <a:pathLst>
                    <a:path extrusionOk="0" h="542" w="1157">
                      <a:moveTo>
                        <a:pt x="98" y="0"/>
                      </a:moveTo>
                      <a:cubicBezTo>
                        <a:pt x="1" y="0"/>
                        <a:pt x="12" y="444"/>
                        <a:pt x="105" y="519"/>
                      </a:cubicBezTo>
                      <a:cubicBezTo>
                        <a:pt x="125" y="535"/>
                        <a:pt x="179" y="542"/>
                        <a:pt x="253" y="542"/>
                      </a:cubicBezTo>
                      <a:cubicBezTo>
                        <a:pt x="548" y="542"/>
                        <a:pt x="1157" y="436"/>
                        <a:pt x="1157" y="436"/>
                      </a:cubicBezTo>
                      <a:cubicBezTo>
                        <a:pt x="637" y="338"/>
                        <a:pt x="436" y="231"/>
                        <a:pt x="125" y="11"/>
                      </a:cubicBezTo>
                      <a:cubicBezTo>
                        <a:pt x="115" y="4"/>
                        <a:pt x="106" y="0"/>
                        <a:pt x="98" y="0"/>
                      </a:cubicBezTo>
                      <a:close/>
                    </a:path>
                  </a:pathLst>
                </a:custGeom>
                <a:solidFill>
                  <a:srgbClr val="000000">
                    <a:alpha val="14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9"/>
                <p:cNvSpPr/>
                <p:nvPr/>
              </p:nvSpPr>
              <p:spPr>
                <a:xfrm>
                  <a:off x="-1254015" y="2456087"/>
                  <a:ext cx="40268" cy="18792"/>
                </a:xfrm>
                <a:custGeom>
                  <a:rect b="b" l="l" r="r" t="t"/>
                  <a:pathLst>
                    <a:path extrusionOk="0" h="259" w="555">
                      <a:moveTo>
                        <a:pt x="48" y="1"/>
                      </a:moveTo>
                      <a:cubicBezTo>
                        <a:pt x="1" y="1"/>
                        <a:pt x="7" y="211"/>
                        <a:pt x="51" y="247"/>
                      </a:cubicBezTo>
                      <a:cubicBezTo>
                        <a:pt x="60" y="255"/>
                        <a:pt x="87" y="258"/>
                        <a:pt x="123" y="258"/>
                      </a:cubicBezTo>
                      <a:cubicBezTo>
                        <a:pt x="265" y="258"/>
                        <a:pt x="554" y="209"/>
                        <a:pt x="554" y="209"/>
                      </a:cubicBezTo>
                      <a:cubicBezTo>
                        <a:pt x="307" y="162"/>
                        <a:pt x="210" y="111"/>
                        <a:pt x="61" y="5"/>
                      </a:cubicBezTo>
                      <a:cubicBezTo>
                        <a:pt x="56" y="2"/>
                        <a:pt x="52" y="1"/>
                        <a:pt x="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7" name="Google Shape;977;p29"/>
              <p:cNvSpPr/>
              <p:nvPr/>
            </p:nvSpPr>
            <p:spPr>
              <a:xfrm flipH="1" rot="2837483">
                <a:off x="-2746901" y="-819907"/>
                <a:ext cx="118411" cy="56811"/>
              </a:xfrm>
              <a:custGeom>
                <a:rect b="b" l="l" r="r" t="t"/>
                <a:pathLst>
                  <a:path extrusionOk="0" h="783" w="1632">
                    <a:moveTo>
                      <a:pt x="204" y="0"/>
                    </a:moveTo>
                    <a:cubicBezTo>
                      <a:pt x="94" y="0"/>
                      <a:pt x="1" y="54"/>
                      <a:pt x="160" y="201"/>
                    </a:cubicBezTo>
                    <a:cubicBezTo>
                      <a:pt x="389" y="434"/>
                      <a:pt x="982" y="734"/>
                      <a:pt x="1624" y="783"/>
                    </a:cubicBezTo>
                    <a:lnTo>
                      <a:pt x="1632" y="742"/>
                    </a:lnTo>
                    <a:cubicBezTo>
                      <a:pt x="918" y="625"/>
                      <a:pt x="353" y="35"/>
                      <a:pt x="353" y="35"/>
                    </a:cubicBezTo>
                    <a:cubicBezTo>
                      <a:pt x="318" y="14"/>
                      <a:pt x="259" y="0"/>
                      <a:pt x="20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9"/>
              <p:cNvSpPr/>
              <p:nvPr/>
            </p:nvSpPr>
            <p:spPr>
              <a:xfrm rot="-3547335">
                <a:off x="-2614261" y="-832905"/>
                <a:ext cx="118407" cy="56809"/>
              </a:xfrm>
              <a:custGeom>
                <a:rect b="b" l="l" r="r" t="t"/>
                <a:pathLst>
                  <a:path extrusionOk="0" h="783" w="1632">
                    <a:moveTo>
                      <a:pt x="204" y="0"/>
                    </a:moveTo>
                    <a:cubicBezTo>
                      <a:pt x="94" y="0"/>
                      <a:pt x="1" y="54"/>
                      <a:pt x="160" y="201"/>
                    </a:cubicBezTo>
                    <a:cubicBezTo>
                      <a:pt x="389" y="434"/>
                      <a:pt x="982" y="734"/>
                      <a:pt x="1624" y="783"/>
                    </a:cubicBezTo>
                    <a:lnTo>
                      <a:pt x="1632" y="742"/>
                    </a:lnTo>
                    <a:cubicBezTo>
                      <a:pt x="918" y="625"/>
                      <a:pt x="353" y="35"/>
                      <a:pt x="353" y="35"/>
                    </a:cubicBezTo>
                    <a:cubicBezTo>
                      <a:pt x="318" y="14"/>
                      <a:pt x="259" y="0"/>
                      <a:pt x="20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79" name="Google Shape;979;p29"/>
          <p:cNvGrpSpPr/>
          <p:nvPr/>
        </p:nvGrpSpPr>
        <p:grpSpPr>
          <a:xfrm>
            <a:off x="7079524" y="3737545"/>
            <a:ext cx="1015626" cy="1233691"/>
            <a:chOff x="5363349" y="3466170"/>
            <a:chExt cx="1015626" cy="1233691"/>
          </a:xfrm>
        </p:grpSpPr>
        <p:grpSp>
          <p:nvGrpSpPr>
            <p:cNvPr id="980" name="Google Shape;980;p29"/>
            <p:cNvGrpSpPr/>
            <p:nvPr/>
          </p:nvGrpSpPr>
          <p:grpSpPr>
            <a:xfrm>
              <a:off x="5363349" y="3466170"/>
              <a:ext cx="880543" cy="1204528"/>
              <a:chOff x="-1319212" y="1968688"/>
              <a:chExt cx="1145943" cy="1567376"/>
            </a:xfrm>
          </p:grpSpPr>
          <p:sp>
            <p:nvSpPr>
              <p:cNvPr id="981" name="Google Shape;981;p29"/>
              <p:cNvSpPr/>
              <p:nvPr/>
            </p:nvSpPr>
            <p:spPr>
              <a:xfrm flipH="1">
                <a:off x="-1179607" y="1968688"/>
                <a:ext cx="402630" cy="1159009"/>
              </a:xfrm>
              <a:custGeom>
                <a:rect b="b" l="l" r="r" t="t"/>
                <a:pathLst>
                  <a:path extrusionOk="0" h="12519" w="4349">
                    <a:moveTo>
                      <a:pt x="95" y="1"/>
                    </a:moveTo>
                    <a:cubicBezTo>
                      <a:pt x="59" y="1"/>
                      <a:pt x="22" y="22"/>
                      <a:pt x="9" y="67"/>
                    </a:cubicBezTo>
                    <a:lnTo>
                      <a:pt x="8" y="77"/>
                    </a:lnTo>
                    <a:cubicBezTo>
                      <a:pt x="7" y="83"/>
                      <a:pt x="4" y="103"/>
                      <a:pt x="4" y="119"/>
                    </a:cubicBezTo>
                    <a:cubicBezTo>
                      <a:pt x="1" y="151"/>
                      <a:pt x="1" y="194"/>
                      <a:pt x="1" y="251"/>
                    </a:cubicBezTo>
                    <a:cubicBezTo>
                      <a:pt x="2" y="320"/>
                      <a:pt x="7" y="390"/>
                      <a:pt x="17" y="459"/>
                    </a:cubicBezTo>
                    <a:cubicBezTo>
                      <a:pt x="21" y="484"/>
                      <a:pt x="25" y="511"/>
                      <a:pt x="31" y="539"/>
                    </a:cubicBezTo>
                    <a:cubicBezTo>
                      <a:pt x="33" y="544"/>
                      <a:pt x="33" y="550"/>
                      <a:pt x="34" y="556"/>
                    </a:cubicBezTo>
                    <a:cubicBezTo>
                      <a:pt x="37" y="569"/>
                      <a:pt x="40" y="581"/>
                      <a:pt x="44" y="594"/>
                    </a:cubicBezTo>
                    <a:cubicBezTo>
                      <a:pt x="54" y="634"/>
                      <a:pt x="67" y="673"/>
                      <a:pt x="85" y="711"/>
                    </a:cubicBezTo>
                    <a:cubicBezTo>
                      <a:pt x="88" y="715"/>
                      <a:pt x="89" y="718"/>
                      <a:pt x="92" y="725"/>
                    </a:cubicBezTo>
                    <a:cubicBezTo>
                      <a:pt x="96" y="732"/>
                      <a:pt x="101" y="741"/>
                      <a:pt x="105" y="748"/>
                    </a:cubicBezTo>
                    <a:cubicBezTo>
                      <a:pt x="112" y="763"/>
                      <a:pt x="119" y="776"/>
                      <a:pt x="131" y="790"/>
                    </a:cubicBezTo>
                    <a:cubicBezTo>
                      <a:pt x="143" y="805"/>
                      <a:pt x="156" y="818"/>
                      <a:pt x="167" y="832"/>
                    </a:cubicBezTo>
                    <a:lnTo>
                      <a:pt x="171" y="838"/>
                    </a:lnTo>
                    <a:lnTo>
                      <a:pt x="174" y="839"/>
                    </a:lnTo>
                    <a:lnTo>
                      <a:pt x="180" y="845"/>
                    </a:lnTo>
                    <a:lnTo>
                      <a:pt x="187" y="851"/>
                    </a:lnTo>
                    <a:lnTo>
                      <a:pt x="202" y="864"/>
                    </a:lnTo>
                    <a:cubicBezTo>
                      <a:pt x="213" y="873"/>
                      <a:pt x="224" y="883"/>
                      <a:pt x="234" y="892"/>
                    </a:cubicBezTo>
                    <a:lnTo>
                      <a:pt x="299" y="945"/>
                    </a:lnTo>
                    <a:lnTo>
                      <a:pt x="371" y="1002"/>
                    </a:lnTo>
                    <a:cubicBezTo>
                      <a:pt x="467" y="1077"/>
                      <a:pt x="571" y="1161"/>
                      <a:pt x="681" y="1246"/>
                    </a:cubicBezTo>
                    <a:cubicBezTo>
                      <a:pt x="789" y="1333"/>
                      <a:pt x="905" y="1427"/>
                      <a:pt x="1026" y="1525"/>
                    </a:cubicBezTo>
                    <a:cubicBezTo>
                      <a:pt x="1087" y="1574"/>
                      <a:pt x="1151" y="1624"/>
                      <a:pt x="1213" y="1676"/>
                    </a:cubicBezTo>
                    <a:cubicBezTo>
                      <a:pt x="1277" y="1728"/>
                      <a:pt x="1342" y="1780"/>
                      <a:pt x="1407" y="1836"/>
                    </a:cubicBezTo>
                    <a:cubicBezTo>
                      <a:pt x="1472" y="1891"/>
                      <a:pt x="1540" y="1946"/>
                      <a:pt x="1607" y="2004"/>
                    </a:cubicBezTo>
                    <a:cubicBezTo>
                      <a:pt x="1675" y="2063"/>
                      <a:pt x="1743" y="2123"/>
                      <a:pt x="1812" y="2183"/>
                    </a:cubicBezTo>
                    <a:cubicBezTo>
                      <a:pt x="1952" y="2302"/>
                      <a:pt x="2088" y="2434"/>
                      <a:pt x="2230" y="2567"/>
                    </a:cubicBezTo>
                    <a:cubicBezTo>
                      <a:pt x="2266" y="2602"/>
                      <a:pt x="2304" y="2633"/>
                      <a:pt x="2337" y="2668"/>
                    </a:cubicBezTo>
                    <a:cubicBezTo>
                      <a:pt x="2370" y="2704"/>
                      <a:pt x="2405" y="2739"/>
                      <a:pt x="2440" y="2775"/>
                    </a:cubicBezTo>
                    <a:cubicBezTo>
                      <a:pt x="2508" y="2847"/>
                      <a:pt x="2577" y="2920"/>
                      <a:pt x="2647" y="2994"/>
                    </a:cubicBezTo>
                    <a:lnTo>
                      <a:pt x="2661" y="3008"/>
                    </a:lnTo>
                    <a:lnTo>
                      <a:pt x="2667" y="3015"/>
                    </a:lnTo>
                    <a:lnTo>
                      <a:pt x="2668" y="3015"/>
                    </a:lnTo>
                    <a:lnTo>
                      <a:pt x="2671" y="3018"/>
                    </a:lnTo>
                    <a:lnTo>
                      <a:pt x="2696" y="3049"/>
                    </a:lnTo>
                    <a:lnTo>
                      <a:pt x="2748" y="3108"/>
                    </a:lnTo>
                    <a:cubicBezTo>
                      <a:pt x="2783" y="3147"/>
                      <a:pt x="2815" y="3186"/>
                      <a:pt x="2846" y="3227"/>
                    </a:cubicBezTo>
                    <a:cubicBezTo>
                      <a:pt x="2878" y="3267"/>
                      <a:pt x="2910" y="3308"/>
                      <a:pt x="2942" y="3347"/>
                    </a:cubicBezTo>
                    <a:lnTo>
                      <a:pt x="3034" y="3474"/>
                    </a:lnTo>
                    <a:cubicBezTo>
                      <a:pt x="3159" y="3646"/>
                      <a:pt x="3275" y="3825"/>
                      <a:pt x="3379" y="4012"/>
                    </a:cubicBezTo>
                    <a:cubicBezTo>
                      <a:pt x="3434" y="4105"/>
                      <a:pt x="3480" y="4203"/>
                      <a:pt x="3531" y="4300"/>
                    </a:cubicBezTo>
                    <a:cubicBezTo>
                      <a:pt x="3576" y="4398"/>
                      <a:pt x="3625" y="4497"/>
                      <a:pt x="3665" y="4599"/>
                    </a:cubicBezTo>
                    <a:cubicBezTo>
                      <a:pt x="3839" y="5007"/>
                      <a:pt x="3957" y="5436"/>
                      <a:pt x="4017" y="5875"/>
                    </a:cubicBezTo>
                    <a:cubicBezTo>
                      <a:pt x="4027" y="5987"/>
                      <a:pt x="4043" y="6097"/>
                      <a:pt x="4046" y="6207"/>
                    </a:cubicBezTo>
                    <a:cubicBezTo>
                      <a:pt x="4047" y="6262"/>
                      <a:pt x="4051" y="6318"/>
                      <a:pt x="4051" y="6372"/>
                    </a:cubicBezTo>
                    <a:lnTo>
                      <a:pt x="4051" y="6542"/>
                    </a:lnTo>
                    <a:cubicBezTo>
                      <a:pt x="4051" y="6600"/>
                      <a:pt x="4049" y="6655"/>
                      <a:pt x="4049" y="6710"/>
                    </a:cubicBezTo>
                    <a:cubicBezTo>
                      <a:pt x="4047" y="6765"/>
                      <a:pt x="4044" y="6820"/>
                      <a:pt x="4041" y="6877"/>
                    </a:cubicBezTo>
                    <a:cubicBezTo>
                      <a:pt x="4038" y="6933"/>
                      <a:pt x="4037" y="6988"/>
                      <a:pt x="4033" y="7043"/>
                    </a:cubicBezTo>
                    <a:cubicBezTo>
                      <a:pt x="4027" y="7098"/>
                      <a:pt x="4023" y="7154"/>
                      <a:pt x="4017" y="7209"/>
                    </a:cubicBezTo>
                    <a:cubicBezTo>
                      <a:pt x="3978" y="7639"/>
                      <a:pt x="3894" y="8064"/>
                      <a:pt x="3766" y="8478"/>
                    </a:cubicBezTo>
                    <a:cubicBezTo>
                      <a:pt x="3639" y="8876"/>
                      <a:pt x="3476" y="9251"/>
                      <a:pt x="3269" y="9567"/>
                    </a:cubicBezTo>
                    <a:lnTo>
                      <a:pt x="3188" y="9690"/>
                    </a:lnTo>
                    <a:cubicBezTo>
                      <a:pt x="3160" y="9731"/>
                      <a:pt x="3136" y="9773"/>
                      <a:pt x="3108" y="9809"/>
                    </a:cubicBezTo>
                    <a:cubicBezTo>
                      <a:pt x="3053" y="9886"/>
                      <a:pt x="3000" y="9958"/>
                      <a:pt x="2945" y="10030"/>
                    </a:cubicBezTo>
                    <a:cubicBezTo>
                      <a:pt x="2832" y="10172"/>
                      <a:pt x="2721" y="10310"/>
                      <a:pt x="2608" y="10435"/>
                    </a:cubicBezTo>
                    <a:cubicBezTo>
                      <a:pt x="2382" y="10691"/>
                      <a:pt x="2165" y="10916"/>
                      <a:pt x="1971" y="11123"/>
                    </a:cubicBezTo>
                    <a:cubicBezTo>
                      <a:pt x="1948" y="11149"/>
                      <a:pt x="1925" y="11175"/>
                      <a:pt x="1902" y="11199"/>
                    </a:cubicBezTo>
                    <a:cubicBezTo>
                      <a:pt x="1890" y="11212"/>
                      <a:pt x="1879" y="11225"/>
                      <a:pt x="1867" y="11237"/>
                    </a:cubicBezTo>
                    <a:lnTo>
                      <a:pt x="1850" y="11256"/>
                    </a:lnTo>
                    <a:lnTo>
                      <a:pt x="1841" y="11264"/>
                    </a:lnTo>
                    <a:lnTo>
                      <a:pt x="1831" y="11277"/>
                    </a:lnTo>
                    <a:lnTo>
                      <a:pt x="1800" y="11315"/>
                    </a:lnTo>
                    <a:cubicBezTo>
                      <a:pt x="1789" y="11327"/>
                      <a:pt x="1779" y="11341"/>
                      <a:pt x="1770" y="11354"/>
                    </a:cubicBezTo>
                    <a:cubicBezTo>
                      <a:pt x="1748" y="11382"/>
                      <a:pt x="1730" y="11410"/>
                      <a:pt x="1711" y="11441"/>
                    </a:cubicBezTo>
                    <a:cubicBezTo>
                      <a:pt x="1646" y="11545"/>
                      <a:pt x="1601" y="11661"/>
                      <a:pt x="1576" y="11782"/>
                    </a:cubicBezTo>
                    <a:cubicBezTo>
                      <a:pt x="1557" y="11878"/>
                      <a:pt x="1552" y="11976"/>
                      <a:pt x="1559" y="12073"/>
                    </a:cubicBezTo>
                    <a:cubicBezTo>
                      <a:pt x="1559" y="12089"/>
                      <a:pt x="1560" y="12105"/>
                      <a:pt x="1562" y="12119"/>
                    </a:cubicBezTo>
                    <a:cubicBezTo>
                      <a:pt x="1562" y="12129"/>
                      <a:pt x="1563" y="12138"/>
                      <a:pt x="1565" y="12147"/>
                    </a:cubicBezTo>
                    <a:cubicBezTo>
                      <a:pt x="1568" y="12190"/>
                      <a:pt x="1573" y="12228"/>
                      <a:pt x="1578" y="12261"/>
                    </a:cubicBezTo>
                    <a:cubicBezTo>
                      <a:pt x="1579" y="12267"/>
                      <a:pt x="1579" y="12273"/>
                      <a:pt x="1581" y="12278"/>
                    </a:cubicBezTo>
                    <a:cubicBezTo>
                      <a:pt x="1581" y="12280"/>
                      <a:pt x="1581" y="12280"/>
                      <a:pt x="1581" y="12280"/>
                    </a:cubicBezTo>
                    <a:cubicBezTo>
                      <a:pt x="1589" y="12335"/>
                      <a:pt x="1596" y="12375"/>
                      <a:pt x="1601" y="12403"/>
                    </a:cubicBezTo>
                    <a:cubicBezTo>
                      <a:pt x="1607" y="12430"/>
                      <a:pt x="1609" y="12445"/>
                      <a:pt x="1609" y="12445"/>
                    </a:cubicBezTo>
                    <a:cubicBezTo>
                      <a:pt x="1617" y="12488"/>
                      <a:pt x="1655" y="12518"/>
                      <a:pt x="1697" y="12518"/>
                    </a:cubicBezTo>
                    <a:cubicBezTo>
                      <a:pt x="1702" y="12518"/>
                      <a:pt x="1706" y="12518"/>
                      <a:pt x="1711" y="12517"/>
                    </a:cubicBezTo>
                    <a:cubicBezTo>
                      <a:pt x="1760" y="12510"/>
                      <a:pt x="1795" y="12464"/>
                      <a:pt x="1786" y="12414"/>
                    </a:cubicBezTo>
                    <a:cubicBezTo>
                      <a:pt x="1786" y="12414"/>
                      <a:pt x="1785" y="12400"/>
                      <a:pt x="1780" y="12372"/>
                    </a:cubicBezTo>
                    <a:cubicBezTo>
                      <a:pt x="1777" y="12354"/>
                      <a:pt x="1774" y="12326"/>
                      <a:pt x="1770" y="12294"/>
                    </a:cubicBezTo>
                    <a:cubicBezTo>
                      <a:pt x="1769" y="12284"/>
                      <a:pt x="1767" y="12276"/>
                      <a:pt x="1766" y="12265"/>
                    </a:cubicBezTo>
                    <a:cubicBezTo>
                      <a:pt x="1766" y="12261"/>
                      <a:pt x="1764" y="12258"/>
                      <a:pt x="1764" y="12254"/>
                    </a:cubicBezTo>
                    <a:cubicBezTo>
                      <a:pt x="1764" y="12254"/>
                      <a:pt x="1764" y="12252"/>
                      <a:pt x="1764" y="12251"/>
                    </a:cubicBezTo>
                    <a:cubicBezTo>
                      <a:pt x="1764" y="12247"/>
                      <a:pt x="1763" y="12239"/>
                      <a:pt x="1763" y="12234"/>
                    </a:cubicBezTo>
                    <a:cubicBezTo>
                      <a:pt x="1753" y="12131"/>
                      <a:pt x="1738" y="11988"/>
                      <a:pt x="1774" y="11824"/>
                    </a:cubicBezTo>
                    <a:cubicBezTo>
                      <a:pt x="1796" y="11727"/>
                      <a:pt x="1837" y="11636"/>
                      <a:pt x="1890" y="11554"/>
                    </a:cubicBezTo>
                    <a:cubicBezTo>
                      <a:pt x="1905" y="11531"/>
                      <a:pt x="1922" y="11510"/>
                      <a:pt x="1938" y="11489"/>
                    </a:cubicBezTo>
                    <a:cubicBezTo>
                      <a:pt x="1945" y="11477"/>
                      <a:pt x="1955" y="11464"/>
                      <a:pt x="1965" y="11454"/>
                    </a:cubicBezTo>
                    <a:cubicBezTo>
                      <a:pt x="1977" y="11442"/>
                      <a:pt x="1987" y="11429"/>
                      <a:pt x="1997" y="11418"/>
                    </a:cubicBezTo>
                    <a:cubicBezTo>
                      <a:pt x="2041" y="11371"/>
                      <a:pt x="2087" y="11325"/>
                      <a:pt x="2133" y="11276"/>
                    </a:cubicBezTo>
                    <a:cubicBezTo>
                      <a:pt x="2328" y="11079"/>
                      <a:pt x="2557" y="10858"/>
                      <a:pt x="2790" y="10600"/>
                    </a:cubicBezTo>
                    <a:cubicBezTo>
                      <a:pt x="2909" y="10473"/>
                      <a:pt x="3026" y="10333"/>
                      <a:pt x="3146" y="10187"/>
                    </a:cubicBezTo>
                    <a:cubicBezTo>
                      <a:pt x="3204" y="10111"/>
                      <a:pt x="3263" y="10033"/>
                      <a:pt x="3324" y="9955"/>
                    </a:cubicBezTo>
                    <a:cubicBezTo>
                      <a:pt x="3356" y="9916"/>
                      <a:pt x="3379" y="9876"/>
                      <a:pt x="3408" y="9835"/>
                    </a:cubicBezTo>
                    <a:cubicBezTo>
                      <a:pt x="3435" y="9796"/>
                      <a:pt x="3461" y="9754"/>
                      <a:pt x="3490" y="9713"/>
                    </a:cubicBezTo>
                    <a:cubicBezTo>
                      <a:pt x="3719" y="9375"/>
                      <a:pt x="3900" y="8983"/>
                      <a:pt x="4037" y="8563"/>
                    </a:cubicBezTo>
                    <a:cubicBezTo>
                      <a:pt x="4174" y="8132"/>
                      <a:pt x="4266" y="7688"/>
                      <a:pt x="4310" y="7238"/>
                    </a:cubicBezTo>
                    <a:cubicBezTo>
                      <a:pt x="4315" y="7180"/>
                      <a:pt x="4323" y="7122"/>
                      <a:pt x="4326" y="7065"/>
                    </a:cubicBezTo>
                    <a:cubicBezTo>
                      <a:pt x="4329" y="7008"/>
                      <a:pt x="4334" y="6950"/>
                      <a:pt x="4336" y="6892"/>
                    </a:cubicBezTo>
                    <a:cubicBezTo>
                      <a:pt x="4341" y="6835"/>
                      <a:pt x="4342" y="6775"/>
                      <a:pt x="4344" y="6717"/>
                    </a:cubicBezTo>
                    <a:cubicBezTo>
                      <a:pt x="4345" y="6660"/>
                      <a:pt x="4348" y="6599"/>
                      <a:pt x="4348" y="6542"/>
                    </a:cubicBezTo>
                    <a:lnTo>
                      <a:pt x="4348" y="6372"/>
                    </a:lnTo>
                    <a:cubicBezTo>
                      <a:pt x="4348" y="6311"/>
                      <a:pt x="4344" y="6253"/>
                      <a:pt x="4341" y="6192"/>
                    </a:cubicBezTo>
                    <a:cubicBezTo>
                      <a:pt x="4339" y="6074"/>
                      <a:pt x="4323" y="5956"/>
                      <a:pt x="4312" y="5839"/>
                    </a:cubicBezTo>
                    <a:cubicBezTo>
                      <a:pt x="4248" y="5373"/>
                      <a:pt x="4122" y="4918"/>
                      <a:pt x="3937" y="4487"/>
                    </a:cubicBezTo>
                    <a:cubicBezTo>
                      <a:pt x="3894" y="4378"/>
                      <a:pt x="3842" y="4275"/>
                      <a:pt x="3794" y="4171"/>
                    </a:cubicBezTo>
                    <a:cubicBezTo>
                      <a:pt x="3739" y="4070"/>
                      <a:pt x="3690" y="3967"/>
                      <a:pt x="3631" y="3870"/>
                    </a:cubicBezTo>
                    <a:cubicBezTo>
                      <a:pt x="3521" y="3675"/>
                      <a:pt x="3398" y="3487"/>
                      <a:pt x="3266" y="3308"/>
                    </a:cubicBezTo>
                    <a:cubicBezTo>
                      <a:pt x="3233" y="3263"/>
                      <a:pt x="3201" y="3219"/>
                      <a:pt x="3168" y="3176"/>
                    </a:cubicBezTo>
                    <a:cubicBezTo>
                      <a:pt x="3133" y="3132"/>
                      <a:pt x="3098" y="3091"/>
                      <a:pt x="3063" y="3047"/>
                    </a:cubicBezTo>
                    <a:cubicBezTo>
                      <a:pt x="3029" y="3004"/>
                      <a:pt x="2994" y="2965"/>
                      <a:pt x="2959" y="2926"/>
                    </a:cubicBezTo>
                    <a:lnTo>
                      <a:pt x="2909" y="2866"/>
                    </a:lnTo>
                    <a:lnTo>
                      <a:pt x="2883" y="2837"/>
                    </a:lnTo>
                    <a:lnTo>
                      <a:pt x="2880" y="2833"/>
                    </a:lnTo>
                    <a:lnTo>
                      <a:pt x="2874" y="2829"/>
                    </a:lnTo>
                    <a:lnTo>
                      <a:pt x="2867" y="2821"/>
                    </a:lnTo>
                    <a:lnTo>
                      <a:pt x="2854" y="2807"/>
                    </a:lnTo>
                    <a:lnTo>
                      <a:pt x="2634" y="2584"/>
                    </a:lnTo>
                    <a:cubicBezTo>
                      <a:pt x="2598" y="2547"/>
                      <a:pt x="2563" y="2509"/>
                      <a:pt x="2525" y="2474"/>
                    </a:cubicBezTo>
                    <a:cubicBezTo>
                      <a:pt x="2488" y="2441"/>
                      <a:pt x="2450" y="2408"/>
                      <a:pt x="2414" y="2373"/>
                    </a:cubicBezTo>
                    <a:cubicBezTo>
                      <a:pt x="2266" y="2240"/>
                      <a:pt x="2125" y="2107"/>
                      <a:pt x="1980" y="1990"/>
                    </a:cubicBezTo>
                    <a:lnTo>
                      <a:pt x="1769" y="1812"/>
                    </a:lnTo>
                    <a:cubicBezTo>
                      <a:pt x="1701" y="1754"/>
                      <a:pt x="1630" y="1699"/>
                      <a:pt x="1563" y="1645"/>
                    </a:cubicBezTo>
                    <a:cubicBezTo>
                      <a:pt x="1294" y="1427"/>
                      <a:pt x="1041" y="1236"/>
                      <a:pt x="817" y="1068"/>
                    </a:cubicBezTo>
                    <a:lnTo>
                      <a:pt x="506" y="837"/>
                    </a:lnTo>
                    <a:lnTo>
                      <a:pt x="436" y="786"/>
                    </a:lnTo>
                    <a:cubicBezTo>
                      <a:pt x="413" y="767"/>
                      <a:pt x="391" y="750"/>
                      <a:pt x="368" y="732"/>
                    </a:cubicBezTo>
                    <a:lnTo>
                      <a:pt x="336" y="706"/>
                    </a:lnTo>
                    <a:lnTo>
                      <a:pt x="320" y="695"/>
                    </a:lnTo>
                    <a:lnTo>
                      <a:pt x="313" y="689"/>
                    </a:lnTo>
                    <a:lnTo>
                      <a:pt x="312" y="688"/>
                    </a:lnTo>
                    <a:cubicBezTo>
                      <a:pt x="307" y="680"/>
                      <a:pt x="302" y="676"/>
                      <a:pt x="296" y="669"/>
                    </a:cubicBezTo>
                    <a:cubicBezTo>
                      <a:pt x="292" y="662"/>
                      <a:pt x="286" y="654"/>
                      <a:pt x="281" y="647"/>
                    </a:cubicBezTo>
                    <a:cubicBezTo>
                      <a:pt x="273" y="633"/>
                      <a:pt x="266" y="617"/>
                      <a:pt x="258" y="601"/>
                    </a:cubicBezTo>
                    <a:cubicBezTo>
                      <a:pt x="255" y="592"/>
                      <a:pt x="252" y="585"/>
                      <a:pt x="248" y="576"/>
                    </a:cubicBezTo>
                    <a:cubicBezTo>
                      <a:pt x="235" y="540"/>
                      <a:pt x="225" y="504"/>
                      <a:pt x="218" y="466"/>
                    </a:cubicBezTo>
                    <a:cubicBezTo>
                      <a:pt x="215" y="458"/>
                      <a:pt x="213" y="450"/>
                      <a:pt x="212" y="442"/>
                    </a:cubicBezTo>
                    <a:cubicBezTo>
                      <a:pt x="212" y="437"/>
                      <a:pt x="209" y="433"/>
                      <a:pt x="209" y="429"/>
                    </a:cubicBezTo>
                    <a:cubicBezTo>
                      <a:pt x="199" y="366"/>
                      <a:pt x="192" y="306"/>
                      <a:pt x="187" y="243"/>
                    </a:cubicBezTo>
                    <a:cubicBezTo>
                      <a:pt x="184" y="193"/>
                      <a:pt x="184" y="152"/>
                      <a:pt x="184" y="129"/>
                    </a:cubicBezTo>
                    <a:lnTo>
                      <a:pt x="184" y="109"/>
                    </a:lnTo>
                    <a:lnTo>
                      <a:pt x="187" y="97"/>
                    </a:lnTo>
                    <a:lnTo>
                      <a:pt x="187" y="93"/>
                    </a:lnTo>
                    <a:cubicBezTo>
                      <a:pt x="188" y="34"/>
                      <a:pt x="142" y="1"/>
                      <a:pt x="9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29"/>
              <p:cNvSpPr/>
              <p:nvPr/>
            </p:nvSpPr>
            <p:spPr>
              <a:xfrm flipH="1">
                <a:off x="-517109" y="2734130"/>
                <a:ext cx="141370" cy="120724"/>
              </a:xfrm>
              <a:custGeom>
                <a:rect b="b" l="l" r="r" t="t"/>
                <a:pathLst>
                  <a:path extrusionOk="0" h="1304" w="1527">
                    <a:moveTo>
                      <a:pt x="1083" y="0"/>
                    </a:moveTo>
                    <a:cubicBezTo>
                      <a:pt x="1048" y="0"/>
                      <a:pt x="1013" y="5"/>
                      <a:pt x="977" y="16"/>
                    </a:cubicBezTo>
                    <a:cubicBezTo>
                      <a:pt x="910" y="42"/>
                      <a:pt x="845" y="74"/>
                      <a:pt x="783" y="109"/>
                    </a:cubicBezTo>
                    <a:cubicBezTo>
                      <a:pt x="510" y="256"/>
                      <a:pt x="270" y="459"/>
                      <a:pt x="77" y="702"/>
                    </a:cubicBezTo>
                    <a:lnTo>
                      <a:pt x="66" y="724"/>
                    </a:lnTo>
                    <a:cubicBezTo>
                      <a:pt x="28" y="813"/>
                      <a:pt x="0" y="1016"/>
                      <a:pt x="186" y="1304"/>
                    </a:cubicBezTo>
                    <a:cubicBezTo>
                      <a:pt x="186" y="1304"/>
                      <a:pt x="258" y="1301"/>
                      <a:pt x="401" y="1249"/>
                    </a:cubicBezTo>
                    <a:cubicBezTo>
                      <a:pt x="552" y="1191"/>
                      <a:pt x="696" y="1119"/>
                      <a:pt x="834" y="1033"/>
                    </a:cubicBezTo>
                    <a:cubicBezTo>
                      <a:pt x="939" y="970"/>
                      <a:pt x="1039" y="897"/>
                      <a:pt x="1133" y="816"/>
                    </a:cubicBezTo>
                    <a:cubicBezTo>
                      <a:pt x="1301" y="670"/>
                      <a:pt x="1398" y="530"/>
                      <a:pt x="1456" y="418"/>
                    </a:cubicBezTo>
                    <a:cubicBezTo>
                      <a:pt x="1486" y="362"/>
                      <a:pt x="1509" y="301"/>
                      <a:pt x="1527" y="237"/>
                    </a:cubicBezTo>
                    <a:cubicBezTo>
                      <a:pt x="1527" y="237"/>
                      <a:pt x="1326" y="0"/>
                      <a:pt x="10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9"/>
              <p:cNvSpPr/>
              <p:nvPr/>
            </p:nvSpPr>
            <p:spPr>
              <a:xfrm flipH="1">
                <a:off x="-517108" y="2734130"/>
                <a:ext cx="69065" cy="75638"/>
              </a:xfrm>
              <a:custGeom>
                <a:rect b="b" l="l" r="r" t="t"/>
                <a:pathLst>
                  <a:path extrusionOk="0" h="817" w="746">
                    <a:moveTo>
                      <a:pt x="302" y="0"/>
                    </a:moveTo>
                    <a:cubicBezTo>
                      <a:pt x="267" y="0"/>
                      <a:pt x="232" y="5"/>
                      <a:pt x="196" y="16"/>
                    </a:cubicBezTo>
                    <a:cubicBezTo>
                      <a:pt x="129" y="42"/>
                      <a:pt x="64" y="74"/>
                      <a:pt x="1" y="109"/>
                    </a:cubicBezTo>
                    <a:lnTo>
                      <a:pt x="1" y="481"/>
                    </a:lnTo>
                    <a:cubicBezTo>
                      <a:pt x="137" y="572"/>
                      <a:pt x="255" y="686"/>
                      <a:pt x="352" y="816"/>
                    </a:cubicBezTo>
                    <a:cubicBezTo>
                      <a:pt x="520" y="670"/>
                      <a:pt x="617" y="530"/>
                      <a:pt x="675" y="418"/>
                    </a:cubicBezTo>
                    <a:cubicBezTo>
                      <a:pt x="705" y="362"/>
                      <a:pt x="728" y="301"/>
                      <a:pt x="746" y="237"/>
                    </a:cubicBezTo>
                    <a:cubicBezTo>
                      <a:pt x="746" y="237"/>
                      <a:pt x="545" y="0"/>
                      <a:pt x="302"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9"/>
              <p:cNvSpPr/>
              <p:nvPr/>
            </p:nvSpPr>
            <p:spPr>
              <a:xfrm flipH="1">
                <a:off x="-689863" y="2772921"/>
                <a:ext cx="276999" cy="356526"/>
              </a:xfrm>
              <a:custGeom>
                <a:rect b="b" l="l" r="r" t="t"/>
                <a:pathLst>
                  <a:path extrusionOk="0" h="3851" w="2992">
                    <a:moveTo>
                      <a:pt x="1055" y="1"/>
                    </a:moveTo>
                    <a:cubicBezTo>
                      <a:pt x="996" y="115"/>
                      <a:pt x="894" y="258"/>
                      <a:pt x="719" y="409"/>
                    </a:cubicBezTo>
                    <a:cubicBezTo>
                      <a:pt x="630" y="485"/>
                      <a:pt x="533" y="555"/>
                      <a:pt x="431" y="616"/>
                    </a:cubicBezTo>
                    <a:cubicBezTo>
                      <a:pt x="295" y="701"/>
                      <a:pt x="151" y="772"/>
                      <a:pt x="0" y="830"/>
                    </a:cubicBezTo>
                    <a:cubicBezTo>
                      <a:pt x="168" y="1087"/>
                      <a:pt x="732" y="1948"/>
                      <a:pt x="1111" y="2463"/>
                    </a:cubicBezTo>
                    <a:cubicBezTo>
                      <a:pt x="1561" y="3075"/>
                      <a:pt x="2010" y="3606"/>
                      <a:pt x="2137" y="3758"/>
                    </a:cubicBezTo>
                    <a:cubicBezTo>
                      <a:pt x="2189" y="3821"/>
                      <a:pt x="2291" y="3851"/>
                      <a:pt x="2401" y="3851"/>
                    </a:cubicBezTo>
                    <a:cubicBezTo>
                      <a:pt x="2433" y="3851"/>
                      <a:pt x="2466" y="3848"/>
                      <a:pt x="2499" y="3843"/>
                    </a:cubicBezTo>
                    <a:cubicBezTo>
                      <a:pt x="2619" y="3824"/>
                      <a:pt x="2734" y="3772"/>
                      <a:pt x="2789" y="3696"/>
                    </a:cubicBezTo>
                    <a:cubicBezTo>
                      <a:pt x="2911" y="3526"/>
                      <a:pt x="2992" y="3173"/>
                      <a:pt x="2734" y="2697"/>
                    </a:cubicBezTo>
                    <a:cubicBezTo>
                      <a:pt x="2517" y="2294"/>
                      <a:pt x="1396" y="535"/>
                      <a:pt x="105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9"/>
              <p:cNvSpPr/>
              <p:nvPr/>
            </p:nvSpPr>
            <p:spPr>
              <a:xfrm flipH="1">
                <a:off x="-689862" y="2772921"/>
                <a:ext cx="210434" cy="355878"/>
              </a:xfrm>
              <a:custGeom>
                <a:rect b="b" l="l" r="r" t="t"/>
                <a:pathLst>
                  <a:path extrusionOk="0" h="3844" w="2273">
                    <a:moveTo>
                      <a:pt x="334" y="1"/>
                    </a:moveTo>
                    <a:cubicBezTo>
                      <a:pt x="277" y="115"/>
                      <a:pt x="175" y="258"/>
                      <a:pt x="0" y="409"/>
                    </a:cubicBezTo>
                    <a:cubicBezTo>
                      <a:pt x="347" y="815"/>
                      <a:pt x="774" y="1612"/>
                      <a:pt x="1103" y="2247"/>
                    </a:cubicBezTo>
                    <a:cubicBezTo>
                      <a:pt x="1377" y="2777"/>
                      <a:pt x="1647" y="3480"/>
                      <a:pt x="1780" y="3843"/>
                    </a:cubicBezTo>
                    <a:cubicBezTo>
                      <a:pt x="1900" y="3824"/>
                      <a:pt x="2015" y="3772"/>
                      <a:pt x="2070" y="3696"/>
                    </a:cubicBezTo>
                    <a:cubicBezTo>
                      <a:pt x="2192" y="3526"/>
                      <a:pt x="2273" y="3173"/>
                      <a:pt x="2015" y="2697"/>
                    </a:cubicBezTo>
                    <a:cubicBezTo>
                      <a:pt x="1798" y="2294"/>
                      <a:pt x="676" y="535"/>
                      <a:pt x="334"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9"/>
              <p:cNvSpPr/>
              <p:nvPr/>
            </p:nvSpPr>
            <p:spPr>
              <a:xfrm flipH="1">
                <a:off x="-488595" y="2733945"/>
                <a:ext cx="112762" cy="83877"/>
              </a:xfrm>
              <a:custGeom>
                <a:rect b="b" l="l" r="r" t="t"/>
                <a:pathLst>
                  <a:path extrusionOk="0" h="906" w="1218">
                    <a:moveTo>
                      <a:pt x="1053" y="1"/>
                    </a:moveTo>
                    <a:cubicBezTo>
                      <a:pt x="1006" y="1"/>
                      <a:pt x="946" y="12"/>
                      <a:pt x="878" y="36"/>
                    </a:cubicBezTo>
                    <a:cubicBezTo>
                      <a:pt x="729" y="89"/>
                      <a:pt x="588" y="164"/>
                      <a:pt x="462" y="260"/>
                    </a:cubicBezTo>
                    <a:cubicBezTo>
                      <a:pt x="128" y="504"/>
                      <a:pt x="1" y="792"/>
                      <a:pt x="124" y="876"/>
                    </a:cubicBezTo>
                    <a:cubicBezTo>
                      <a:pt x="153" y="896"/>
                      <a:pt x="190" y="905"/>
                      <a:pt x="234" y="905"/>
                    </a:cubicBezTo>
                    <a:cubicBezTo>
                      <a:pt x="335" y="905"/>
                      <a:pt x="472" y="855"/>
                      <a:pt x="623" y="765"/>
                    </a:cubicBezTo>
                    <a:cubicBezTo>
                      <a:pt x="687" y="727"/>
                      <a:pt x="747" y="685"/>
                      <a:pt x="807" y="640"/>
                    </a:cubicBezTo>
                    <a:cubicBezTo>
                      <a:pt x="1098" y="419"/>
                      <a:pt x="1218" y="124"/>
                      <a:pt x="1155" y="37"/>
                    </a:cubicBezTo>
                    <a:cubicBezTo>
                      <a:pt x="1138" y="13"/>
                      <a:pt x="1103" y="1"/>
                      <a:pt x="10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9"/>
              <p:cNvSpPr/>
              <p:nvPr/>
            </p:nvSpPr>
            <p:spPr>
              <a:xfrm flipH="1">
                <a:off x="-488594" y="2733945"/>
                <a:ext cx="55085" cy="70824"/>
              </a:xfrm>
              <a:custGeom>
                <a:rect b="b" l="l" r="r" t="t"/>
                <a:pathLst>
                  <a:path extrusionOk="0" h="765" w="595">
                    <a:moveTo>
                      <a:pt x="431" y="0"/>
                    </a:moveTo>
                    <a:cubicBezTo>
                      <a:pt x="383" y="0"/>
                      <a:pt x="323" y="12"/>
                      <a:pt x="253" y="36"/>
                    </a:cubicBezTo>
                    <a:cubicBezTo>
                      <a:pt x="214" y="371"/>
                      <a:pt x="136" y="590"/>
                      <a:pt x="0" y="765"/>
                    </a:cubicBezTo>
                    <a:cubicBezTo>
                      <a:pt x="64" y="727"/>
                      <a:pt x="124" y="685"/>
                      <a:pt x="184" y="640"/>
                    </a:cubicBezTo>
                    <a:cubicBezTo>
                      <a:pt x="475" y="419"/>
                      <a:pt x="595" y="124"/>
                      <a:pt x="531" y="37"/>
                    </a:cubicBezTo>
                    <a:cubicBezTo>
                      <a:pt x="514" y="13"/>
                      <a:pt x="479" y="0"/>
                      <a:pt x="431"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9"/>
              <p:cNvSpPr/>
              <p:nvPr/>
            </p:nvSpPr>
            <p:spPr>
              <a:xfrm flipH="1">
                <a:off x="-480541" y="2664696"/>
                <a:ext cx="150072" cy="154053"/>
              </a:xfrm>
              <a:custGeom>
                <a:rect b="b" l="l" r="r" t="t"/>
                <a:pathLst>
                  <a:path extrusionOk="0" h="1664" w="1621">
                    <a:moveTo>
                      <a:pt x="808" y="1411"/>
                    </a:moveTo>
                    <a:cubicBezTo>
                      <a:pt x="874" y="1442"/>
                      <a:pt x="1052" y="1466"/>
                      <a:pt x="1088" y="1472"/>
                    </a:cubicBezTo>
                    <a:cubicBezTo>
                      <a:pt x="1097" y="1487"/>
                      <a:pt x="1103" y="1497"/>
                      <a:pt x="1106" y="1504"/>
                    </a:cubicBezTo>
                    <a:cubicBezTo>
                      <a:pt x="1026" y="1556"/>
                      <a:pt x="938" y="1598"/>
                      <a:pt x="847" y="1625"/>
                    </a:cubicBezTo>
                    <a:lnTo>
                      <a:pt x="845" y="1627"/>
                    </a:lnTo>
                    <a:cubicBezTo>
                      <a:pt x="842" y="1623"/>
                      <a:pt x="840" y="1617"/>
                      <a:pt x="834" y="1610"/>
                    </a:cubicBezTo>
                    <a:cubicBezTo>
                      <a:pt x="832" y="1543"/>
                      <a:pt x="824" y="1476"/>
                      <a:pt x="808" y="1411"/>
                    </a:cubicBezTo>
                    <a:close/>
                    <a:moveTo>
                      <a:pt x="944" y="1"/>
                    </a:moveTo>
                    <a:cubicBezTo>
                      <a:pt x="913" y="1"/>
                      <a:pt x="893" y="127"/>
                      <a:pt x="883" y="244"/>
                    </a:cubicBezTo>
                    <a:cubicBezTo>
                      <a:pt x="870" y="225"/>
                      <a:pt x="858" y="209"/>
                      <a:pt x="848" y="198"/>
                    </a:cubicBezTo>
                    <a:cubicBezTo>
                      <a:pt x="847" y="195"/>
                      <a:pt x="844" y="194"/>
                      <a:pt x="841" y="194"/>
                    </a:cubicBezTo>
                    <a:cubicBezTo>
                      <a:pt x="839" y="194"/>
                      <a:pt x="837" y="194"/>
                      <a:pt x="835" y="196"/>
                    </a:cubicBezTo>
                    <a:cubicBezTo>
                      <a:pt x="832" y="199"/>
                      <a:pt x="831" y="205"/>
                      <a:pt x="834" y="208"/>
                    </a:cubicBezTo>
                    <a:cubicBezTo>
                      <a:pt x="845" y="222"/>
                      <a:pt x="858" y="241"/>
                      <a:pt x="873" y="261"/>
                    </a:cubicBezTo>
                    <a:cubicBezTo>
                      <a:pt x="793" y="264"/>
                      <a:pt x="602" y="276"/>
                      <a:pt x="582" y="305"/>
                    </a:cubicBezTo>
                    <a:cubicBezTo>
                      <a:pt x="579" y="309"/>
                      <a:pt x="579" y="313"/>
                      <a:pt x="581" y="318"/>
                    </a:cubicBezTo>
                    <a:cubicBezTo>
                      <a:pt x="591" y="348"/>
                      <a:pt x="653" y="386"/>
                      <a:pt x="679" y="400"/>
                    </a:cubicBezTo>
                    <a:cubicBezTo>
                      <a:pt x="678" y="403"/>
                      <a:pt x="676" y="406"/>
                      <a:pt x="676" y="409"/>
                    </a:cubicBezTo>
                    <a:cubicBezTo>
                      <a:pt x="670" y="446"/>
                      <a:pt x="735" y="499"/>
                      <a:pt x="815" y="559"/>
                    </a:cubicBezTo>
                    <a:lnTo>
                      <a:pt x="821" y="564"/>
                    </a:lnTo>
                    <a:cubicBezTo>
                      <a:pt x="874" y="604"/>
                      <a:pt x="965" y="678"/>
                      <a:pt x="1003" y="710"/>
                    </a:cubicBezTo>
                    <a:cubicBezTo>
                      <a:pt x="992" y="709"/>
                      <a:pt x="982" y="709"/>
                      <a:pt x="972" y="709"/>
                    </a:cubicBezTo>
                    <a:cubicBezTo>
                      <a:pt x="937" y="709"/>
                      <a:pt x="909" y="713"/>
                      <a:pt x="900" y="726"/>
                    </a:cubicBezTo>
                    <a:cubicBezTo>
                      <a:pt x="897" y="730"/>
                      <a:pt x="893" y="742"/>
                      <a:pt x="906" y="756"/>
                    </a:cubicBezTo>
                    <a:cubicBezTo>
                      <a:pt x="951" y="805"/>
                      <a:pt x="1136" y="927"/>
                      <a:pt x="1214" y="976"/>
                    </a:cubicBezTo>
                    <a:lnTo>
                      <a:pt x="1175" y="972"/>
                    </a:lnTo>
                    <a:cubicBezTo>
                      <a:pt x="1162" y="970"/>
                      <a:pt x="1150" y="969"/>
                      <a:pt x="1140" y="969"/>
                    </a:cubicBezTo>
                    <a:cubicBezTo>
                      <a:pt x="1110" y="969"/>
                      <a:pt x="1092" y="977"/>
                      <a:pt x="1087" y="992"/>
                    </a:cubicBezTo>
                    <a:cubicBezTo>
                      <a:pt x="1083" y="1006"/>
                      <a:pt x="1086" y="1031"/>
                      <a:pt x="1169" y="1093"/>
                    </a:cubicBezTo>
                    <a:cubicBezTo>
                      <a:pt x="1245" y="1145"/>
                      <a:pt x="1333" y="1176"/>
                      <a:pt x="1425" y="1180"/>
                    </a:cubicBezTo>
                    <a:cubicBezTo>
                      <a:pt x="1440" y="1206"/>
                      <a:pt x="1450" y="1225"/>
                      <a:pt x="1456" y="1232"/>
                    </a:cubicBezTo>
                    <a:cubicBezTo>
                      <a:pt x="1355" y="1332"/>
                      <a:pt x="1242" y="1420"/>
                      <a:pt x="1122" y="1494"/>
                    </a:cubicBezTo>
                    <a:cubicBezTo>
                      <a:pt x="1117" y="1488"/>
                      <a:pt x="1112" y="1476"/>
                      <a:pt x="1104" y="1463"/>
                    </a:cubicBezTo>
                    <a:cubicBezTo>
                      <a:pt x="1112" y="1433"/>
                      <a:pt x="1159" y="1181"/>
                      <a:pt x="1116" y="1121"/>
                    </a:cubicBezTo>
                    <a:cubicBezTo>
                      <a:pt x="1112" y="1113"/>
                      <a:pt x="1103" y="1108"/>
                      <a:pt x="1093" y="1106"/>
                    </a:cubicBezTo>
                    <a:cubicBezTo>
                      <a:pt x="1091" y="1106"/>
                      <a:pt x="1090" y="1106"/>
                      <a:pt x="1088" y="1106"/>
                    </a:cubicBezTo>
                    <a:cubicBezTo>
                      <a:pt x="1075" y="1106"/>
                      <a:pt x="1063" y="1112"/>
                      <a:pt x="1054" y="1122"/>
                    </a:cubicBezTo>
                    <a:cubicBezTo>
                      <a:pt x="1046" y="1040"/>
                      <a:pt x="1026" y="866"/>
                      <a:pt x="977" y="863"/>
                    </a:cubicBezTo>
                    <a:lnTo>
                      <a:pt x="976" y="863"/>
                    </a:lnTo>
                    <a:cubicBezTo>
                      <a:pt x="958" y="863"/>
                      <a:pt x="944" y="882"/>
                      <a:pt x="931" y="909"/>
                    </a:cubicBezTo>
                    <a:cubicBezTo>
                      <a:pt x="917" y="854"/>
                      <a:pt x="883" y="741"/>
                      <a:pt x="830" y="741"/>
                    </a:cubicBezTo>
                    <a:cubicBezTo>
                      <a:pt x="828" y="741"/>
                      <a:pt x="826" y="741"/>
                      <a:pt x="824" y="742"/>
                    </a:cubicBezTo>
                    <a:cubicBezTo>
                      <a:pt x="815" y="743"/>
                      <a:pt x="808" y="747"/>
                      <a:pt x="801" y="753"/>
                    </a:cubicBezTo>
                    <a:cubicBezTo>
                      <a:pt x="785" y="704"/>
                      <a:pt x="733" y="562"/>
                      <a:pt x="688" y="548"/>
                    </a:cubicBezTo>
                    <a:cubicBezTo>
                      <a:pt x="684" y="546"/>
                      <a:pt x="680" y="546"/>
                      <a:pt x="676" y="546"/>
                    </a:cubicBezTo>
                    <a:cubicBezTo>
                      <a:pt x="671" y="546"/>
                      <a:pt x="666" y="547"/>
                      <a:pt x="662" y="551"/>
                    </a:cubicBezTo>
                    <a:cubicBezTo>
                      <a:pt x="634" y="569"/>
                      <a:pt x="624" y="637"/>
                      <a:pt x="621" y="675"/>
                    </a:cubicBezTo>
                    <a:cubicBezTo>
                      <a:pt x="605" y="655"/>
                      <a:pt x="589" y="636"/>
                      <a:pt x="573" y="620"/>
                    </a:cubicBezTo>
                    <a:cubicBezTo>
                      <a:pt x="572" y="619"/>
                      <a:pt x="570" y="618"/>
                      <a:pt x="568" y="618"/>
                    </a:cubicBezTo>
                    <a:cubicBezTo>
                      <a:pt x="565" y="618"/>
                      <a:pt x="563" y="619"/>
                      <a:pt x="562" y="620"/>
                    </a:cubicBezTo>
                    <a:cubicBezTo>
                      <a:pt x="557" y="624"/>
                      <a:pt x="557" y="629"/>
                      <a:pt x="562" y="633"/>
                    </a:cubicBezTo>
                    <a:cubicBezTo>
                      <a:pt x="576" y="649"/>
                      <a:pt x="592" y="669"/>
                      <a:pt x="610" y="691"/>
                    </a:cubicBezTo>
                    <a:cubicBezTo>
                      <a:pt x="565" y="691"/>
                      <a:pt x="466" y="695"/>
                      <a:pt x="449" y="727"/>
                    </a:cubicBezTo>
                    <a:cubicBezTo>
                      <a:pt x="445" y="736"/>
                      <a:pt x="445" y="747"/>
                      <a:pt x="452" y="755"/>
                    </a:cubicBezTo>
                    <a:cubicBezTo>
                      <a:pt x="475" y="792"/>
                      <a:pt x="547" y="843"/>
                      <a:pt x="599" y="873"/>
                    </a:cubicBezTo>
                    <a:cubicBezTo>
                      <a:pt x="593" y="872"/>
                      <a:pt x="586" y="872"/>
                      <a:pt x="581" y="872"/>
                    </a:cubicBezTo>
                    <a:cubicBezTo>
                      <a:pt x="564" y="872"/>
                      <a:pt x="551" y="875"/>
                      <a:pt x="546" y="880"/>
                    </a:cubicBezTo>
                    <a:cubicBezTo>
                      <a:pt x="540" y="888"/>
                      <a:pt x="540" y="898"/>
                      <a:pt x="546" y="904"/>
                    </a:cubicBezTo>
                    <a:cubicBezTo>
                      <a:pt x="569" y="940"/>
                      <a:pt x="663" y="1019"/>
                      <a:pt x="706" y="1054"/>
                    </a:cubicBezTo>
                    <a:cubicBezTo>
                      <a:pt x="698" y="1054"/>
                      <a:pt x="689" y="1055"/>
                      <a:pt x="680" y="1060"/>
                    </a:cubicBezTo>
                    <a:cubicBezTo>
                      <a:pt x="676" y="1061"/>
                      <a:pt x="673" y="1066"/>
                      <a:pt x="673" y="1071"/>
                    </a:cubicBezTo>
                    <a:cubicBezTo>
                      <a:pt x="669" y="1108"/>
                      <a:pt x="806" y="1233"/>
                      <a:pt x="869" y="1291"/>
                    </a:cubicBezTo>
                    <a:cubicBezTo>
                      <a:pt x="840" y="1294"/>
                      <a:pt x="811" y="1299"/>
                      <a:pt x="782" y="1304"/>
                    </a:cubicBezTo>
                    <a:cubicBezTo>
                      <a:pt x="757" y="1222"/>
                      <a:pt x="727" y="1151"/>
                      <a:pt x="704" y="1131"/>
                    </a:cubicBezTo>
                    <a:cubicBezTo>
                      <a:pt x="699" y="1125"/>
                      <a:pt x="692" y="1123"/>
                      <a:pt x="685" y="1123"/>
                    </a:cubicBezTo>
                    <a:cubicBezTo>
                      <a:pt x="679" y="1125"/>
                      <a:pt x="675" y="1128"/>
                      <a:pt x="672" y="1132"/>
                    </a:cubicBezTo>
                    <a:cubicBezTo>
                      <a:pt x="663" y="1144"/>
                      <a:pt x="662" y="1170"/>
                      <a:pt x="663" y="1203"/>
                    </a:cubicBezTo>
                    <a:cubicBezTo>
                      <a:pt x="627" y="1089"/>
                      <a:pt x="571" y="931"/>
                      <a:pt x="529" y="931"/>
                    </a:cubicBezTo>
                    <a:cubicBezTo>
                      <a:pt x="520" y="931"/>
                      <a:pt x="513" y="934"/>
                      <a:pt x="508" y="940"/>
                    </a:cubicBezTo>
                    <a:cubicBezTo>
                      <a:pt x="489" y="960"/>
                      <a:pt x="481" y="1018"/>
                      <a:pt x="478" y="1073"/>
                    </a:cubicBezTo>
                    <a:cubicBezTo>
                      <a:pt x="443" y="927"/>
                      <a:pt x="374" y="640"/>
                      <a:pt x="330" y="619"/>
                    </a:cubicBezTo>
                    <a:cubicBezTo>
                      <a:pt x="327" y="617"/>
                      <a:pt x="323" y="616"/>
                      <a:pt x="318" y="616"/>
                    </a:cubicBezTo>
                    <a:cubicBezTo>
                      <a:pt x="313" y="616"/>
                      <a:pt x="308" y="617"/>
                      <a:pt x="303" y="621"/>
                    </a:cubicBezTo>
                    <a:cubicBezTo>
                      <a:pt x="259" y="650"/>
                      <a:pt x="231" y="824"/>
                      <a:pt x="231" y="906"/>
                    </a:cubicBezTo>
                    <a:cubicBezTo>
                      <a:pt x="203" y="876"/>
                      <a:pt x="173" y="846"/>
                      <a:pt x="142" y="815"/>
                    </a:cubicBezTo>
                    <a:cubicBezTo>
                      <a:pt x="140" y="814"/>
                      <a:pt x="138" y="813"/>
                      <a:pt x="135" y="813"/>
                    </a:cubicBezTo>
                    <a:cubicBezTo>
                      <a:pt x="133" y="813"/>
                      <a:pt x="131" y="814"/>
                      <a:pt x="129" y="815"/>
                    </a:cubicBezTo>
                    <a:cubicBezTo>
                      <a:pt x="125" y="820"/>
                      <a:pt x="125" y="824"/>
                      <a:pt x="129" y="828"/>
                    </a:cubicBezTo>
                    <a:cubicBezTo>
                      <a:pt x="161" y="859"/>
                      <a:pt x="191" y="891"/>
                      <a:pt x="220" y="921"/>
                    </a:cubicBezTo>
                    <a:cubicBezTo>
                      <a:pt x="142" y="928"/>
                      <a:pt x="1" y="948"/>
                      <a:pt x="1" y="989"/>
                    </a:cubicBezTo>
                    <a:cubicBezTo>
                      <a:pt x="1" y="1022"/>
                      <a:pt x="38" y="1035"/>
                      <a:pt x="93" y="1054"/>
                    </a:cubicBezTo>
                    <a:cubicBezTo>
                      <a:pt x="128" y="1064"/>
                      <a:pt x="161" y="1079"/>
                      <a:pt x="194" y="1093"/>
                    </a:cubicBezTo>
                    <a:cubicBezTo>
                      <a:pt x="232" y="1112"/>
                      <a:pt x="270" y="1135"/>
                      <a:pt x="304" y="1161"/>
                    </a:cubicBezTo>
                    <a:cubicBezTo>
                      <a:pt x="280" y="1158"/>
                      <a:pt x="258" y="1156"/>
                      <a:pt x="239" y="1156"/>
                    </a:cubicBezTo>
                    <a:cubicBezTo>
                      <a:pt x="218" y="1156"/>
                      <a:pt x="203" y="1158"/>
                      <a:pt x="197" y="1165"/>
                    </a:cubicBezTo>
                    <a:cubicBezTo>
                      <a:pt x="194" y="1168"/>
                      <a:pt x="191" y="1174"/>
                      <a:pt x="193" y="1178"/>
                    </a:cubicBezTo>
                    <a:cubicBezTo>
                      <a:pt x="197" y="1202"/>
                      <a:pt x="255" y="1241"/>
                      <a:pt x="304" y="1270"/>
                    </a:cubicBezTo>
                    <a:cubicBezTo>
                      <a:pt x="275" y="1263"/>
                      <a:pt x="241" y="1257"/>
                      <a:pt x="214" y="1257"/>
                    </a:cubicBezTo>
                    <a:cubicBezTo>
                      <a:pt x="192" y="1257"/>
                      <a:pt x="174" y="1261"/>
                      <a:pt x="164" y="1270"/>
                    </a:cubicBezTo>
                    <a:cubicBezTo>
                      <a:pt x="157" y="1277"/>
                      <a:pt x="154" y="1287"/>
                      <a:pt x="157" y="1297"/>
                    </a:cubicBezTo>
                    <a:cubicBezTo>
                      <a:pt x="167" y="1351"/>
                      <a:pt x="322" y="1417"/>
                      <a:pt x="400" y="1448"/>
                    </a:cubicBezTo>
                    <a:cubicBezTo>
                      <a:pt x="371" y="1450"/>
                      <a:pt x="349" y="1456"/>
                      <a:pt x="346" y="1465"/>
                    </a:cubicBezTo>
                    <a:cubicBezTo>
                      <a:pt x="343" y="1471"/>
                      <a:pt x="345" y="1476"/>
                      <a:pt x="348" y="1481"/>
                    </a:cubicBezTo>
                    <a:cubicBezTo>
                      <a:pt x="368" y="1517"/>
                      <a:pt x="533" y="1595"/>
                      <a:pt x="660" y="1637"/>
                    </a:cubicBezTo>
                    <a:lnTo>
                      <a:pt x="654" y="1637"/>
                    </a:lnTo>
                    <a:cubicBezTo>
                      <a:pt x="654" y="1637"/>
                      <a:pt x="653" y="1637"/>
                      <a:pt x="653" y="1637"/>
                    </a:cubicBezTo>
                    <a:cubicBezTo>
                      <a:pt x="649" y="1637"/>
                      <a:pt x="646" y="1641"/>
                      <a:pt x="644" y="1644"/>
                    </a:cubicBezTo>
                    <a:cubicBezTo>
                      <a:pt x="644" y="1649"/>
                      <a:pt x="647" y="1654"/>
                      <a:pt x="652" y="1654"/>
                    </a:cubicBezTo>
                    <a:lnTo>
                      <a:pt x="659" y="1656"/>
                    </a:lnTo>
                    <a:cubicBezTo>
                      <a:pt x="683" y="1660"/>
                      <a:pt x="709" y="1663"/>
                      <a:pt x="734" y="1663"/>
                    </a:cubicBezTo>
                    <a:lnTo>
                      <a:pt x="763" y="1663"/>
                    </a:lnTo>
                    <a:cubicBezTo>
                      <a:pt x="764" y="1663"/>
                      <a:pt x="766" y="1662"/>
                      <a:pt x="767" y="1660"/>
                    </a:cubicBezTo>
                    <a:cubicBezTo>
                      <a:pt x="795" y="1659"/>
                      <a:pt x="821" y="1653"/>
                      <a:pt x="847" y="1646"/>
                    </a:cubicBezTo>
                    <a:cubicBezTo>
                      <a:pt x="916" y="1628"/>
                      <a:pt x="1007" y="1589"/>
                      <a:pt x="1123" y="1516"/>
                    </a:cubicBezTo>
                    <a:cubicBezTo>
                      <a:pt x="1395" y="1343"/>
                      <a:pt x="1566" y="1174"/>
                      <a:pt x="1619" y="1028"/>
                    </a:cubicBezTo>
                    <a:cubicBezTo>
                      <a:pt x="1621" y="1022"/>
                      <a:pt x="1618" y="1016"/>
                      <a:pt x="1612" y="1015"/>
                    </a:cubicBezTo>
                    <a:cubicBezTo>
                      <a:pt x="1611" y="1015"/>
                      <a:pt x="1611" y="1015"/>
                      <a:pt x="1610" y="1015"/>
                    </a:cubicBezTo>
                    <a:cubicBezTo>
                      <a:pt x="1606" y="1015"/>
                      <a:pt x="1602" y="1017"/>
                      <a:pt x="1601" y="1021"/>
                    </a:cubicBezTo>
                    <a:cubicBezTo>
                      <a:pt x="1579" y="1083"/>
                      <a:pt x="1534" y="1150"/>
                      <a:pt x="1467" y="1219"/>
                    </a:cubicBezTo>
                    <a:cubicBezTo>
                      <a:pt x="1463" y="1210"/>
                      <a:pt x="1453" y="1193"/>
                      <a:pt x="1440" y="1170"/>
                    </a:cubicBezTo>
                    <a:cubicBezTo>
                      <a:pt x="1452" y="1105"/>
                      <a:pt x="1410" y="634"/>
                      <a:pt x="1356" y="559"/>
                    </a:cubicBezTo>
                    <a:cubicBezTo>
                      <a:pt x="1349" y="552"/>
                      <a:pt x="1342" y="547"/>
                      <a:pt x="1335" y="547"/>
                    </a:cubicBezTo>
                    <a:cubicBezTo>
                      <a:pt x="1331" y="547"/>
                      <a:pt x="1328" y="548"/>
                      <a:pt x="1324" y="551"/>
                    </a:cubicBezTo>
                    <a:cubicBezTo>
                      <a:pt x="1311" y="559"/>
                      <a:pt x="1304" y="581"/>
                      <a:pt x="1300" y="611"/>
                    </a:cubicBezTo>
                    <a:cubicBezTo>
                      <a:pt x="1271" y="515"/>
                      <a:pt x="1212" y="351"/>
                      <a:pt x="1161" y="351"/>
                    </a:cubicBezTo>
                    <a:cubicBezTo>
                      <a:pt x="1160" y="351"/>
                      <a:pt x="1160" y="351"/>
                      <a:pt x="1159" y="351"/>
                    </a:cubicBezTo>
                    <a:cubicBezTo>
                      <a:pt x="1148" y="299"/>
                      <a:pt x="1116" y="170"/>
                      <a:pt x="1078" y="169"/>
                    </a:cubicBezTo>
                    <a:cubicBezTo>
                      <a:pt x="1077" y="168"/>
                      <a:pt x="1076" y="168"/>
                      <a:pt x="1075" y="168"/>
                    </a:cubicBezTo>
                    <a:cubicBezTo>
                      <a:pt x="1072" y="168"/>
                      <a:pt x="1069" y="170"/>
                      <a:pt x="1067" y="173"/>
                    </a:cubicBezTo>
                    <a:cubicBezTo>
                      <a:pt x="1058" y="180"/>
                      <a:pt x="1052" y="205"/>
                      <a:pt x="1048" y="238"/>
                    </a:cubicBezTo>
                    <a:cubicBezTo>
                      <a:pt x="1018" y="134"/>
                      <a:pt x="973" y="1"/>
                      <a:pt x="94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9"/>
              <p:cNvSpPr/>
              <p:nvPr/>
            </p:nvSpPr>
            <p:spPr>
              <a:xfrm flipH="1">
                <a:off x="-559139" y="2732186"/>
                <a:ext cx="83229" cy="32958"/>
              </a:xfrm>
              <a:custGeom>
                <a:rect b="b" l="l" r="r" t="t"/>
                <a:pathLst>
                  <a:path extrusionOk="0" h="356" w="899">
                    <a:moveTo>
                      <a:pt x="250" y="0"/>
                    </a:moveTo>
                    <a:cubicBezTo>
                      <a:pt x="97" y="0"/>
                      <a:pt x="1" y="21"/>
                      <a:pt x="1" y="21"/>
                    </a:cubicBezTo>
                    <a:cubicBezTo>
                      <a:pt x="1" y="21"/>
                      <a:pt x="66" y="26"/>
                      <a:pt x="83" y="75"/>
                    </a:cubicBezTo>
                    <a:cubicBezTo>
                      <a:pt x="96" y="118"/>
                      <a:pt x="93" y="167"/>
                      <a:pt x="73" y="209"/>
                    </a:cubicBezTo>
                    <a:cubicBezTo>
                      <a:pt x="73" y="209"/>
                      <a:pt x="176" y="177"/>
                      <a:pt x="314" y="177"/>
                    </a:cubicBezTo>
                    <a:cubicBezTo>
                      <a:pt x="383" y="177"/>
                      <a:pt x="461" y="185"/>
                      <a:pt x="539" y="209"/>
                    </a:cubicBezTo>
                    <a:cubicBezTo>
                      <a:pt x="562" y="217"/>
                      <a:pt x="585" y="224"/>
                      <a:pt x="607" y="231"/>
                    </a:cubicBezTo>
                    <a:cubicBezTo>
                      <a:pt x="796" y="295"/>
                      <a:pt x="893" y="355"/>
                      <a:pt x="893" y="355"/>
                    </a:cubicBezTo>
                    <a:cubicBezTo>
                      <a:pt x="893" y="355"/>
                      <a:pt x="899" y="298"/>
                      <a:pt x="899" y="244"/>
                    </a:cubicBezTo>
                    <a:cubicBezTo>
                      <a:pt x="899" y="190"/>
                      <a:pt x="857" y="121"/>
                      <a:pt x="857" y="121"/>
                    </a:cubicBezTo>
                    <a:cubicBezTo>
                      <a:pt x="857" y="121"/>
                      <a:pt x="832" y="69"/>
                      <a:pt x="527" y="21"/>
                    </a:cubicBezTo>
                    <a:cubicBezTo>
                      <a:pt x="517" y="20"/>
                      <a:pt x="508" y="18"/>
                      <a:pt x="500" y="18"/>
                    </a:cubicBezTo>
                    <a:cubicBezTo>
                      <a:pt x="407" y="5"/>
                      <a:pt x="322" y="0"/>
                      <a:pt x="25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9"/>
              <p:cNvSpPr/>
              <p:nvPr/>
            </p:nvSpPr>
            <p:spPr>
              <a:xfrm flipH="1">
                <a:off x="-835555" y="2255875"/>
                <a:ext cx="366930" cy="348379"/>
              </a:xfrm>
              <a:custGeom>
                <a:rect b="b" l="l" r="r" t="t"/>
                <a:pathLst>
                  <a:path extrusionOk="0" h="3763" w="3854">
                    <a:moveTo>
                      <a:pt x="2064" y="1"/>
                    </a:moveTo>
                    <a:cubicBezTo>
                      <a:pt x="1822" y="1"/>
                      <a:pt x="1554" y="89"/>
                      <a:pt x="1253" y="350"/>
                    </a:cubicBezTo>
                    <a:cubicBezTo>
                      <a:pt x="778" y="761"/>
                      <a:pt x="162" y="1804"/>
                      <a:pt x="0" y="2361"/>
                    </a:cubicBezTo>
                    <a:cubicBezTo>
                      <a:pt x="81" y="2410"/>
                      <a:pt x="159" y="2464"/>
                      <a:pt x="233" y="2523"/>
                    </a:cubicBezTo>
                    <a:cubicBezTo>
                      <a:pt x="370" y="2632"/>
                      <a:pt x="628" y="2924"/>
                      <a:pt x="509" y="3152"/>
                    </a:cubicBezTo>
                    <a:cubicBezTo>
                      <a:pt x="509" y="3152"/>
                      <a:pt x="679" y="3494"/>
                      <a:pt x="1513" y="3692"/>
                    </a:cubicBezTo>
                    <a:cubicBezTo>
                      <a:pt x="1723" y="3742"/>
                      <a:pt x="1915" y="3763"/>
                      <a:pt x="2090" y="3763"/>
                    </a:cubicBezTo>
                    <a:cubicBezTo>
                      <a:pt x="2614" y="3763"/>
                      <a:pt x="2988" y="3576"/>
                      <a:pt x="3230" y="3410"/>
                    </a:cubicBezTo>
                    <a:cubicBezTo>
                      <a:pt x="3555" y="3189"/>
                      <a:pt x="3837" y="2595"/>
                      <a:pt x="3854" y="2397"/>
                    </a:cubicBezTo>
                    <a:lnTo>
                      <a:pt x="3832" y="2387"/>
                    </a:lnTo>
                    <a:cubicBezTo>
                      <a:pt x="3743" y="2350"/>
                      <a:pt x="3404" y="2205"/>
                      <a:pt x="3207" y="2133"/>
                    </a:cubicBezTo>
                    <a:cubicBezTo>
                      <a:pt x="3106" y="2096"/>
                      <a:pt x="3022" y="2067"/>
                      <a:pt x="2958" y="2046"/>
                    </a:cubicBezTo>
                    <a:cubicBezTo>
                      <a:pt x="2880" y="2020"/>
                      <a:pt x="2836" y="2007"/>
                      <a:pt x="2836" y="2007"/>
                    </a:cubicBezTo>
                    <a:cubicBezTo>
                      <a:pt x="2836" y="2007"/>
                      <a:pt x="2851" y="1966"/>
                      <a:pt x="2876" y="1901"/>
                    </a:cubicBezTo>
                    <a:cubicBezTo>
                      <a:pt x="2928" y="1764"/>
                      <a:pt x="3015" y="1519"/>
                      <a:pt x="3050" y="1350"/>
                    </a:cubicBezTo>
                    <a:cubicBezTo>
                      <a:pt x="3096" y="1111"/>
                      <a:pt x="3089" y="864"/>
                      <a:pt x="3029" y="628"/>
                    </a:cubicBezTo>
                    <a:cubicBezTo>
                      <a:pt x="2990" y="486"/>
                      <a:pt x="2799" y="185"/>
                      <a:pt x="2458" y="71"/>
                    </a:cubicBezTo>
                    <a:cubicBezTo>
                      <a:pt x="2334" y="29"/>
                      <a:pt x="2203" y="1"/>
                      <a:pt x="20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9"/>
              <p:cNvSpPr/>
              <p:nvPr/>
            </p:nvSpPr>
            <p:spPr>
              <a:xfrm flipH="1">
                <a:off x="-747632" y="2321321"/>
                <a:ext cx="263298" cy="169977"/>
              </a:xfrm>
              <a:custGeom>
                <a:rect b="b" l="l" r="r" t="t"/>
                <a:pathLst>
                  <a:path extrusionOk="0" h="1836" w="2844">
                    <a:moveTo>
                      <a:pt x="1167" y="1"/>
                    </a:moveTo>
                    <a:lnTo>
                      <a:pt x="1167" y="1"/>
                    </a:lnTo>
                    <a:cubicBezTo>
                      <a:pt x="1158" y="5"/>
                      <a:pt x="1008" y="86"/>
                      <a:pt x="909" y="365"/>
                    </a:cubicBezTo>
                    <a:cubicBezTo>
                      <a:pt x="807" y="653"/>
                      <a:pt x="867" y="605"/>
                      <a:pt x="640" y="993"/>
                    </a:cubicBezTo>
                    <a:cubicBezTo>
                      <a:pt x="419" y="1369"/>
                      <a:pt x="25" y="1637"/>
                      <a:pt x="1" y="1654"/>
                    </a:cubicBezTo>
                    <a:cubicBezTo>
                      <a:pt x="30" y="1643"/>
                      <a:pt x="646" y="1398"/>
                      <a:pt x="909" y="1229"/>
                    </a:cubicBezTo>
                    <a:cubicBezTo>
                      <a:pt x="966" y="1196"/>
                      <a:pt x="1016" y="1151"/>
                      <a:pt x="1057" y="1099"/>
                    </a:cubicBezTo>
                    <a:cubicBezTo>
                      <a:pt x="1107" y="1162"/>
                      <a:pt x="1181" y="1252"/>
                      <a:pt x="1270" y="1349"/>
                    </a:cubicBezTo>
                    <a:cubicBezTo>
                      <a:pt x="1440" y="1538"/>
                      <a:pt x="1605" y="1835"/>
                      <a:pt x="2161" y="1835"/>
                    </a:cubicBezTo>
                    <a:cubicBezTo>
                      <a:pt x="2171" y="1835"/>
                      <a:pt x="2182" y="1835"/>
                      <a:pt x="2192" y="1835"/>
                    </a:cubicBezTo>
                    <a:cubicBezTo>
                      <a:pt x="2618" y="1826"/>
                      <a:pt x="2786" y="1509"/>
                      <a:pt x="2843" y="1339"/>
                    </a:cubicBezTo>
                    <a:cubicBezTo>
                      <a:pt x="2765" y="1314"/>
                      <a:pt x="2719" y="1301"/>
                      <a:pt x="2719" y="1301"/>
                    </a:cubicBezTo>
                    <a:cubicBezTo>
                      <a:pt x="2719" y="1301"/>
                      <a:pt x="2736" y="1259"/>
                      <a:pt x="2761" y="1194"/>
                    </a:cubicBezTo>
                    <a:lnTo>
                      <a:pt x="2708" y="1175"/>
                    </a:lnTo>
                    <a:cubicBezTo>
                      <a:pt x="2708" y="1175"/>
                      <a:pt x="2052" y="1424"/>
                      <a:pt x="1760" y="1424"/>
                    </a:cubicBezTo>
                    <a:cubicBezTo>
                      <a:pt x="1698" y="1424"/>
                      <a:pt x="1652" y="1413"/>
                      <a:pt x="1633" y="1385"/>
                    </a:cubicBezTo>
                    <a:cubicBezTo>
                      <a:pt x="1523" y="1229"/>
                      <a:pt x="1508" y="993"/>
                      <a:pt x="1508" y="993"/>
                    </a:cubicBezTo>
                    <a:cubicBezTo>
                      <a:pt x="1245" y="782"/>
                      <a:pt x="1136" y="390"/>
                      <a:pt x="1131" y="83"/>
                    </a:cubicBezTo>
                    <a:cubicBezTo>
                      <a:pt x="1141" y="54"/>
                      <a:pt x="1152" y="27"/>
                      <a:pt x="1167"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9"/>
              <p:cNvSpPr/>
              <p:nvPr/>
            </p:nvSpPr>
            <p:spPr>
              <a:xfrm flipH="1">
                <a:off x="-911593" y="2474539"/>
                <a:ext cx="555110" cy="469566"/>
              </a:xfrm>
              <a:custGeom>
                <a:rect b="b" l="l" r="r" t="t"/>
                <a:pathLst>
                  <a:path extrusionOk="0" h="5072" w="5996">
                    <a:moveTo>
                      <a:pt x="1265" y="1"/>
                    </a:moveTo>
                    <a:cubicBezTo>
                      <a:pt x="1024" y="102"/>
                      <a:pt x="473" y="359"/>
                      <a:pt x="239" y="656"/>
                    </a:cubicBezTo>
                    <a:cubicBezTo>
                      <a:pt x="194" y="712"/>
                      <a:pt x="155" y="773"/>
                      <a:pt x="122" y="837"/>
                    </a:cubicBezTo>
                    <a:cubicBezTo>
                      <a:pt x="0" y="1077"/>
                      <a:pt x="3" y="1313"/>
                      <a:pt x="114" y="1457"/>
                    </a:cubicBezTo>
                    <a:cubicBezTo>
                      <a:pt x="114" y="1457"/>
                      <a:pt x="448" y="1006"/>
                      <a:pt x="913" y="1006"/>
                    </a:cubicBezTo>
                    <a:cubicBezTo>
                      <a:pt x="946" y="1006"/>
                      <a:pt x="979" y="1008"/>
                      <a:pt x="1013" y="1013"/>
                    </a:cubicBezTo>
                    <a:cubicBezTo>
                      <a:pt x="1528" y="1084"/>
                      <a:pt x="1660" y="1696"/>
                      <a:pt x="1660" y="1696"/>
                    </a:cubicBezTo>
                    <a:cubicBezTo>
                      <a:pt x="1660" y="1696"/>
                      <a:pt x="1845" y="2146"/>
                      <a:pt x="1972" y="2445"/>
                    </a:cubicBezTo>
                    <a:cubicBezTo>
                      <a:pt x="2070" y="2681"/>
                      <a:pt x="2148" y="2907"/>
                      <a:pt x="2176" y="2992"/>
                    </a:cubicBezTo>
                    <a:cubicBezTo>
                      <a:pt x="2183" y="3014"/>
                      <a:pt x="2188" y="3027"/>
                      <a:pt x="2188" y="3027"/>
                    </a:cubicBezTo>
                    <a:lnTo>
                      <a:pt x="2182" y="3164"/>
                    </a:lnTo>
                    <a:lnTo>
                      <a:pt x="2117" y="3247"/>
                    </a:lnTo>
                    <a:cubicBezTo>
                      <a:pt x="2021" y="3367"/>
                      <a:pt x="1842" y="3597"/>
                      <a:pt x="1701" y="3782"/>
                    </a:cubicBezTo>
                    <a:cubicBezTo>
                      <a:pt x="1505" y="4047"/>
                      <a:pt x="1114" y="4682"/>
                      <a:pt x="1114" y="4682"/>
                    </a:cubicBezTo>
                    <a:cubicBezTo>
                      <a:pt x="1114" y="4682"/>
                      <a:pt x="1156" y="4699"/>
                      <a:pt x="1227" y="4723"/>
                    </a:cubicBezTo>
                    <a:cubicBezTo>
                      <a:pt x="1362" y="4769"/>
                      <a:pt x="1499" y="4805"/>
                      <a:pt x="1639" y="4831"/>
                    </a:cubicBezTo>
                    <a:cubicBezTo>
                      <a:pt x="1706" y="4844"/>
                      <a:pt x="1775" y="4854"/>
                      <a:pt x="1846" y="4861"/>
                    </a:cubicBezTo>
                    <a:cubicBezTo>
                      <a:pt x="1972" y="4873"/>
                      <a:pt x="2111" y="4877"/>
                      <a:pt x="2239" y="4877"/>
                    </a:cubicBezTo>
                    <a:cubicBezTo>
                      <a:pt x="2497" y="4877"/>
                      <a:pt x="2716" y="4861"/>
                      <a:pt x="2716" y="4861"/>
                    </a:cubicBezTo>
                    <a:cubicBezTo>
                      <a:pt x="2843" y="4675"/>
                      <a:pt x="2954" y="4478"/>
                      <a:pt x="3051" y="4274"/>
                    </a:cubicBezTo>
                    <a:cubicBezTo>
                      <a:pt x="3200" y="3950"/>
                      <a:pt x="3387" y="3626"/>
                      <a:pt x="3387" y="3626"/>
                    </a:cubicBezTo>
                    <a:lnTo>
                      <a:pt x="3524" y="3626"/>
                    </a:lnTo>
                    <a:cubicBezTo>
                      <a:pt x="3579" y="3817"/>
                      <a:pt x="3717" y="5071"/>
                      <a:pt x="3717" y="5071"/>
                    </a:cubicBezTo>
                    <a:lnTo>
                      <a:pt x="3886" y="5036"/>
                    </a:lnTo>
                    <a:cubicBezTo>
                      <a:pt x="4158" y="4981"/>
                      <a:pt x="4536" y="4908"/>
                      <a:pt x="4773" y="4861"/>
                    </a:cubicBezTo>
                    <a:cubicBezTo>
                      <a:pt x="4906" y="4835"/>
                      <a:pt x="4994" y="4819"/>
                      <a:pt x="4994" y="4819"/>
                    </a:cubicBezTo>
                    <a:cubicBezTo>
                      <a:pt x="4994" y="4819"/>
                      <a:pt x="4965" y="4669"/>
                      <a:pt x="4874" y="4154"/>
                    </a:cubicBezTo>
                    <a:cubicBezTo>
                      <a:pt x="4828" y="3875"/>
                      <a:pt x="4763" y="3598"/>
                      <a:pt x="4679" y="3328"/>
                    </a:cubicBezTo>
                    <a:cubicBezTo>
                      <a:pt x="4673" y="3311"/>
                      <a:pt x="4670" y="3302"/>
                      <a:pt x="4670" y="3302"/>
                    </a:cubicBezTo>
                    <a:cubicBezTo>
                      <a:pt x="4657" y="3232"/>
                      <a:pt x="4647" y="3162"/>
                      <a:pt x="4643" y="3091"/>
                    </a:cubicBezTo>
                    <a:cubicBezTo>
                      <a:pt x="4641" y="3076"/>
                      <a:pt x="4641" y="3068"/>
                      <a:pt x="4641" y="3068"/>
                    </a:cubicBezTo>
                    <a:cubicBezTo>
                      <a:pt x="4641" y="3068"/>
                      <a:pt x="4643" y="3053"/>
                      <a:pt x="4643" y="3027"/>
                    </a:cubicBezTo>
                    <a:cubicBezTo>
                      <a:pt x="4645" y="2877"/>
                      <a:pt x="4656" y="2356"/>
                      <a:pt x="4635" y="2056"/>
                    </a:cubicBezTo>
                    <a:cubicBezTo>
                      <a:pt x="4614" y="1750"/>
                      <a:pt x="4538" y="1319"/>
                      <a:pt x="4538" y="1318"/>
                    </a:cubicBezTo>
                    <a:lnTo>
                      <a:pt x="4538" y="1318"/>
                    </a:lnTo>
                    <a:cubicBezTo>
                      <a:pt x="4862" y="1431"/>
                      <a:pt x="5642" y="1486"/>
                      <a:pt x="5642" y="1486"/>
                    </a:cubicBezTo>
                    <a:cubicBezTo>
                      <a:pt x="5657" y="1365"/>
                      <a:pt x="5680" y="1245"/>
                      <a:pt x="5709" y="1126"/>
                    </a:cubicBezTo>
                    <a:cubicBezTo>
                      <a:pt x="5723" y="1065"/>
                      <a:pt x="5741" y="1002"/>
                      <a:pt x="5762" y="935"/>
                    </a:cubicBezTo>
                    <a:cubicBezTo>
                      <a:pt x="5829" y="731"/>
                      <a:pt x="5907" y="530"/>
                      <a:pt x="5995" y="335"/>
                    </a:cubicBezTo>
                    <a:cubicBezTo>
                      <a:pt x="5995" y="335"/>
                      <a:pt x="5780" y="245"/>
                      <a:pt x="5521" y="155"/>
                    </a:cubicBezTo>
                    <a:cubicBezTo>
                      <a:pt x="5263" y="66"/>
                      <a:pt x="5097" y="27"/>
                      <a:pt x="5097" y="27"/>
                    </a:cubicBezTo>
                    <a:lnTo>
                      <a:pt x="5097" y="27"/>
                    </a:lnTo>
                    <a:lnTo>
                      <a:pt x="5119" y="37"/>
                    </a:lnTo>
                    <a:cubicBezTo>
                      <a:pt x="5101" y="233"/>
                      <a:pt x="4819" y="827"/>
                      <a:pt x="4495" y="1049"/>
                    </a:cubicBezTo>
                    <a:cubicBezTo>
                      <a:pt x="4486" y="1055"/>
                      <a:pt x="4478" y="1061"/>
                      <a:pt x="4469" y="1067"/>
                    </a:cubicBezTo>
                    <a:cubicBezTo>
                      <a:pt x="4400" y="1113"/>
                      <a:pt x="4327" y="1155"/>
                      <a:pt x="4252" y="1194"/>
                    </a:cubicBezTo>
                    <a:cubicBezTo>
                      <a:pt x="4025" y="1308"/>
                      <a:pt x="3728" y="1402"/>
                      <a:pt x="3357" y="1402"/>
                    </a:cubicBezTo>
                    <a:cubicBezTo>
                      <a:pt x="3181" y="1402"/>
                      <a:pt x="2989" y="1381"/>
                      <a:pt x="2779" y="1332"/>
                    </a:cubicBezTo>
                    <a:cubicBezTo>
                      <a:pt x="1943" y="1133"/>
                      <a:pt x="1774" y="792"/>
                      <a:pt x="1774" y="792"/>
                    </a:cubicBezTo>
                    <a:cubicBezTo>
                      <a:pt x="1894" y="563"/>
                      <a:pt x="1636" y="271"/>
                      <a:pt x="1497" y="163"/>
                    </a:cubicBezTo>
                    <a:cubicBezTo>
                      <a:pt x="1424" y="103"/>
                      <a:pt x="1346" y="48"/>
                      <a:pt x="126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9"/>
              <p:cNvSpPr/>
              <p:nvPr/>
            </p:nvSpPr>
            <p:spPr>
              <a:xfrm flipH="1">
                <a:off x="-589044" y="2523143"/>
                <a:ext cx="232468" cy="398742"/>
              </a:xfrm>
              <a:custGeom>
                <a:rect b="b" l="l" r="r" t="t"/>
                <a:pathLst>
                  <a:path extrusionOk="0" h="4307" w="2511">
                    <a:moveTo>
                      <a:pt x="1038" y="1"/>
                    </a:moveTo>
                    <a:cubicBezTo>
                      <a:pt x="951" y="1"/>
                      <a:pt x="856" y="9"/>
                      <a:pt x="757" y="30"/>
                    </a:cubicBezTo>
                    <a:cubicBezTo>
                      <a:pt x="553" y="72"/>
                      <a:pt x="306" y="202"/>
                      <a:pt x="122" y="312"/>
                    </a:cubicBezTo>
                    <a:cubicBezTo>
                      <a:pt x="1" y="552"/>
                      <a:pt x="4" y="788"/>
                      <a:pt x="115" y="932"/>
                    </a:cubicBezTo>
                    <a:cubicBezTo>
                      <a:pt x="115" y="932"/>
                      <a:pt x="447" y="481"/>
                      <a:pt x="912" y="481"/>
                    </a:cubicBezTo>
                    <a:cubicBezTo>
                      <a:pt x="945" y="481"/>
                      <a:pt x="978" y="483"/>
                      <a:pt x="1012" y="488"/>
                    </a:cubicBezTo>
                    <a:cubicBezTo>
                      <a:pt x="1528" y="559"/>
                      <a:pt x="1660" y="1171"/>
                      <a:pt x="1660" y="1171"/>
                    </a:cubicBezTo>
                    <a:cubicBezTo>
                      <a:pt x="1660" y="1171"/>
                      <a:pt x="1845" y="1621"/>
                      <a:pt x="1971" y="1920"/>
                    </a:cubicBezTo>
                    <a:cubicBezTo>
                      <a:pt x="2071" y="2158"/>
                      <a:pt x="2147" y="2382"/>
                      <a:pt x="2176" y="2467"/>
                    </a:cubicBezTo>
                    <a:cubicBezTo>
                      <a:pt x="2184" y="2489"/>
                      <a:pt x="2188" y="2502"/>
                      <a:pt x="2188" y="2502"/>
                    </a:cubicBezTo>
                    <a:lnTo>
                      <a:pt x="2181" y="2641"/>
                    </a:lnTo>
                    <a:lnTo>
                      <a:pt x="2117" y="2722"/>
                    </a:lnTo>
                    <a:cubicBezTo>
                      <a:pt x="2022" y="2842"/>
                      <a:pt x="1841" y="3072"/>
                      <a:pt x="1702" y="3257"/>
                    </a:cubicBezTo>
                    <a:cubicBezTo>
                      <a:pt x="1504" y="3522"/>
                      <a:pt x="1115" y="4157"/>
                      <a:pt x="1115" y="4157"/>
                    </a:cubicBezTo>
                    <a:cubicBezTo>
                      <a:pt x="1115" y="4157"/>
                      <a:pt x="1157" y="4174"/>
                      <a:pt x="1226" y="4198"/>
                    </a:cubicBezTo>
                    <a:cubicBezTo>
                      <a:pt x="1362" y="4244"/>
                      <a:pt x="1499" y="4280"/>
                      <a:pt x="1638" y="4306"/>
                    </a:cubicBezTo>
                    <a:cubicBezTo>
                      <a:pt x="1789" y="3937"/>
                      <a:pt x="2142" y="3128"/>
                      <a:pt x="2461" y="2841"/>
                    </a:cubicBezTo>
                    <a:lnTo>
                      <a:pt x="2511" y="2674"/>
                    </a:lnTo>
                    <a:cubicBezTo>
                      <a:pt x="2511" y="2674"/>
                      <a:pt x="2502" y="2158"/>
                      <a:pt x="2169" y="1510"/>
                    </a:cubicBezTo>
                    <a:cubicBezTo>
                      <a:pt x="1836" y="863"/>
                      <a:pt x="1734" y="584"/>
                      <a:pt x="1734" y="584"/>
                    </a:cubicBezTo>
                    <a:cubicBezTo>
                      <a:pt x="1734" y="584"/>
                      <a:pt x="1727" y="228"/>
                      <a:pt x="1583" y="137"/>
                    </a:cubicBezTo>
                    <a:cubicBezTo>
                      <a:pt x="1479" y="68"/>
                      <a:pt x="1285" y="1"/>
                      <a:pt x="1038"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9"/>
              <p:cNvSpPr/>
              <p:nvPr/>
            </p:nvSpPr>
            <p:spPr>
              <a:xfrm flipH="1">
                <a:off x="-716431" y="2810323"/>
                <a:ext cx="33607" cy="133778"/>
              </a:xfrm>
              <a:custGeom>
                <a:rect b="b" l="l" r="r" t="t"/>
                <a:pathLst>
                  <a:path extrusionOk="0" h="1445" w="363">
                    <a:moveTo>
                      <a:pt x="1" y="0"/>
                    </a:moveTo>
                    <a:lnTo>
                      <a:pt x="1" y="0"/>
                    </a:lnTo>
                    <a:cubicBezTo>
                      <a:pt x="54" y="191"/>
                      <a:pt x="192" y="1444"/>
                      <a:pt x="192" y="1444"/>
                    </a:cubicBezTo>
                    <a:lnTo>
                      <a:pt x="362" y="1409"/>
                    </a:lnTo>
                    <a:cubicBezTo>
                      <a:pt x="307" y="977"/>
                      <a:pt x="60" y="99"/>
                      <a:pt x="1"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9"/>
              <p:cNvSpPr/>
              <p:nvPr/>
            </p:nvSpPr>
            <p:spPr>
              <a:xfrm flipH="1">
                <a:off x="-885203" y="2573136"/>
                <a:ext cx="134982" cy="181735"/>
              </a:xfrm>
              <a:custGeom>
                <a:rect b="b" l="l" r="r" t="t"/>
                <a:pathLst>
                  <a:path extrusionOk="0" h="1963" w="1458">
                    <a:moveTo>
                      <a:pt x="217" y="0"/>
                    </a:moveTo>
                    <a:cubicBezTo>
                      <a:pt x="148" y="47"/>
                      <a:pt x="76" y="90"/>
                      <a:pt x="0" y="128"/>
                    </a:cubicBezTo>
                    <a:cubicBezTo>
                      <a:pt x="77" y="394"/>
                      <a:pt x="199" y="851"/>
                      <a:pt x="274" y="1311"/>
                    </a:cubicBezTo>
                    <a:cubicBezTo>
                      <a:pt x="327" y="1647"/>
                      <a:pt x="365" y="1846"/>
                      <a:pt x="390" y="1962"/>
                    </a:cubicBezTo>
                    <a:cubicBezTo>
                      <a:pt x="392" y="1812"/>
                      <a:pt x="403" y="1291"/>
                      <a:pt x="382" y="991"/>
                    </a:cubicBezTo>
                    <a:cubicBezTo>
                      <a:pt x="361" y="685"/>
                      <a:pt x="285" y="254"/>
                      <a:pt x="285" y="253"/>
                    </a:cubicBezTo>
                    <a:lnTo>
                      <a:pt x="285" y="253"/>
                    </a:lnTo>
                    <a:cubicBezTo>
                      <a:pt x="609" y="366"/>
                      <a:pt x="1389" y="421"/>
                      <a:pt x="1389" y="421"/>
                    </a:cubicBezTo>
                    <a:cubicBezTo>
                      <a:pt x="1405" y="300"/>
                      <a:pt x="1427" y="178"/>
                      <a:pt x="1457" y="60"/>
                    </a:cubicBezTo>
                    <a:lnTo>
                      <a:pt x="1457" y="60"/>
                    </a:lnTo>
                    <a:cubicBezTo>
                      <a:pt x="1354" y="71"/>
                      <a:pt x="1181" y="81"/>
                      <a:pt x="991" y="81"/>
                    </a:cubicBezTo>
                    <a:cubicBezTo>
                      <a:pt x="802" y="81"/>
                      <a:pt x="596" y="71"/>
                      <a:pt x="426" y="42"/>
                    </a:cubicBezTo>
                    <a:cubicBezTo>
                      <a:pt x="343" y="29"/>
                      <a:pt x="275" y="15"/>
                      <a:pt x="217"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9"/>
              <p:cNvSpPr/>
              <p:nvPr/>
            </p:nvSpPr>
            <p:spPr>
              <a:xfrm flipH="1">
                <a:off x="-1128039" y="2491111"/>
                <a:ext cx="248948" cy="118225"/>
              </a:xfrm>
              <a:custGeom>
                <a:rect b="b" l="l" r="r" t="t"/>
                <a:pathLst>
                  <a:path extrusionOk="0" h="1277" w="2689">
                    <a:moveTo>
                      <a:pt x="2688" y="1"/>
                    </a:moveTo>
                    <a:cubicBezTo>
                      <a:pt x="2688" y="1"/>
                      <a:pt x="2287" y="5"/>
                      <a:pt x="1916" y="47"/>
                    </a:cubicBezTo>
                    <a:cubicBezTo>
                      <a:pt x="1544" y="89"/>
                      <a:pt x="791" y="196"/>
                      <a:pt x="627" y="222"/>
                    </a:cubicBezTo>
                    <a:cubicBezTo>
                      <a:pt x="620" y="223"/>
                      <a:pt x="612" y="224"/>
                      <a:pt x="604" y="224"/>
                    </a:cubicBezTo>
                    <a:cubicBezTo>
                      <a:pt x="508" y="224"/>
                      <a:pt x="350" y="156"/>
                      <a:pt x="350" y="156"/>
                    </a:cubicBezTo>
                    <a:cubicBezTo>
                      <a:pt x="252" y="348"/>
                      <a:pt x="171" y="549"/>
                      <a:pt x="107" y="756"/>
                    </a:cubicBezTo>
                    <a:cubicBezTo>
                      <a:pt x="106" y="760"/>
                      <a:pt x="104" y="765"/>
                      <a:pt x="103" y="768"/>
                    </a:cubicBezTo>
                    <a:cubicBezTo>
                      <a:pt x="7" y="1074"/>
                      <a:pt x="0" y="1277"/>
                      <a:pt x="0" y="1277"/>
                    </a:cubicBezTo>
                    <a:cubicBezTo>
                      <a:pt x="0" y="1277"/>
                      <a:pt x="224" y="1270"/>
                      <a:pt x="914" y="1157"/>
                    </a:cubicBezTo>
                    <a:cubicBezTo>
                      <a:pt x="1603" y="1043"/>
                      <a:pt x="2257" y="785"/>
                      <a:pt x="2514" y="569"/>
                    </a:cubicBezTo>
                    <a:lnTo>
                      <a:pt x="2572" y="380"/>
                    </a:lnTo>
                    <a:lnTo>
                      <a:pt x="2688"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9"/>
              <p:cNvSpPr/>
              <p:nvPr/>
            </p:nvSpPr>
            <p:spPr>
              <a:xfrm flipH="1">
                <a:off x="-757815" y="2345484"/>
                <a:ext cx="141092" cy="138222"/>
              </a:xfrm>
              <a:custGeom>
                <a:rect b="b" l="l" r="r" t="t"/>
                <a:pathLst>
                  <a:path extrusionOk="0" h="1493" w="1524">
                    <a:moveTo>
                      <a:pt x="514" y="0"/>
                    </a:moveTo>
                    <a:cubicBezTo>
                      <a:pt x="486" y="0"/>
                      <a:pt x="428" y="44"/>
                      <a:pt x="259" y="278"/>
                    </a:cubicBezTo>
                    <a:cubicBezTo>
                      <a:pt x="36" y="584"/>
                      <a:pt x="0" y="752"/>
                      <a:pt x="0" y="752"/>
                    </a:cubicBezTo>
                    <a:cubicBezTo>
                      <a:pt x="19" y="962"/>
                      <a:pt x="192" y="1340"/>
                      <a:pt x="469" y="1441"/>
                    </a:cubicBezTo>
                    <a:cubicBezTo>
                      <a:pt x="492" y="1450"/>
                      <a:pt x="517" y="1458"/>
                      <a:pt x="541" y="1465"/>
                    </a:cubicBezTo>
                    <a:cubicBezTo>
                      <a:pt x="603" y="1483"/>
                      <a:pt x="665" y="1493"/>
                      <a:pt x="727" y="1493"/>
                    </a:cubicBezTo>
                    <a:cubicBezTo>
                      <a:pt x="920" y="1493"/>
                      <a:pt x="1112" y="1393"/>
                      <a:pt x="1278" y="1097"/>
                    </a:cubicBezTo>
                    <a:cubicBezTo>
                      <a:pt x="1518" y="668"/>
                      <a:pt x="1523" y="224"/>
                      <a:pt x="1523" y="9"/>
                    </a:cubicBezTo>
                    <a:lnTo>
                      <a:pt x="1523" y="9"/>
                    </a:lnTo>
                    <a:cubicBezTo>
                      <a:pt x="1523" y="9"/>
                      <a:pt x="1382" y="91"/>
                      <a:pt x="1058" y="104"/>
                    </a:cubicBezTo>
                    <a:cubicBezTo>
                      <a:pt x="1039" y="105"/>
                      <a:pt x="1021" y="105"/>
                      <a:pt x="1003" y="105"/>
                    </a:cubicBezTo>
                    <a:cubicBezTo>
                      <a:pt x="766" y="105"/>
                      <a:pt x="601" y="46"/>
                      <a:pt x="556" y="22"/>
                    </a:cubicBezTo>
                    <a:cubicBezTo>
                      <a:pt x="548" y="17"/>
                      <a:pt x="541" y="13"/>
                      <a:pt x="534" y="9"/>
                    </a:cubicBezTo>
                    <a:cubicBezTo>
                      <a:pt x="528" y="5"/>
                      <a:pt x="523" y="0"/>
                      <a:pt x="514" y="0"/>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9"/>
              <p:cNvSpPr/>
              <p:nvPr/>
            </p:nvSpPr>
            <p:spPr>
              <a:xfrm flipH="1">
                <a:off x="-668197" y="2345484"/>
                <a:ext cx="51474" cy="135722"/>
              </a:xfrm>
              <a:custGeom>
                <a:rect b="b" l="l" r="r" t="t"/>
                <a:pathLst>
                  <a:path extrusionOk="0" h="1466" w="556">
                    <a:moveTo>
                      <a:pt x="514" y="0"/>
                    </a:moveTo>
                    <a:cubicBezTo>
                      <a:pt x="486" y="0"/>
                      <a:pt x="428" y="44"/>
                      <a:pt x="259" y="278"/>
                    </a:cubicBezTo>
                    <a:cubicBezTo>
                      <a:pt x="36" y="584"/>
                      <a:pt x="0" y="752"/>
                      <a:pt x="0" y="752"/>
                    </a:cubicBezTo>
                    <a:cubicBezTo>
                      <a:pt x="19" y="962"/>
                      <a:pt x="192" y="1340"/>
                      <a:pt x="469" y="1441"/>
                    </a:cubicBezTo>
                    <a:cubicBezTo>
                      <a:pt x="492" y="1450"/>
                      <a:pt x="517" y="1458"/>
                      <a:pt x="541" y="1465"/>
                    </a:cubicBezTo>
                    <a:cubicBezTo>
                      <a:pt x="302" y="1303"/>
                      <a:pt x="263" y="1089"/>
                      <a:pt x="259" y="826"/>
                    </a:cubicBezTo>
                    <a:cubicBezTo>
                      <a:pt x="255" y="541"/>
                      <a:pt x="382" y="268"/>
                      <a:pt x="556" y="22"/>
                    </a:cubicBezTo>
                    <a:cubicBezTo>
                      <a:pt x="548" y="17"/>
                      <a:pt x="541" y="13"/>
                      <a:pt x="534" y="9"/>
                    </a:cubicBezTo>
                    <a:cubicBezTo>
                      <a:pt x="528" y="5"/>
                      <a:pt x="523" y="0"/>
                      <a:pt x="514" y="0"/>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9"/>
              <p:cNvSpPr/>
              <p:nvPr/>
            </p:nvSpPr>
            <p:spPr>
              <a:xfrm flipH="1">
                <a:off x="-761702" y="2311693"/>
                <a:ext cx="99338" cy="43420"/>
              </a:xfrm>
              <a:custGeom>
                <a:rect b="b" l="l" r="r" t="t"/>
                <a:pathLst>
                  <a:path extrusionOk="0" h="469" w="1073">
                    <a:moveTo>
                      <a:pt x="865" y="0"/>
                    </a:moveTo>
                    <a:cubicBezTo>
                      <a:pt x="748" y="0"/>
                      <a:pt x="522" y="19"/>
                      <a:pt x="348" y="94"/>
                    </a:cubicBezTo>
                    <a:cubicBezTo>
                      <a:pt x="210" y="154"/>
                      <a:pt x="92" y="248"/>
                      <a:pt x="0" y="365"/>
                    </a:cubicBezTo>
                    <a:cubicBezTo>
                      <a:pt x="22" y="381"/>
                      <a:pt x="45" y="392"/>
                      <a:pt x="70" y="400"/>
                    </a:cubicBezTo>
                    <a:cubicBezTo>
                      <a:pt x="77" y="403"/>
                      <a:pt x="83" y="405"/>
                      <a:pt x="90" y="407"/>
                    </a:cubicBezTo>
                    <a:cubicBezTo>
                      <a:pt x="122" y="417"/>
                      <a:pt x="152" y="426"/>
                      <a:pt x="186" y="433"/>
                    </a:cubicBezTo>
                    <a:lnTo>
                      <a:pt x="220" y="440"/>
                    </a:lnTo>
                    <a:cubicBezTo>
                      <a:pt x="267" y="449"/>
                      <a:pt x="322" y="456"/>
                      <a:pt x="388" y="462"/>
                    </a:cubicBezTo>
                    <a:cubicBezTo>
                      <a:pt x="407" y="463"/>
                      <a:pt x="426" y="466"/>
                      <a:pt x="446" y="466"/>
                    </a:cubicBezTo>
                    <a:lnTo>
                      <a:pt x="452" y="466"/>
                    </a:lnTo>
                    <a:cubicBezTo>
                      <a:pt x="482" y="468"/>
                      <a:pt x="512" y="469"/>
                      <a:pt x="540" y="469"/>
                    </a:cubicBezTo>
                    <a:cubicBezTo>
                      <a:pt x="841" y="469"/>
                      <a:pt x="1030" y="374"/>
                      <a:pt x="1030" y="374"/>
                    </a:cubicBezTo>
                    <a:cubicBezTo>
                      <a:pt x="1058" y="311"/>
                      <a:pt x="1072" y="243"/>
                      <a:pt x="1071" y="174"/>
                    </a:cubicBezTo>
                    <a:cubicBezTo>
                      <a:pt x="1067" y="67"/>
                      <a:pt x="996" y="12"/>
                      <a:pt x="932" y="3"/>
                    </a:cubicBezTo>
                    <a:cubicBezTo>
                      <a:pt x="919" y="1"/>
                      <a:pt x="896" y="0"/>
                      <a:pt x="8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9"/>
              <p:cNvSpPr/>
              <p:nvPr/>
            </p:nvSpPr>
            <p:spPr>
              <a:xfrm flipH="1">
                <a:off x="-710413" y="2357890"/>
                <a:ext cx="47216" cy="17405"/>
              </a:xfrm>
              <a:custGeom>
                <a:rect b="b" l="l" r="r" t="t"/>
                <a:pathLst>
                  <a:path extrusionOk="0" h="188" w="510">
                    <a:moveTo>
                      <a:pt x="246" y="0"/>
                    </a:moveTo>
                    <a:cubicBezTo>
                      <a:pt x="128" y="0"/>
                      <a:pt x="0" y="76"/>
                      <a:pt x="64" y="81"/>
                    </a:cubicBezTo>
                    <a:cubicBezTo>
                      <a:pt x="220" y="97"/>
                      <a:pt x="459" y="187"/>
                      <a:pt x="463" y="187"/>
                    </a:cubicBezTo>
                    <a:cubicBezTo>
                      <a:pt x="463" y="187"/>
                      <a:pt x="463" y="187"/>
                      <a:pt x="463" y="187"/>
                    </a:cubicBezTo>
                    <a:cubicBezTo>
                      <a:pt x="509" y="112"/>
                      <a:pt x="376" y="6"/>
                      <a:pt x="256" y="0"/>
                    </a:cubicBezTo>
                    <a:cubicBezTo>
                      <a:pt x="253" y="0"/>
                      <a:pt x="250" y="0"/>
                      <a:pt x="246"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9"/>
              <p:cNvSpPr/>
              <p:nvPr/>
            </p:nvSpPr>
            <p:spPr>
              <a:xfrm flipH="1">
                <a:off x="-760313" y="2366129"/>
                <a:ext cx="30737" cy="12869"/>
              </a:xfrm>
              <a:custGeom>
                <a:rect b="b" l="l" r="r" t="t"/>
                <a:pathLst>
                  <a:path extrusionOk="0" h="139" w="332">
                    <a:moveTo>
                      <a:pt x="202" y="0"/>
                    </a:moveTo>
                    <a:cubicBezTo>
                      <a:pt x="184" y="0"/>
                      <a:pt x="166" y="3"/>
                      <a:pt x="147" y="10"/>
                    </a:cubicBezTo>
                    <a:cubicBezTo>
                      <a:pt x="59" y="42"/>
                      <a:pt x="1" y="139"/>
                      <a:pt x="43" y="139"/>
                    </a:cubicBezTo>
                    <a:cubicBezTo>
                      <a:pt x="132" y="139"/>
                      <a:pt x="332" y="50"/>
                      <a:pt x="332" y="50"/>
                    </a:cubicBezTo>
                    <a:cubicBezTo>
                      <a:pt x="332" y="50"/>
                      <a:pt x="276" y="0"/>
                      <a:pt x="202"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9"/>
              <p:cNvSpPr/>
              <p:nvPr/>
            </p:nvSpPr>
            <p:spPr>
              <a:xfrm flipH="1">
                <a:off x="-637926" y="2533327"/>
                <a:ext cx="275611" cy="109892"/>
              </a:xfrm>
              <a:custGeom>
                <a:rect b="b" l="l" r="r" t="t"/>
                <a:pathLst>
                  <a:path extrusionOk="0" h="1187" w="2977">
                    <a:moveTo>
                      <a:pt x="1177" y="1"/>
                    </a:moveTo>
                    <a:cubicBezTo>
                      <a:pt x="1025" y="1"/>
                      <a:pt x="890" y="20"/>
                      <a:pt x="782" y="72"/>
                    </a:cubicBezTo>
                    <a:cubicBezTo>
                      <a:pt x="526" y="195"/>
                      <a:pt x="245" y="358"/>
                      <a:pt x="104" y="549"/>
                    </a:cubicBezTo>
                    <a:cubicBezTo>
                      <a:pt x="75" y="588"/>
                      <a:pt x="50" y="631"/>
                      <a:pt x="33" y="676"/>
                    </a:cubicBezTo>
                    <a:cubicBezTo>
                      <a:pt x="1" y="766"/>
                      <a:pt x="93" y="1096"/>
                      <a:pt x="668" y="1168"/>
                    </a:cubicBezTo>
                    <a:cubicBezTo>
                      <a:pt x="768" y="1181"/>
                      <a:pt x="863" y="1186"/>
                      <a:pt x="953" y="1186"/>
                    </a:cubicBezTo>
                    <a:cubicBezTo>
                      <a:pt x="1384" y="1186"/>
                      <a:pt x="1710" y="1062"/>
                      <a:pt x="1958" y="983"/>
                    </a:cubicBezTo>
                    <a:cubicBezTo>
                      <a:pt x="2258" y="887"/>
                      <a:pt x="2683" y="743"/>
                      <a:pt x="2683" y="743"/>
                    </a:cubicBezTo>
                    <a:cubicBezTo>
                      <a:pt x="2683" y="743"/>
                      <a:pt x="2718" y="650"/>
                      <a:pt x="2768" y="536"/>
                    </a:cubicBezTo>
                    <a:cubicBezTo>
                      <a:pt x="2829" y="393"/>
                      <a:pt x="2913" y="213"/>
                      <a:pt x="2977" y="138"/>
                    </a:cubicBezTo>
                    <a:lnTo>
                      <a:pt x="2977" y="138"/>
                    </a:lnTo>
                    <a:cubicBezTo>
                      <a:pt x="2872" y="147"/>
                      <a:pt x="2767" y="151"/>
                      <a:pt x="2662" y="151"/>
                    </a:cubicBezTo>
                    <a:cubicBezTo>
                      <a:pt x="2481" y="151"/>
                      <a:pt x="2299" y="138"/>
                      <a:pt x="2119" y="113"/>
                    </a:cubicBezTo>
                    <a:cubicBezTo>
                      <a:pt x="1809" y="70"/>
                      <a:pt x="1465" y="1"/>
                      <a:pt x="117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9"/>
              <p:cNvSpPr/>
              <p:nvPr/>
            </p:nvSpPr>
            <p:spPr>
              <a:xfrm flipH="1">
                <a:off x="-571647" y="2981600"/>
                <a:ext cx="299597" cy="434855"/>
              </a:xfrm>
              <a:custGeom>
                <a:rect b="b" l="l" r="r" t="t"/>
                <a:pathLst>
                  <a:path extrusionOk="0" h="4582" w="3236">
                    <a:moveTo>
                      <a:pt x="1796" y="0"/>
                    </a:moveTo>
                    <a:cubicBezTo>
                      <a:pt x="1796" y="0"/>
                      <a:pt x="1769" y="68"/>
                      <a:pt x="1727" y="178"/>
                    </a:cubicBezTo>
                    <a:cubicBezTo>
                      <a:pt x="1637" y="407"/>
                      <a:pt x="1478" y="817"/>
                      <a:pt x="1343" y="1170"/>
                    </a:cubicBezTo>
                    <a:cubicBezTo>
                      <a:pt x="1147" y="1693"/>
                      <a:pt x="960" y="2375"/>
                      <a:pt x="960" y="2375"/>
                    </a:cubicBezTo>
                    <a:cubicBezTo>
                      <a:pt x="746" y="2455"/>
                      <a:pt x="561" y="2597"/>
                      <a:pt x="426" y="2783"/>
                    </a:cubicBezTo>
                    <a:cubicBezTo>
                      <a:pt x="244" y="3041"/>
                      <a:pt x="66" y="4072"/>
                      <a:pt x="15" y="4385"/>
                    </a:cubicBezTo>
                    <a:cubicBezTo>
                      <a:pt x="5" y="4441"/>
                      <a:pt x="1" y="4473"/>
                      <a:pt x="1" y="4473"/>
                    </a:cubicBezTo>
                    <a:cubicBezTo>
                      <a:pt x="1" y="4473"/>
                      <a:pt x="7" y="4485"/>
                      <a:pt x="17" y="4499"/>
                    </a:cubicBezTo>
                    <a:lnTo>
                      <a:pt x="102" y="4582"/>
                    </a:lnTo>
                    <a:cubicBezTo>
                      <a:pt x="102" y="4582"/>
                      <a:pt x="157" y="4582"/>
                      <a:pt x="312" y="4515"/>
                    </a:cubicBezTo>
                    <a:cubicBezTo>
                      <a:pt x="388" y="4483"/>
                      <a:pt x="500" y="4428"/>
                      <a:pt x="595" y="4379"/>
                    </a:cubicBezTo>
                    <a:cubicBezTo>
                      <a:pt x="617" y="4363"/>
                      <a:pt x="636" y="4346"/>
                      <a:pt x="655" y="4330"/>
                    </a:cubicBezTo>
                    <a:cubicBezTo>
                      <a:pt x="798" y="4198"/>
                      <a:pt x="1715" y="2717"/>
                      <a:pt x="2022" y="2238"/>
                    </a:cubicBezTo>
                    <a:cubicBezTo>
                      <a:pt x="2233" y="1907"/>
                      <a:pt x="2744" y="1117"/>
                      <a:pt x="3040" y="660"/>
                    </a:cubicBezTo>
                    <a:cubicBezTo>
                      <a:pt x="3130" y="522"/>
                      <a:pt x="3199" y="414"/>
                      <a:pt x="3236" y="360"/>
                    </a:cubicBezTo>
                    <a:cubicBezTo>
                      <a:pt x="3121" y="350"/>
                      <a:pt x="3008" y="336"/>
                      <a:pt x="2903" y="318"/>
                    </a:cubicBezTo>
                    <a:cubicBezTo>
                      <a:pt x="2793" y="301"/>
                      <a:pt x="2690" y="281"/>
                      <a:pt x="2593" y="259"/>
                    </a:cubicBezTo>
                    <a:cubicBezTo>
                      <a:pt x="2320" y="198"/>
                      <a:pt x="2054" y="111"/>
                      <a:pt x="179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9"/>
              <p:cNvSpPr/>
              <p:nvPr/>
            </p:nvSpPr>
            <p:spPr>
              <a:xfrm flipH="1">
                <a:off x="-781151" y="3003050"/>
                <a:ext cx="112676" cy="439498"/>
              </a:xfrm>
              <a:custGeom>
                <a:rect b="b" l="l" r="r" t="t"/>
                <a:pathLst>
                  <a:path extrusionOk="0" h="4697" w="1217">
                    <a:moveTo>
                      <a:pt x="1216" y="1"/>
                    </a:moveTo>
                    <a:lnTo>
                      <a:pt x="1216" y="1"/>
                    </a:lnTo>
                    <a:cubicBezTo>
                      <a:pt x="1041" y="70"/>
                      <a:pt x="857" y="121"/>
                      <a:pt x="671" y="151"/>
                    </a:cubicBezTo>
                    <a:cubicBezTo>
                      <a:pt x="449" y="183"/>
                      <a:pt x="225" y="203"/>
                      <a:pt x="1" y="212"/>
                    </a:cubicBezTo>
                    <a:cubicBezTo>
                      <a:pt x="63" y="520"/>
                      <a:pt x="247" y="1520"/>
                      <a:pt x="282" y="1686"/>
                    </a:cubicBezTo>
                    <a:cubicBezTo>
                      <a:pt x="134" y="1967"/>
                      <a:pt x="76" y="2284"/>
                      <a:pt x="114" y="2598"/>
                    </a:cubicBezTo>
                    <a:cubicBezTo>
                      <a:pt x="172" y="3043"/>
                      <a:pt x="474" y="4088"/>
                      <a:pt x="606" y="4457"/>
                    </a:cubicBezTo>
                    <a:cubicBezTo>
                      <a:pt x="642" y="4473"/>
                      <a:pt x="677" y="4491"/>
                      <a:pt x="708" y="4514"/>
                    </a:cubicBezTo>
                    <a:cubicBezTo>
                      <a:pt x="784" y="4567"/>
                      <a:pt x="854" y="4629"/>
                      <a:pt x="917" y="4697"/>
                    </a:cubicBezTo>
                    <a:cubicBezTo>
                      <a:pt x="920" y="4584"/>
                      <a:pt x="962" y="4477"/>
                      <a:pt x="1035" y="4394"/>
                    </a:cubicBezTo>
                    <a:cubicBezTo>
                      <a:pt x="1041" y="4348"/>
                      <a:pt x="1045" y="4299"/>
                      <a:pt x="1048" y="4247"/>
                    </a:cubicBezTo>
                    <a:cubicBezTo>
                      <a:pt x="1074" y="3892"/>
                      <a:pt x="1157" y="1591"/>
                      <a:pt x="1176" y="1225"/>
                    </a:cubicBezTo>
                    <a:cubicBezTo>
                      <a:pt x="1187" y="985"/>
                      <a:pt x="1202" y="509"/>
                      <a:pt x="1210" y="211"/>
                    </a:cubicBezTo>
                    <a:cubicBezTo>
                      <a:pt x="1213" y="121"/>
                      <a:pt x="1215" y="47"/>
                      <a:pt x="121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9"/>
              <p:cNvSpPr/>
              <p:nvPr/>
            </p:nvSpPr>
            <p:spPr>
              <a:xfrm flipH="1">
                <a:off x="-344357" y="3382288"/>
                <a:ext cx="171088" cy="129242"/>
              </a:xfrm>
              <a:custGeom>
                <a:rect b="b" l="l" r="r" t="t"/>
                <a:pathLst>
                  <a:path extrusionOk="0" h="1396" w="1848">
                    <a:moveTo>
                      <a:pt x="1848" y="0"/>
                    </a:moveTo>
                    <a:lnTo>
                      <a:pt x="1848" y="0"/>
                    </a:lnTo>
                    <a:cubicBezTo>
                      <a:pt x="1840" y="5"/>
                      <a:pt x="1756" y="48"/>
                      <a:pt x="1661" y="97"/>
                    </a:cubicBezTo>
                    <a:cubicBezTo>
                      <a:pt x="1567" y="146"/>
                      <a:pt x="1455" y="203"/>
                      <a:pt x="1379" y="235"/>
                    </a:cubicBezTo>
                    <a:cubicBezTo>
                      <a:pt x="1376" y="236"/>
                      <a:pt x="1372" y="237"/>
                      <a:pt x="1369" y="239"/>
                    </a:cubicBezTo>
                    <a:cubicBezTo>
                      <a:pt x="1221" y="300"/>
                      <a:pt x="1169" y="300"/>
                      <a:pt x="1169" y="300"/>
                    </a:cubicBezTo>
                    <a:lnTo>
                      <a:pt x="1082" y="217"/>
                    </a:lnTo>
                    <a:lnTo>
                      <a:pt x="917" y="60"/>
                    </a:lnTo>
                    <a:cubicBezTo>
                      <a:pt x="900" y="73"/>
                      <a:pt x="881" y="612"/>
                      <a:pt x="875" y="689"/>
                    </a:cubicBezTo>
                    <a:cubicBezTo>
                      <a:pt x="741" y="806"/>
                      <a:pt x="599" y="913"/>
                      <a:pt x="450" y="1007"/>
                    </a:cubicBezTo>
                    <a:cubicBezTo>
                      <a:pt x="234" y="1139"/>
                      <a:pt x="0" y="1356"/>
                      <a:pt x="0" y="1356"/>
                    </a:cubicBezTo>
                    <a:cubicBezTo>
                      <a:pt x="139" y="1382"/>
                      <a:pt x="281" y="1395"/>
                      <a:pt x="423" y="1395"/>
                    </a:cubicBezTo>
                    <a:cubicBezTo>
                      <a:pt x="466" y="1395"/>
                      <a:pt x="508" y="1394"/>
                      <a:pt x="551" y="1392"/>
                    </a:cubicBezTo>
                    <a:cubicBezTo>
                      <a:pt x="718" y="1379"/>
                      <a:pt x="883" y="1357"/>
                      <a:pt x="1046" y="1325"/>
                    </a:cubicBezTo>
                    <a:cubicBezTo>
                      <a:pt x="1149" y="1305"/>
                      <a:pt x="1217" y="1289"/>
                      <a:pt x="1217" y="1289"/>
                    </a:cubicBezTo>
                    <a:cubicBezTo>
                      <a:pt x="1217" y="1289"/>
                      <a:pt x="1247" y="926"/>
                      <a:pt x="1344" y="726"/>
                    </a:cubicBezTo>
                    <a:cubicBezTo>
                      <a:pt x="1438" y="531"/>
                      <a:pt x="1834" y="16"/>
                      <a:pt x="1848" y="0"/>
                    </a:cubicBezTo>
                    <a:close/>
                  </a:path>
                </a:pathLst>
              </a:custGeom>
              <a:solidFill>
                <a:srgbClr val="7381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9"/>
              <p:cNvSpPr/>
              <p:nvPr/>
            </p:nvSpPr>
            <p:spPr>
              <a:xfrm flipH="1">
                <a:off x="-853264" y="3398304"/>
                <a:ext cx="145999" cy="137759"/>
              </a:xfrm>
              <a:custGeom>
                <a:rect b="b" l="l" r="r" t="t"/>
                <a:pathLst>
                  <a:path extrusionOk="0" h="1488" w="1577">
                    <a:moveTo>
                      <a:pt x="747" y="1"/>
                    </a:moveTo>
                    <a:cubicBezTo>
                      <a:pt x="697" y="27"/>
                      <a:pt x="652" y="63"/>
                      <a:pt x="616" y="106"/>
                    </a:cubicBezTo>
                    <a:cubicBezTo>
                      <a:pt x="543" y="189"/>
                      <a:pt x="501" y="296"/>
                      <a:pt x="498" y="409"/>
                    </a:cubicBezTo>
                    <a:cubicBezTo>
                      <a:pt x="435" y="342"/>
                      <a:pt x="369" y="283"/>
                      <a:pt x="295" y="231"/>
                    </a:cubicBezTo>
                    <a:cubicBezTo>
                      <a:pt x="262" y="206"/>
                      <a:pt x="224" y="186"/>
                      <a:pt x="185" y="169"/>
                    </a:cubicBezTo>
                    <a:cubicBezTo>
                      <a:pt x="110" y="138"/>
                      <a:pt x="64" y="131"/>
                      <a:pt x="36" y="131"/>
                    </a:cubicBezTo>
                    <a:cubicBezTo>
                      <a:pt x="34" y="131"/>
                      <a:pt x="32" y="131"/>
                      <a:pt x="30" y="131"/>
                    </a:cubicBezTo>
                    <a:cubicBezTo>
                      <a:pt x="19" y="131"/>
                      <a:pt x="10" y="133"/>
                      <a:pt x="0" y="138"/>
                    </a:cubicBezTo>
                    <a:cubicBezTo>
                      <a:pt x="0" y="138"/>
                      <a:pt x="324" y="768"/>
                      <a:pt x="360" y="834"/>
                    </a:cubicBezTo>
                    <a:cubicBezTo>
                      <a:pt x="360" y="834"/>
                      <a:pt x="341" y="1189"/>
                      <a:pt x="360" y="1267"/>
                    </a:cubicBezTo>
                    <a:cubicBezTo>
                      <a:pt x="538" y="1323"/>
                      <a:pt x="719" y="1366"/>
                      <a:pt x="903" y="1400"/>
                    </a:cubicBezTo>
                    <a:lnTo>
                      <a:pt x="965" y="1410"/>
                    </a:lnTo>
                    <a:cubicBezTo>
                      <a:pt x="1283" y="1458"/>
                      <a:pt x="1577" y="1488"/>
                      <a:pt x="1577" y="1488"/>
                    </a:cubicBezTo>
                    <a:cubicBezTo>
                      <a:pt x="1577" y="1488"/>
                      <a:pt x="1234" y="1212"/>
                      <a:pt x="1055" y="1038"/>
                    </a:cubicBezTo>
                    <a:cubicBezTo>
                      <a:pt x="875" y="864"/>
                      <a:pt x="852" y="846"/>
                      <a:pt x="788" y="624"/>
                    </a:cubicBezTo>
                    <a:cubicBezTo>
                      <a:pt x="725" y="403"/>
                      <a:pt x="747" y="1"/>
                      <a:pt x="747" y="1"/>
                    </a:cubicBezTo>
                    <a:close/>
                  </a:path>
                </a:pathLst>
              </a:custGeom>
              <a:solidFill>
                <a:srgbClr val="7381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9"/>
              <p:cNvSpPr/>
              <p:nvPr/>
            </p:nvSpPr>
            <p:spPr>
              <a:xfrm flipH="1">
                <a:off x="-789663" y="2751535"/>
                <a:ext cx="237097" cy="54344"/>
              </a:xfrm>
              <a:custGeom>
                <a:rect b="b" l="l" r="r" t="t"/>
                <a:pathLst>
                  <a:path extrusionOk="0" h="587" w="2561">
                    <a:moveTo>
                      <a:pt x="59" y="0"/>
                    </a:moveTo>
                    <a:lnTo>
                      <a:pt x="59" y="0"/>
                    </a:lnTo>
                    <a:cubicBezTo>
                      <a:pt x="67" y="22"/>
                      <a:pt x="71" y="35"/>
                      <a:pt x="71" y="35"/>
                    </a:cubicBezTo>
                    <a:lnTo>
                      <a:pt x="65" y="172"/>
                    </a:lnTo>
                    <a:lnTo>
                      <a:pt x="0" y="255"/>
                    </a:lnTo>
                    <a:cubicBezTo>
                      <a:pt x="52" y="291"/>
                      <a:pt x="106" y="321"/>
                      <a:pt x="162" y="349"/>
                    </a:cubicBezTo>
                    <a:cubicBezTo>
                      <a:pt x="206" y="371"/>
                      <a:pt x="256" y="394"/>
                      <a:pt x="314" y="416"/>
                    </a:cubicBezTo>
                    <a:cubicBezTo>
                      <a:pt x="349" y="429"/>
                      <a:pt x="385" y="442"/>
                      <a:pt x="425" y="453"/>
                    </a:cubicBezTo>
                    <a:cubicBezTo>
                      <a:pt x="644" y="524"/>
                      <a:pt x="945" y="582"/>
                      <a:pt x="1341" y="586"/>
                    </a:cubicBezTo>
                    <a:cubicBezTo>
                      <a:pt x="1360" y="586"/>
                      <a:pt x="1379" y="587"/>
                      <a:pt x="1397" y="587"/>
                    </a:cubicBezTo>
                    <a:cubicBezTo>
                      <a:pt x="2103" y="587"/>
                      <a:pt x="2432" y="426"/>
                      <a:pt x="2561" y="336"/>
                    </a:cubicBezTo>
                    <a:cubicBezTo>
                      <a:pt x="2555" y="320"/>
                      <a:pt x="2552" y="311"/>
                      <a:pt x="2552" y="311"/>
                    </a:cubicBezTo>
                    <a:cubicBezTo>
                      <a:pt x="2539" y="240"/>
                      <a:pt x="2529" y="171"/>
                      <a:pt x="2525" y="100"/>
                    </a:cubicBezTo>
                    <a:cubicBezTo>
                      <a:pt x="2339" y="167"/>
                      <a:pt x="1944" y="278"/>
                      <a:pt x="1375" y="278"/>
                    </a:cubicBezTo>
                    <a:cubicBezTo>
                      <a:pt x="1326" y="278"/>
                      <a:pt x="1276" y="277"/>
                      <a:pt x="1225" y="275"/>
                    </a:cubicBezTo>
                    <a:cubicBezTo>
                      <a:pt x="1016" y="268"/>
                      <a:pt x="806" y="240"/>
                      <a:pt x="600" y="193"/>
                    </a:cubicBezTo>
                    <a:cubicBezTo>
                      <a:pt x="506" y="170"/>
                      <a:pt x="420" y="144"/>
                      <a:pt x="344" y="117"/>
                    </a:cubicBezTo>
                    <a:cubicBezTo>
                      <a:pt x="320" y="109"/>
                      <a:pt x="295" y="100"/>
                      <a:pt x="272" y="91"/>
                    </a:cubicBezTo>
                    <a:cubicBezTo>
                      <a:pt x="187" y="60"/>
                      <a:pt x="116" y="28"/>
                      <a:pt x="5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9"/>
              <p:cNvSpPr/>
              <p:nvPr/>
            </p:nvSpPr>
            <p:spPr>
              <a:xfrm flipH="1">
                <a:off x="-1194602" y="2473150"/>
                <a:ext cx="82674" cy="77119"/>
              </a:xfrm>
              <a:custGeom>
                <a:rect b="b" l="l" r="r" t="t"/>
                <a:pathLst>
                  <a:path extrusionOk="0" h="833" w="893">
                    <a:moveTo>
                      <a:pt x="782" y="1"/>
                    </a:moveTo>
                    <a:cubicBezTo>
                      <a:pt x="759" y="1"/>
                      <a:pt x="728" y="10"/>
                      <a:pt x="690" y="33"/>
                    </a:cubicBezTo>
                    <a:cubicBezTo>
                      <a:pt x="629" y="68"/>
                      <a:pt x="571" y="110"/>
                      <a:pt x="517" y="157"/>
                    </a:cubicBezTo>
                    <a:lnTo>
                      <a:pt x="510" y="165"/>
                    </a:lnTo>
                    <a:lnTo>
                      <a:pt x="501" y="162"/>
                    </a:lnTo>
                    <a:cubicBezTo>
                      <a:pt x="487" y="157"/>
                      <a:pt x="452" y="147"/>
                      <a:pt x="399" y="147"/>
                    </a:cubicBezTo>
                    <a:cubicBezTo>
                      <a:pt x="344" y="147"/>
                      <a:pt x="268" y="158"/>
                      <a:pt x="175" y="195"/>
                    </a:cubicBezTo>
                    <a:cubicBezTo>
                      <a:pt x="175" y="195"/>
                      <a:pt x="140" y="293"/>
                      <a:pt x="104" y="408"/>
                    </a:cubicBezTo>
                    <a:cubicBezTo>
                      <a:pt x="92" y="442"/>
                      <a:pt x="82" y="477"/>
                      <a:pt x="72" y="512"/>
                    </a:cubicBezTo>
                    <a:cubicBezTo>
                      <a:pt x="66" y="532"/>
                      <a:pt x="62" y="552"/>
                      <a:pt x="56" y="570"/>
                    </a:cubicBezTo>
                    <a:cubicBezTo>
                      <a:pt x="23" y="688"/>
                      <a:pt x="1" y="763"/>
                      <a:pt x="1" y="763"/>
                    </a:cubicBezTo>
                    <a:cubicBezTo>
                      <a:pt x="1" y="763"/>
                      <a:pt x="92" y="793"/>
                      <a:pt x="202" y="793"/>
                    </a:cubicBezTo>
                    <a:cubicBezTo>
                      <a:pt x="257" y="793"/>
                      <a:pt x="317" y="786"/>
                      <a:pt x="373" y="763"/>
                    </a:cubicBezTo>
                    <a:lnTo>
                      <a:pt x="373" y="763"/>
                    </a:lnTo>
                    <a:cubicBezTo>
                      <a:pt x="371" y="765"/>
                      <a:pt x="371" y="766"/>
                      <a:pt x="373" y="768"/>
                    </a:cubicBezTo>
                    <a:cubicBezTo>
                      <a:pt x="373" y="769"/>
                      <a:pt x="374" y="771"/>
                      <a:pt x="374" y="774"/>
                    </a:cubicBezTo>
                    <a:cubicBezTo>
                      <a:pt x="374" y="777"/>
                      <a:pt x="376" y="779"/>
                      <a:pt x="377" y="782"/>
                    </a:cubicBezTo>
                    <a:cubicBezTo>
                      <a:pt x="379" y="785"/>
                      <a:pt x="381" y="788"/>
                      <a:pt x="383" y="791"/>
                    </a:cubicBezTo>
                    <a:cubicBezTo>
                      <a:pt x="386" y="795"/>
                      <a:pt x="389" y="800"/>
                      <a:pt x="393" y="803"/>
                    </a:cubicBezTo>
                    <a:cubicBezTo>
                      <a:pt x="396" y="805"/>
                      <a:pt x="399" y="808"/>
                      <a:pt x="403" y="810"/>
                    </a:cubicBezTo>
                    <a:cubicBezTo>
                      <a:pt x="410" y="816"/>
                      <a:pt x="418" y="818"/>
                      <a:pt x="426" y="823"/>
                    </a:cubicBezTo>
                    <a:cubicBezTo>
                      <a:pt x="431" y="823"/>
                      <a:pt x="433" y="824"/>
                      <a:pt x="438" y="826"/>
                    </a:cubicBezTo>
                    <a:cubicBezTo>
                      <a:pt x="458" y="830"/>
                      <a:pt x="478" y="832"/>
                      <a:pt x="498" y="832"/>
                    </a:cubicBezTo>
                    <a:cubicBezTo>
                      <a:pt x="509" y="832"/>
                      <a:pt x="521" y="832"/>
                      <a:pt x="533" y="830"/>
                    </a:cubicBezTo>
                    <a:cubicBezTo>
                      <a:pt x="672" y="814"/>
                      <a:pt x="857" y="717"/>
                      <a:pt x="830" y="633"/>
                    </a:cubicBezTo>
                    <a:cubicBezTo>
                      <a:pt x="826" y="622"/>
                      <a:pt x="818" y="610"/>
                      <a:pt x="810" y="601"/>
                    </a:cubicBezTo>
                    <a:cubicBezTo>
                      <a:pt x="810" y="601"/>
                      <a:pt x="813" y="600"/>
                      <a:pt x="817" y="594"/>
                    </a:cubicBezTo>
                    <a:cubicBezTo>
                      <a:pt x="830" y="580"/>
                      <a:pt x="841" y="564"/>
                      <a:pt x="852" y="546"/>
                    </a:cubicBezTo>
                    <a:cubicBezTo>
                      <a:pt x="878" y="499"/>
                      <a:pt x="892" y="432"/>
                      <a:pt x="804" y="386"/>
                    </a:cubicBezTo>
                    <a:cubicBezTo>
                      <a:pt x="804" y="386"/>
                      <a:pt x="808" y="380"/>
                      <a:pt x="815" y="370"/>
                    </a:cubicBezTo>
                    <a:cubicBezTo>
                      <a:pt x="831" y="348"/>
                      <a:pt x="844" y="325"/>
                      <a:pt x="856" y="302"/>
                    </a:cubicBezTo>
                    <a:cubicBezTo>
                      <a:pt x="865" y="285"/>
                      <a:pt x="870" y="267"/>
                      <a:pt x="873" y="248"/>
                    </a:cubicBezTo>
                    <a:cubicBezTo>
                      <a:pt x="878" y="215"/>
                      <a:pt x="860" y="183"/>
                      <a:pt x="831" y="169"/>
                    </a:cubicBezTo>
                    <a:cubicBezTo>
                      <a:pt x="826" y="165"/>
                      <a:pt x="820" y="162"/>
                      <a:pt x="813" y="160"/>
                    </a:cubicBezTo>
                    <a:lnTo>
                      <a:pt x="810" y="159"/>
                    </a:lnTo>
                    <a:cubicBezTo>
                      <a:pt x="810" y="159"/>
                      <a:pt x="846" y="114"/>
                      <a:pt x="846" y="81"/>
                    </a:cubicBezTo>
                    <a:cubicBezTo>
                      <a:pt x="846" y="37"/>
                      <a:pt x="827" y="1"/>
                      <a:pt x="782" y="1"/>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9"/>
              <p:cNvSpPr/>
              <p:nvPr/>
            </p:nvSpPr>
            <p:spPr>
              <a:xfrm flipH="1">
                <a:off x="-1191361" y="2525828"/>
                <a:ext cx="79526" cy="24441"/>
              </a:xfrm>
              <a:custGeom>
                <a:rect b="b" l="l" r="r" t="t"/>
                <a:pathLst>
                  <a:path extrusionOk="0" h="264" w="859">
                    <a:moveTo>
                      <a:pt x="55" y="1"/>
                    </a:moveTo>
                    <a:cubicBezTo>
                      <a:pt x="22" y="119"/>
                      <a:pt x="0" y="194"/>
                      <a:pt x="0" y="194"/>
                    </a:cubicBezTo>
                    <a:cubicBezTo>
                      <a:pt x="0" y="194"/>
                      <a:pt x="91" y="224"/>
                      <a:pt x="201" y="224"/>
                    </a:cubicBezTo>
                    <a:cubicBezTo>
                      <a:pt x="256" y="224"/>
                      <a:pt x="316" y="217"/>
                      <a:pt x="372" y="194"/>
                    </a:cubicBezTo>
                    <a:cubicBezTo>
                      <a:pt x="372" y="194"/>
                      <a:pt x="377" y="263"/>
                      <a:pt x="494" y="263"/>
                    </a:cubicBezTo>
                    <a:cubicBezTo>
                      <a:pt x="506" y="263"/>
                      <a:pt x="520" y="263"/>
                      <a:pt x="534" y="261"/>
                    </a:cubicBezTo>
                    <a:cubicBezTo>
                      <a:pt x="673" y="245"/>
                      <a:pt x="858" y="148"/>
                      <a:pt x="831" y="64"/>
                    </a:cubicBezTo>
                    <a:lnTo>
                      <a:pt x="831" y="64"/>
                    </a:lnTo>
                    <a:cubicBezTo>
                      <a:pt x="738" y="142"/>
                      <a:pt x="568" y="189"/>
                      <a:pt x="484" y="189"/>
                    </a:cubicBezTo>
                    <a:cubicBezTo>
                      <a:pt x="480" y="189"/>
                      <a:pt x="477" y="189"/>
                      <a:pt x="474" y="189"/>
                    </a:cubicBezTo>
                    <a:cubicBezTo>
                      <a:pt x="381" y="183"/>
                      <a:pt x="390" y="121"/>
                      <a:pt x="390" y="121"/>
                    </a:cubicBezTo>
                    <a:cubicBezTo>
                      <a:pt x="275" y="111"/>
                      <a:pt x="306" y="32"/>
                      <a:pt x="306" y="32"/>
                    </a:cubicBezTo>
                    <a:lnTo>
                      <a:pt x="306" y="32"/>
                    </a:lnTo>
                    <a:cubicBezTo>
                      <a:pt x="295" y="36"/>
                      <a:pt x="280" y="38"/>
                      <a:pt x="264" y="38"/>
                    </a:cubicBezTo>
                    <a:cubicBezTo>
                      <a:pt x="203" y="38"/>
                      <a:pt x="112" y="17"/>
                      <a:pt x="55" y="1"/>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9"/>
              <p:cNvSpPr/>
              <p:nvPr/>
            </p:nvSpPr>
            <p:spPr>
              <a:xfrm flipH="1">
                <a:off x="-618670" y="2583042"/>
                <a:ext cx="256354" cy="60177"/>
              </a:xfrm>
              <a:custGeom>
                <a:rect b="b" l="l" r="r" t="t"/>
                <a:pathLst>
                  <a:path extrusionOk="0" h="650" w="2769">
                    <a:moveTo>
                      <a:pt x="2768" y="0"/>
                    </a:moveTo>
                    <a:cubicBezTo>
                      <a:pt x="2577" y="38"/>
                      <a:pt x="1837" y="177"/>
                      <a:pt x="1125" y="213"/>
                    </a:cubicBezTo>
                    <a:cubicBezTo>
                      <a:pt x="1039" y="218"/>
                      <a:pt x="961" y="220"/>
                      <a:pt x="890" y="220"/>
                    </a:cubicBezTo>
                    <a:cubicBezTo>
                      <a:pt x="392" y="220"/>
                      <a:pt x="217" y="117"/>
                      <a:pt x="104" y="12"/>
                    </a:cubicBezTo>
                    <a:cubicBezTo>
                      <a:pt x="75" y="51"/>
                      <a:pt x="50" y="94"/>
                      <a:pt x="33" y="141"/>
                    </a:cubicBezTo>
                    <a:cubicBezTo>
                      <a:pt x="1" y="229"/>
                      <a:pt x="93" y="560"/>
                      <a:pt x="668" y="633"/>
                    </a:cubicBezTo>
                    <a:cubicBezTo>
                      <a:pt x="766" y="645"/>
                      <a:pt x="860" y="650"/>
                      <a:pt x="949" y="650"/>
                    </a:cubicBezTo>
                    <a:cubicBezTo>
                      <a:pt x="1382" y="650"/>
                      <a:pt x="1709" y="525"/>
                      <a:pt x="1958" y="446"/>
                    </a:cubicBezTo>
                    <a:cubicBezTo>
                      <a:pt x="2258" y="350"/>
                      <a:pt x="2683" y="206"/>
                      <a:pt x="2683" y="206"/>
                    </a:cubicBezTo>
                    <a:cubicBezTo>
                      <a:pt x="2683" y="206"/>
                      <a:pt x="2718" y="115"/>
                      <a:pt x="2768"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9"/>
              <p:cNvSpPr/>
              <p:nvPr/>
            </p:nvSpPr>
            <p:spPr>
              <a:xfrm flipH="1">
                <a:off x="-1117300" y="2526383"/>
                <a:ext cx="238208" cy="82952"/>
              </a:xfrm>
              <a:custGeom>
                <a:rect b="b" l="l" r="r" t="t"/>
                <a:pathLst>
                  <a:path extrusionOk="0" h="896" w="2573">
                    <a:moveTo>
                      <a:pt x="2572" y="0"/>
                    </a:moveTo>
                    <a:cubicBezTo>
                      <a:pt x="2316" y="102"/>
                      <a:pt x="1675" y="336"/>
                      <a:pt x="1033" y="411"/>
                    </a:cubicBezTo>
                    <a:cubicBezTo>
                      <a:pt x="875" y="430"/>
                      <a:pt x="734" y="437"/>
                      <a:pt x="610" y="437"/>
                    </a:cubicBezTo>
                    <a:cubicBezTo>
                      <a:pt x="391" y="437"/>
                      <a:pt x="224" y="414"/>
                      <a:pt x="103" y="388"/>
                    </a:cubicBezTo>
                    <a:cubicBezTo>
                      <a:pt x="7" y="693"/>
                      <a:pt x="0" y="896"/>
                      <a:pt x="0" y="896"/>
                    </a:cubicBezTo>
                    <a:cubicBezTo>
                      <a:pt x="0" y="896"/>
                      <a:pt x="224" y="890"/>
                      <a:pt x="914" y="776"/>
                    </a:cubicBezTo>
                    <a:cubicBezTo>
                      <a:pt x="1603" y="663"/>
                      <a:pt x="2257" y="404"/>
                      <a:pt x="2514" y="188"/>
                    </a:cubicBezTo>
                    <a:lnTo>
                      <a:pt x="2572" y="0"/>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9"/>
              <p:cNvSpPr/>
              <p:nvPr/>
            </p:nvSpPr>
            <p:spPr>
              <a:xfrm flipH="1">
                <a:off x="-804445" y="2803675"/>
                <a:ext cx="376920" cy="222725"/>
              </a:xfrm>
              <a:custGeom>
                <a:rect b="b" l="l" r="r" t="t"/>
                <a:pathLst>
                  <a:path extrusionOk="0" h="2384" w="3940">
                    <a:moveTo>
                      <a:pt x="2573" y="1"/>
                    </a:moveTo>
                    <a:cubicBezTo>
                      <a:pt x="2573" y="1"/>
                      <a:pt x="2369" y="355"/>
                      <a:pt x="2218" y="679"/>
                    </a:cubicBezTo>
                    <a:cubicBezTo>
                      <a:pt x="2123" y="883"/>
                      <a:pt x="2010" y="1080"/>
                      <a:pt x="1883" y="1266"/>
                    </a:cubicBezTo>
                    <a:cubicBezTo>
                      <a:pt x="1883" y="1266"/>
                      <a:pt x="1664" y="1282"/>
                      <a:pt x="1406" y="1282"/>
                    </a:cubicBezTo>
                    <a:cubicBezTo>
                      <a:pt x="1278" y="1282"/>
                      <a:pt x="1139" y="1278"/>
                      <a:pt x="1013" y="1266"/>
                    </a:cubicBezTo>
                    <a:cubicBezTo>
                      <a:pt x="803" y="1242"/>
                      <a:pt x="595" y="1196"/>
                      <a:pt x="394" y="1128"/>
                    </a:cubicBezTo>
                    <a:cubicBezTo>
                      <a:pt x="394" y="1128"/>
                      <a:pt x="314" y="1264"/>
                      <a:pt x="226" y="1439"/>
                    </a:cubicBezTo>
                    <a:cubicBezTo>
                      <a:pt x="138" y="1612"/>
                      <a:pt x="40" y="1823"/>
                      <a:pt x="0" y="1974"/>
                    </a:cubicBezTo>
                    <a:cubicBezTo>
                      <a:pt x="0" y="1974"/>
                      <a:pt x="18" y="1983"/>
                      <a:pt x="51" y="1997"/>
                    </a:cubicBezTo>
                    <a:cubicBezTo>
                      <a:pt x="100" y="2019"/>
                      <a:pt x="183" y="2053"/>
                      <a:pt x="294" y="2094"/>
                    </a:cubicBezTo>
                    <a:cubicBezTo>
                      <a:pt x="575" y="2194"/>
                      <a:pt x="864" y="2268"/>
                      <a:pt x="1158" y="2315"/>
                    </a:cubicBezTo>
                    <a:cubicBezTo>
                      <a:pt x="1263" y="2333"/>
                      <a:pt x="1376" y="2346"/>
                      <a:pt x="1491" y="2356"/>
                    </a:cubicBezTo>
                    <a:cubicBezTo>
                      <a:pt x="1713" y="2374"/>
                      <a:pt x="1937" y="2384"/>
                      <a:pt x="2160" y="2384"/>
                    </a:cubicBezTo>
                    <a:cubicBezTo>
                      <a:pt x="2286" y="2384"/>
                      <a:pt x="2412" y="2381"/>
                      <a:pt x="2538" y="2375"/>
                    </a:cubicBezTo>
                    <a:cubicBezTo>
                      <a:pt x="2762" y="2367"/>
                      <a:pt x="2986" y="2347"/>
                      <a:pt x="3208" y="2315"/>
                    </a:cubicBezTo>
                    <a:cubicBezTo>
                      <a:pt x="3394" y="2285"/>
                      <a:pt x="3577" y="2234"/>
                      <a:pt x="3752" y="2165"/>
                    </a:cubicBezTo>
                    <a:cubicBezTo>
                      <a:pt x="3869" y="2119"/>
                      <a:pt x="3940" y="2081"/>
                      <a:pt x="3940" y="2081"/>
                    </a:cubicBezTo>
                    <a:lnTo>
                      <a:pt x="3940" y="1268"/>
                    </a:lnTo>
                    <a:cubicBezTo>
                      <a:pt x="3648" y="1324"/>
                      <a:pt x="3140" y="1423"/>
                      <a:pt x="2884" y="1476"/>
                    </a:cubicBezTo>
                    <a:cubicBezTo>
                      <a:pt x="2884" y="1476"/>
                      <a:pt x="2746" y="223"/>
                      <a:pt x="2693" y="31"/>
                    </a:cubicBezTo>
                    <a:lnTo>
                      <a:pt x="2645" y="19"/>
                    </a:lnTo>
                    <a:lnTo>
                      <a:pt x="2584" y="3"/>
                    </a:lnTo>
                    <a:lnTo>
                      <a:pt x="257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9"/>
              <p:cNvSpPr/>
              <p:nvPr/>
            </p:nvSpPr>
            <p:spPr>
              <a:xfrm flipH="1">
                <a:off x="-798364" y="2809119"/>
                <a:ext cx="119891" cy="160256"/>
              </a:xfrm>
              <a:custGeom>
                <a:rect b="b" l="l" r="r" t="t"/>
                <a:pathLst>
                  <a:path extrusionOk="0" h="1731" w="1295">
                    <a:moveTo>
                      <a:pt x="0" y="0"/>
                    </a:moveTo>
                    <a:cubicBezTo>
                      <a:pt x="10" y="103"/>
                      <a:pt x="22" y="268"/>
                      <a:pt x="35" y="534"/>
                    </a:cubicBezTo>
                    <a:cubicBezTo>
                      <a:pt x="65" y="1146"/>
                      <a:pt x="140" y="1731"/>
                      <a:pt x="140" y="1731"/>
                    </a:cubicBezTo>
                    <a:lnTo>
                      <a:pt x="1295" y="1343"/>
                    </a:lnTo>
                    <a:lnTo>
                      <a:pt x="1295" y="1249"/>
                    </a:lnTo>
                    <a:cubicBezTo>
                      <a:pt x="1003" y="1305"/>
                      <a:pt x="495" y="1404"/>
                      <a:pt x="239" y="1457"/>
                    </a:cubicBezTo>
                    <a:cubicBezTo>
                      <a:pt x="239" y="1457"/>
                      <a:pt x="101" y="204"/>
                      <a:pt x="48" y="13"/>
                    </a:cubicBezTo>
                    <a:lnTo>
                      <a:pt x="0" y="0"/>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9"/>
              <p:cNvSpPr/>
              <p:nvPr/>
            </p:nvSpPr>
            <p:spPr>
              <a:xfrm flipH="1">
                <a:off x="-672926" y="2807350"/>
                <a:ext cx="245401" cy="191250"/>
              </a:xfrm>
              <a:custGeom>
                <a:rect b="b" l="l" r="r" t="t"/>
                <a:pathLst>
                  <a:path extrusionOk="0" h="2094" w="2585">
                    <a:moveTo>
                      <a:pt x="2573" y="1"/>
                    </a:moveTo>
                    <a:cubicBezTo>
                      <a:pt x="2573" y="1"/>
                      <a:pt x="2369" y="355"/>
                      <a:pt x="2218" y="679"/>
                    </a:cubicBezTo>
                    <a:cubicBezTo>
                      <a:pt x="2123" y="883"/>
                      <a:pt x="2010" y="1080"/>
                      <a:pt x="1883" y="1266"/>
                    </a:cubicBezTo>
                    <a:cubicBezTo>
                      <a:pt x="1883" y="1266"/>
                      <a:pt x="1664" y="1282"/>
                      <a:pt x="1406" y="1282"/>
                    </a:cubicBezTo>
                    <a:cubicBezTo>
                      <a:pt x="1278" y="1282"/>
                      <a:pt x="1139" y="1278"/>
                      <a:pt x="1013" y="1266"/>
                    </a:cubicBezTo>
                    <a:cubicBezTo>
                      <a:pt x="803" y="1242"/>
                      <a:pt x="595" y="1196"/>
                      <a:pt x="394" y="1128"/>
                    </a:cubicBezTo>
                    <a:cubicBezTo>
                      <a:pt x="394" y="1128"/>
                      <a:pt x="314" y="1264"/>
                      <a:pt x="226" y="1439"/>
                    </a:cubicBezTo>
                    <a:cubicBezTo>
                      <a:pt x="138" y="1612"/>
                      <a:pt x="40" y="1823"/>
                      <a:pt x="0" y="1974"/>
                    </a:cubicBezTo>
                    <a:cubicBezTo>
                      <a:pt x="0" y="1974"/>
                      <a:pt x="18" y="1983"/>
                      <a:pt x="51" y="1997"/>
                    </a:cubicBezTo>
                    <a:cubicBezTo>
                      <a:pt x="100" y="2019"/>
                      <a:pt x="183" y="2053"/>
                      <a:pt x="294" y="2094"/>
                    </a:cubicBezTo>
                    <a:cubicBezTo>
                      <a:pt x="361" y="1773"/>
                      <a:pt x="555" y="1488"/>
                      <a:pt x="555" y="1488"/>
                    </a:cubicBezTo>
                    <a:lnTo>
                      <a:pt x="1077" y="1549"/>
                    </a:lnTo>
                    <a:cubicBezTo>
                      <a:pt x="1175" y="1560"/>
                      <a:pt x="1267" y="1565"/>
                      <a:pt x="1353" y="1565"/>
                    </a:cubicBezTo>
                    <a:cubicBezTo>
                      <a:pt x="1724" y="1565"/>
                      <a:pt x="1969" y="1476"/>
                      <a:pt x="1969" y="1476"/>
                    </a:cubicBezTo>
                    <a:cubicBezTo>
                      <a:pt x="1969" y="1476"/>
                      <a:pt x="2416" y="364"/>
                      <a:pt x="2584" y="5"/>
                    </a:cubicBezTo>
                    <a:lnTo>
                      <a:pt x="2573" y="1"/>
                    </a:ln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9"/>
              <p:cNvSpPr/>
              <p:nvPr/>
            </p:nvSpPr>
            <p:spPr>
              <a:xfrm flipH="1">
                <a:off x="-608206" y="2751535"/>
                <a:ext cx="55641" cy="42031"/>
              </a:xfrm>
              <a:custGeom>
                <a:rect b="b" l="l" r="r" t="t"/>
                <a:pathLst>
                  <a:path extrusionOk="0" h="454" w="601">
                    <a:moveTo>
                      <a:pt x="59" y="0"/>
                    </a:moveTo>
                    <a:lnTo>
                      <a:pt x="59" y="0"/>
                    </a:lnTo>
                    <a:cubicBezTo>
                      <a:pt x="67" y="22"/>
                      <a:pt x="71" y="35"/>
                      <a:pt x="71" y="35"/>
                    </a:cubicBezTo>
                    <a:lnTo>
                      <a:pt x="64" y="172"/>
                    </a:lnTo>
                    <a:lnTo>
                      <a:pt x="0" y="255"/>
                    </a:lnTo>
                    <a:cubicBezTo>
                      <a:pt x="55" y="293"/>
                      <a:pt x="114" y="326"/>
                      <a:pt x="175" y="356"/>
                    </a:cubicBezTo>
                    <a:lnTo>
                      <a:pt x="201" y="368"/>
                    </a:lnTo>
                    <a:lnTo>
                      <a:pt x="221" y="376"/>
                    </a:lnTo>
                    <a:lnTo>
                      <a:pt x="248" y="388"/>
                    </a:lnTo>
                    <a:lnTo>
                      <a:pt x="266" y="395"/>
                    </a:lnTo>
                    <a:cubicBezTo>
                      <a:pt x="281" y="402"/>
                      <a:pt x="297" y="408"/>
                      <a:pt x="314" y="416"/>
                    </a:cubicBezTo>
                    <a:cubicBezTo>
                      <a:pt x="347" y="429"/>
                      <a:pt x="385" y="442"/>
                      <a:pt x="424" y="453"/>
                    </a:cubicBezTo>
                    <a:cubicBezTo>
                      <a:pt x="495" y="381"/>
                      <a:pt x="573" y="268"/>
                      <a:pt x="600" y="193"/>
                    </a:cubicBezTo>
                    <a:cubicBezTo>
                      <a:pt x="505" y="170"/>
                      <a:pt x="420" y="144"/>
                      <a:pt x="344" y="117"/>
                    </a:cubicBezTo>
                    <a:cubicBezTo>
                      <a:pt x="318" y="109"/>
                      <a:pt x="295" y="99"/>
                      <a:pt x="272" y="91"/>
                    </a:cubicBezTo>
                    <a:cubicBezTo>
                      <a:pt x="187" y="60"/>
                      <a:pt x="116" y="28"/>
                      <a:pt x="59"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9"/>
              <p:cNvSpPr/>
              <p:nvPr/>
            </p:nvSpPr>
            <p:spPr>
              <a:xfrm flipH="1">
                <a:off x="-605800" y="2758571"/>
                <a:ext cx="174236" cy="55455"/>
              </a:xfrm>
              <a:custGeom>
                <a:rect b="b" l="l" r="r" t="t"/>
                <a:pathLst>
                  <a:path extrusionOk="0" h="599" w="1882">
                    <a:moveTo>
                      <a:pt x="1650" y="1"/>
                    </a:moveTo>
                    <a:cubicBezTo>
                      <a:pt x="1468" y="98"/>
                      <a:pt x="1272" y="170"/>
                      <a:pt x="1071" y="218"/>
                    </a:cubicBezTo>
                    <a:cubicBezTo>
                      <a:pt x="872" y="261"/>
                      <a:pt x="669" y="295"/>
                      <a:pt x="467" y="318"/>
                    </a:cubicBezTo>
                    <a:cubicBezTo>
                      <a:pt x="336" y="332"/>
                      <a:pt x="248" y="340"/>
                      <a:pt x="248" y="340"/>
                    </a:cubicBezTo>
                    <a:cubicBezTo>
                      <a:pt x="248" y="340"/>
                      <a:pt x="101" y="457"/>
                      <a:pt x="1" y="512"/>
                    </a:cubicBezTo>
                    <a:cubicBezTo>
                      <a:pt x="1" y="512"/>
                      <a:pt x="62" y="598"/>
                      <a:pt x="380" y="598"/>
                    </a:cubicBezTo>
                    <a:cubicBezTo>
                      <a:pt x="490" y="598"/>
                      <a:pt x="632" y="588"/>
                      <a:pt x="814" y="559"/>
                    </a:cubicBezTo>
                    <a:cubicBezTo>
                      <a:pt x="821" y="558"/>
                      <a:pt x="827" y="557"/>
                      <a:pt x="834" y="555"/>
                    </a:cubicBezTo>
                    <a:cubicBezTo>
                      <a:pt x="1520" y="444"/>
                      <a:pt x="1769" y="264"/>
                      <a:pt x="1881" y="109"/>
                    </a:cubicBezTo>
                    <a:cubicBezTo>
                      <a:pt x="1881" y="109"/>
                      <a:pt x="1834" y="31"/>
                      <a:pt x="165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9"/>
              <p:cNvSpPr/>
              <p:nvPr/>
            </p:nvSpPr>
            <p:spPr>
              <a:xfrm flipH="1">
                <a:off x="-780975" y="3004550"/>
                <a:ext cx="112500" cy="420874"/>
              </a:xfrm>
              <a:custGeom>
                <a:rect b="b" l="l" r="r" t="t"/>
                <a:pathLst>
                  <a:path extrusionOk="0" h="4514" w="1215">
                    <a:moveTo>
                      <a:pt x="1215" y="1"/>
                    </a:moveTo>
                    <a:lnTo>
                      <a:pt x="1215" y="1"/>
                    </a:lnTo>
                    <a:cubicBezTo>
                      <a:pt x="1040" y="70"/>
                      <a:pt x="857" y="121"/>
                      <a:pt x="671" y="151"/>
                    </a:cubicBezTo>
                    <a:cubicBezTo>
                      <a:pt x="449" y="183"/>
                      <a:pt x="225" y="203"/>
                      <a:pt x="1" y="212"/>
                    </a:cubicBezTo>
                    <a:cubicBezTo>
                      <a:pt x="63" y="520"/>
                      <a:pt x="247" y="1520"/>
                      <a:pt x="282" y="1686"/>
                    </a:cubicBezTo>
                    <a:cubicBezTo>
                      <a:pt x="134" y="1967"/>
                      <a:pt x="76" y="2284"/>
                      <a:pt x="114" y="2598"/>
                    </a:cubicBezTo>
                    <a:cubicBezTo>
                      <a:pt x="172" y="3043"/>
                      <a:pt x="474" y="4088"/>
                      <a:pt x="606" y="4457"/>
                    </a:cubicBezTo>
                    <a:cubicBezTo>
                      <a:pt x="642" y="4473"/>
                      <a:pt x="675" y="4491"/>
                      <a:pt x="708" y="4513"/>
                    </a:cubicBezTo>
                    <a:cubicBezTo>
                      <a:pt x="639" y="4179"/>
                      <a:pt x="512" y="3539"/>
                      <a:pt x="419" y="3017"/>
                    </a:cubicBezTo>
                    <a:cubicBezTo>
                      <a:pt x="287" y="2274"/>
                      <a:pt x="419" y="1818"/>
                      <a:pt x="419" y="1818"/>
                    </a:cubicBezTo>
                    <a:cubicBezTo>
                      <a:pt x="434" y="1612"/>
                      <a:pt x="439" y="980"/>
                      <a:pt x="436" y="468"/>
                    </a:cubicBezTo>
                    <a:cubicBezTo>
                      <a:pt x="794" y="413"/>
                      <a:pt x="1051" y="302"/>
                      <a:pt x="1209" y="211"/>
                    </a:cubicBezTo>
                    <a:cubicBezTo>
                      <a:pt x="1212" y="121"/>
                      <a:pt x="1215" y="47"/>
                      <a:pt x="1215"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9"/>
              <p:cNvSpPr/>
              <p:nvPr/>
            </p:nvSpPr>
            <p:spPr>
              <a:xfrm flipH="1">
                <a:off x="-571647" y="2990250"/>
                <a:ext cx="299597" cy="426195"/>
              </a:xfrm>
              <a:custGeom>
                <a:rect b="b" l="l" r="r" t="t"/>
                <a:pathLst>
                  <a:path extrusionOk="0" h="4582" w="3236">
                    <a:moveTo>
                      <a:pt x="1796" y="0"/>
                    </a:moveTo>
                    <a:cubicBezTo>
                      <a:pt x="1796" y="0"/>
                      <a:pt x="1770" y="68"/>
                      <a:pt x="1727" y="178"/>
                    </a:cubicBezTo>
                    <a:cubicBezTo>
                      <a:pt x="1954" y="333"/>
                      <a:pt x="2201" y="454"/>
                      <a:pt x="2462" y="541"/>
                    </a:cubicBezTo>
                    <a:cubicBezTo>
                      <a:pt x="2230" y="1043"/>
                      <a:pt x="1929" y="1696"/>
                      <a:pt x="1745" y="2130"/>
                    </a:cubicBezTo>
                    <a:cubicBezTo>
                      <a:pt x="1416" y="2909"/>
                      <a:pt x="672" y="4193"/>
                      <a:pt x="169" y="4456"/>
                    </a:cubicBezTo>
                    <a:lnTo>
                      <a:pt x="15" y="4385"/>
                    </a:lnTo>
                    <a:cubicBezTo>
                      <a:pt x="5" y="4441"/>
                      <a:pt x="1" y="4473"/>
                      <a:pt x="1" y="4473"/>
                    </a:cubicBezTo>
                    <a:cubicBezTo>
                      <a:pt x="1" y="4473"/>
                      <a:pt x="7" y="4485"/>
                      <a:pt x="17" y="4499"/>
                    </a:cubicBezTo>
                    <a:lnTo>
                      <a:pt x="103" y="4582"/>
                    </a:lnTo>
                    <a:cubicBezTo>
                      <a:pt x="103" y="4582"/>
                      <a:pt x="157" y="4582"/>
                      <a:pt x="313" y="4515"/>
                    </a:cubicBezTo>
                    <a:cubicBezTo>
                      <a:pt x="388" y="4483"/>
                      <a:pt x="500" y="4428"/>
                      <a:pt x="595" y="4379"/>
                    </a:cubicBezTo>
                    <a:cubicBezTo>
                      <a:pt x="617" y="4363"/>
                      <a:pt x="637" y="4346"/>
                      <a:pt x="655" y="4330"/>
                    </a:cubicBezTo>
                    <a:cubicBezTo>
                      <a:pt x="799" y="4198"/>
                      <a:pt x="1715" y="2717"/>
                      <a:pt x="2022" y="2238"/>
                    </a:cubicBezTo>
                    <a:cubicBezTo>
                      <a:pt x="2233" y="1907"/>
                      <a:pt x="2745" y="1117"/>
                      <a:pt x="3040" y="660"/>
                    </a:cubicBezTo>
                    <a:cubicBezTo>
                      <a:pt x="3130" y="522"/>
                      <a:pt x="3199" y="415"/>
                      <a:pt x="3236" y="360"/>
                    </a:cubicBezTo>
                    <a:cubicBezTo>
                      <a:pt x="3121" y="350"/>
                      <a:pt x="3008" y="336"/>
                      <a:pt x="2903" y="318"/>
                    </a:cubicBezTo>
                    <a:cubicBezTo>
                      <a:pt x="2794" y="301"/>
                      <a:pt x="2690" y="281"/>
                      <a:pt x="2593" y="259"/>
                    </a:cubicBezTo>
                    <a:cubicBezTo>
                      <a:pt x="2320" y="198"/>
                      <a:pt x="2054" y="111"/>
                      <a:pt x="1796"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9"/>
              <p:cNvSpPr/>
              <p:nvPr/>
            </p:nvSpPr>
            <p:spPr>
              <a:xfrm flipH="1">
                <a:off x="-344356" y="3382288"/>
                <a:ext cx="76193" cy="122761"/>
              </a:xfrm>
              <a:custGeom>
                <a:rect b="b" l="l" r="r" t="t"/>
                <a:pathLst>
                  <a:path extrusionOk="0" h="1326" w="823">
                    <a:moveTo>
                      <a:pt x="823" y="0"/>
                    </a:moveTo>
                    <a:lnTo>
                      <a:pt x="823" y="0"/>
                    </a:lnTo>
                    <a:cubicBezTo>
                      <a:pt x="815" y="5"/>
                      <a:pt x="731" y="48"/>
                      <a:pt x="636" y="97"/>
                    </a:cubicBezTo>
                    <a:cubicBezTo>
                      <a:pt x="540" y="146"/>
                      <a:pt x="429" y="203"/>
                      <a:pt x="354" y="235"/>
                    </a:cubicBezTo>
                    <a:cubicBezTo>
                      <a:pt x="351" y="236"/>
                      <a:pt x="347" y="237"/>
                      <a:pt x="342" y="239"/>
                    </a:cubicBezTo>
                    <a:cubicBezTo>
                      <a:pt x="134" y="631"/>
                      <a:pt x="1" y="991"/>
                      <a:pt x="21" y="1325"/>
                    </a:cubicBezTo>
                    <a:cubicBezTo>
                      <a:pt x="124" y="1305"/>
                      <a:pt x="192" y="1289"/>
                      <a:pt x="192" y="1289"/>
                    </a:cubicBezTo>
                    <a:cubicBezTo>
                      <a:pt x="192" y="1289"/>
                      <a:pt x="222" y="926"/>
                      <a:pt x="319" y="726"/>
                    </a:cubicBezTo>
                    <a:cubicBezTo>
                      <a:pt x="413" y="531"/>
                      <a:pt x="809" y="16"/>
                      <a:pt x="823" y="0"/>
                    </a:cubicBezTo>
                    <a:close/>
                  </a:path>
                </a:pathLst>
              </a:custGeom>
              <a:solidFill>
                <a:srgbClr val="637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9"/>
              <p:cNvSpPr/>
              <p:nvPr/>
            </p:nvSpPr>
            <p:spPr>
              <a:xfrm flipH="1">
                <a:off x="-790865" y="3410339"/>
                <a:ext cx="83600" cy="117577"/>
              </a:xfrm>
              <a:custGeom>
                <a:rect b="b" l="l" r="r" t="t"/>
                <a:pathLst>
                  <a:path extrusionOk="0" h="1270" w="903">
                    <a:moveTo>
                      <a:pt x="30" y="1"/>
                    </a:moveTo>
                    <a:cubicBezTo>
                      <a:pt x="19" y="1"/>
                      <a:pt x="10" y="3"/>
                      <a:pt x="0" y="8"/>
                    </a:cubicBezTo>
                    <a:cubicBezTo>
                      <a:pt x="0" y="8"/>
                      <a:pt x="324" y="638"/>
                      <a:pt x="360" y="704"/>
                    </a:cubicBezTo>
                    <a:cubicBezTo>
                      <a:pt x="360" y="704"/>
                      <a:pt x="341" y="1059"/>
                      <a:pt x="360" y="1137"/>
                    </a:cubicBezTo>
                    <a:cubicBezTo>
                      <a:pt x="538" y="1193"/>
                      <a:pt x="719" y="1236"/>
                      <a:pt x="903" y="1270"/>
                    </a:cubicBezTo>
                    <a:cubicBezTo>
                      <a:pt x="787" y="1138"/>
                      <a:pt x="579" y="891"/>
                      <a:pt x="528" y="746"/>
                    </a:cubicBezTo>
                    <a:cubicBezTo>
                      <a:pt x="470" y="584"/>
                      <a:pt x="485" y="383"/>
                      <a:pt x="295" y="101"/>
                    </a:cubicBezTo>
                    <a:cubicBezTo>
                      <a:pt x="262" y="76"/>
                      <a:pt x="224" y="56"/>
                      <a:pt x="185" y="39"/>
                    </a:cubicBezTo>
                    <a:cubicBezTo>
                      <a:pt x="110" y="8"/>
                      <a:pt x="64" y="1"/>
                      <a:pt x="36" y="1"/>
                    </a:cubicBezTo>
                    <a:cubicBezTo>
                      <a:pt x="34" y="1"/>
                      <a:pt x="32" y="1"/>
                      <a:pt x="30" y="1"/>
                    </a:cubicBezTo>
                    <a:close/>
                  </a:path>
                </a:pathLst>
              </a:custGeom>
              <a:solidFill>
                <a:srgbClr val="637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9"/>
              <p:cNvSpPr/>
              <p:nvPr/>
            </p:nvSpPr>
            <p:spPr>
              <a:xfrm flipH="1">
                <a:off x="-724300" y="2382238"/>
                <a:ext cx="28607" cy="57863"/>
              </a:xfrm>
              <a:custGeom>
                <a:rect b="b" l="l" r="r" t="t"/>
                <a:pathLst>
                  <a:path extrusionOk="0" h="625" w="309">
                    <a:moveTo>
                      <a:pt x="300" y="1"/>
                    </a:moveTo>
                    <a:cubicBezTo>
                      <a:pt x="294" y="1"/>
                      <a:pt x="290" y="5"/>
                      <a:pt x="290" y="9"/>
                    </a:cubicBezTo>
                    <a:cubicBezTo>
                      <a:pt x="275" y="228"/>
                      <a:pt x="252" y="555"/>
                      <a:pt x="242" y="605"/>
                    </a:cubicBezTo>
                    <a:cubicBezTo>
                      <a:pt x="212" y="598"/>
                      <a:pt x="95" y="571"/>
                      <a:pt x="19" y="510"/>
                    </a:cubicBezTo>
                    <a:cubicBezTo>
                      <a:pt x="18" y="508"/>
                      <a:pt x="16" y="507"/>
                      <a:pt x="14" y="507"/>
                    </a:cubicBezTo>
                    <a:cubicBezTo>
                      <a:pt x="6" y="507"/>
                      <a:pt x="0" y="519"/>
                      <a:pt x="9" y="524"/>
                    </a:cubicBezTo>
                    <a:cubicBezTo>
                      <a:pt x="99" y="597"/>
                      <a:pt x="241" y="624"/>
                      <a:pt x="247" y="624"/>
                    </a:cubicBezTo>
                    <a:lnTo>
                      <a:pt x="248" y="624"/>
                    </a:lnTo>
                    <a:cubicBezTo>
                      <a:pt x="251" y="624"/>
                      <a:pt x="252" y="624"/>
                      <a:pt x="254" y="623"/>
                    </a:cubicBezTo>
                    <a:cubicBezTo>
                      <a:pt x="258" y="620"/>
                      <a:pt x="268" y="611"/>
                      <a:pt x="309" y="11"/>
                    </a:cubicBezTo>
                    <a:cubicBezTo>
                      <a:pt x="309" y="7"/>
                      <a:pt x="304" y="2"/>
                      <a:pt x="300" y="1"/>
                    </a:cubicBezTo>
                    <a:close/>
                  </a:path>
                </a:pathLst>
              </a:custGeom>
              <a:solidFill>
                <a:srgbClr val="984D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9"/>
              <p:cNvSpPr/>
              <p:nvPr/>
            </p:nvSpPr>
            <p:spPr>
              <a:xfrm flipH="1">
                <a:off x="-697637" y="2438896"/>
                <a:ext cx="34347" cy="18979"/>
              </a:xfrm>
              <a:custGeom>
                <a:rect b="b" l="l" r="r" t="t"/>
                <a:pathLst>
                  <a:path extrusionOk="0" h="205" w="371">
                    <a:moveTo>
                      <a:pt x="191" y="1"/>
                    </a:moveTo>
                    <a:cubicBezTo>
                      <a:pt x="118" y="1"/>
                      <a:pt x="47" y="34"/>
                      <a:pt x="1" y="92"/>
                    </a:cubicBezTo>
                    <a:cubicBezTo>
                      <a:pt x="63" y="96"/>
                      <a:pt x="123" y="108"/>
                      <a:pt x="183" y="124"/>
                    </a:cubicBezTo>
                    <a:cubicBezTo>
                      <a:pt x="248" y="144"/>
                      <a:pt x="312" y="171"/>
                      <a:pt x="371" y="205"/>
                    </a:cubicBezTo>
                    <a:cubicBezTo>
                      <a:pt x="371" y="205"/>
                      <a:pt x="322" y="4"/>
                      <a:pt x="196" y="1"/>
                    </a:cubicBezTo>
                    <a:cubicBezTo>
                      <a:pt x="194" y="1"/>
                      <a:pt x="193" y="1"/>
                      <a:pt x="19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9"/>
              <p:cNvSpPr/>
              <p:nvPr/>
            </p:nvSpPr>
            <p:spPr>
              <a:xfrm flipH="1">
                <a:off x="-697637" y="2386219"/>
                <a:ext cx="9536" cy="21756"/>
              </a:xfrm>
              <a:custGeom>
                <a:rect b="b" l="l" r="r" t="t"/>
                <a:pathLst>
                  <a:path extrusionOk="0" h="235" w="103">
                    <a:moveTo>
                      <a:pt x="73" y="1"/>
                    </a:moveTo>
                    <a:cubicBezTo>
                      <a:pt x="53" y="1"/>
                      <a:pt x="27" y="49"/>
                      <a:pt x="15" y="110"/>
                    </a:cubicBezTo>
                    <a:cubicBezTo>
                      <a:pt x="0" y="173"/>
                      <a:pt x="6" y="230"/>
                      <a:pt x="28" y="234"/>
                    </a:cubicBezTo>
                    <a:cubicBezTo>
                      <a:pt x="28" y="234"/>
                      <a:pt x="29" y="234"/>
                      <a:pt x="30" y="234"/>
                    </a:cubicBezTo>
                    <a:cubicBezTo>
                      <a:pt x="50" y="234"/>
                      <a:pt x="76" y="187"/>
                      <a:pt x="88" y="126"/>
                    </a:cubicBezTo>
                    <a:cubicBezTo>
                      <a:pt x="103" y="60"/>
                      <a:pt x="96" y="6"/>
                      <a:pt x="75" y="1"/>
                    </a:cubicBezTo>
                    <a:cubicBezTo>
                      <a:pt x="75" y="1"/>
                      <a:pt x="74" y="1"/>
                      <a:pt x="73"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9"/>
              <p:cNvSpPr/>
              <p:nvPr/>
            </p:nvSpPr>
            <p:spPr>
              <a:xfrm flipH="1">
                <a:off x="-744667" y="2391033"/>
                <a:ext cx="9628" cy="21756"/>
              </a:xfrm>
              <a:custGeom>
                <a:rect b="b" l="l" r="r" t="t"/>
                <a:pathLst>
                  <a:path extrusionOk="0" h="235" w="104">
                    <a:moveTo>
                      <a:pt x="74" y="1"/>
                    </a:moveTo>
                    <a:cubicBezTo>
                      <a:pt x="54" y="1"/>
                      <a:pt x="28" y="47"/>
                      <a:pt x="15" y="110"/>
                    </a:cubicBezTo>
                    <a:cubicBezTo>
                      <a:pt x="1" y="173"/>
                      <a:pt x="8" y="230"/>
                      <a:pt x="28" y="234"/>
                    </a:cubicBezTo>
                    <a:cubicBezTo>
                      <a:pt x="29" y="234"/>
                      <a:pt x="30" y="234"/>
                      <a:pt x="30" y="234"/>
                    </a:cubicBezTo>
                    <a:cubicBezTo>
                      <a:pt x="50" y="234"/>
                      <a:pt x="77" y="187"/>
                      <a:pt x="89" y="126"/>
                    </a:cubicBezTo>
                    <a:cubicBezTo>
                      <a:pt x="104" y="61"/>
                      <a:pt x="98" y="6"/>
                      <a:pt x="76" y="1"/>
                    </a:cubicBezTo>
                    <a:cubicBezTo>
                      <a:pt x="75" y="1"/>
                      <a:pt x="74" y="1"/>
                      <a:pt x="74"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9"/>
              <p:cNvSpPr/>
              <p:nvPr/>
            </p:nvSpPr>
            <p:spPr>
              <a:xfrm flipH="1">
                <a:off x="-1168031" y="2509256"/>
                <a:ext cx="19534" cy="14813"/>
              </a:xfrm>
              <a:custGeom>
                <a:rect b="b" l="l" r="r" t="t"/>
                <a:pathLst>
                  <a:path extrusionOk="0" h="160" w="211">
                    <a:moveTo>
                      <a:pt x="69" y="0"/>
                    </a:moveTo>
                    <a:cubicBezTo>
                      <a:pt x="58" y="3"/>
                      <a:pt x="46" y="5"/>
                      <a:pt x="35" y="5"/>
                    </a:cubicBezTo>
                    <a:cubicBezTo>
                      <a:pt x="23" y="5"/>
                      <a:pt x="12" y="3"/>
                      <a:pt x="1" y="0"/>
                    </a:cubicBezTo>
                    <a:lnTo>
                      <a:pt x="1" y="0"/>
                    </a:lnTo>
                    <a:cubicBezTo>
                      <a:pt x="1" y="0"/>
                      <a:pt x="18" y="116"/>
                      <a:pt x="21" y="159"/>
                    </a:cubicBezTo>
                    <a:cubicBezTo>
                      <a:pt x="21" y="159"/>
                      <a:pt x="166" y="112"/>
                      <a:pt x="204" y="112"/>
                    </a:cubicBezTo>
                    <a:cubicBezTo>
                      <a:pt x="207" y="112"/>
                      <a:pt x="209" y="113"/>
                      <a:pt x="211" y="113"/>
                    </a:cubicBezTo>
                    <a:cubicBezTo>
                      <a:pt x="211" y="113"/>
                      <a:pt x="95" y="18"/>
                      <a:pt x="69" y="0"/>
                    </a:cubicBezTo>
                    <a:close/>
                  </a:path>
                </a:pathLst>
              </a:custGeom>
              <a:solidFill>
                <a:srgbClr val="7466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9"/>
              <p:cNvSpPr/>
              <p:nvPr/>
            </p:nvSpPr>
            <p:spPr>
              <a:xfrm flipH="1">
                <a:off x="-923902" y="2033215"/>
                <a:ext cx="238949" cy="1072076"/>
              </a:xfrm>
              <a:custGeom>
                <a:rect b="b" l="l" r="r" t="t"/>
                <a:pathLst>
                  <a:path extrusionOk="0" h="11580" w="2581">
                    <a:moveTo>
                      <a:pt x="1087" y="0"/>
                    </a:moveTo>
                    <a:cubicBezTo>
                      <a:pt x="1083" y="0"/>
                      <a:pt x="1080" y="2"/>
                      <a:pt x="1079" y="5"/>
                    </a:cubicBezTo>
                    <a:cubicBezTo>
                      <a:pt x="1044" y="89"/>
                      <a:pt x="675" y="2181"/>
                      <a:pt x="378" y="3862"/>
                    </a:cubicBezTo>
                    <a:cubicBezTo>
                      <a:pt x="214" y="4799"/>
                      <a:pt x="70" y="5610"/>
                      <a:pt x="47" y="5725"/>
                    </a:cubicBezTo>
                    <a:cubicBezTo>
                      <a:pt x="1" y="5942"/>
                      <a:pt x="53" y="6071"/>
                      <a:pt x="114" y="6220"/>
                    </a:cubicBezTo>
                    <a:cubicBezTo>
                      <a:pt x="148" y="6298"/>
                      <a:pt x="176" y="6379"/>
                      <a:pt x="199" y="6462"/>
                    </a:cubicBezTo>
                    <a:cubicBezTo>
                      <a:pt x="257" y="6684"/>
                      <a:pt x="695" y="7594"/>
                      <a:pt x="985" y="8198"/>
                    </a:cubicBezTo>
                    <a:cubicBezTo>
                      <a:pt x="1083" y="8403"/>
                      <a:pt x="1168" y="8581"/>
                      <a:pt x="1216" y="8684"/>
                    </a:cubicBezTo>
                    <a:cubicBezTo>
                      <a:pt x="1400" y="9082"/>
                      <a:pt x="2551" y="11550"/>
                      <a:pt x="2563" y="11576"/>
                    </a:cubicBezTo>
                    <a:cubicBezTo>
                      <a:pt x="2564" y="11579"/>
                      <a:pt x="2567" y="11580"/>
                      <a:pt x="2570" y="11580"/>
                    </a:cubicBezTo>
                    <a:cubicBezTo>
                      <a:pt x="2572" y="11580"/>
                      <a:pt x="2573" y="11579"/>
                      <a:pt x="2575" y="11579"/>
                    </a:cubicBezTo>
                    <a:cubicBezTo>
                      <a:pt x="2579" y="11576"/>
                      <a:pt x="2580" y="11571"/>
                      <a:pt x="2579" y="11567"/>
                    </a:cubicBezTo>
                    <a:cubicBezTo>
                      <a:pt x="2567" y="11541"/>
                      <a:pt x="1416" y="9073"/>
                      <a:pt x="1232" y="8675"/>
                    </a:cubicBezTo>
                    <a:cubicBezTo>
                      <a:pt x="1186" y="8572"/>
                      <a:pt x="1099" y="8394"/>
                      <a:pt x="1001" y="8189"/>
                    </a:cubicBezTo>
                    <a:cubicBezTo>
                      <a:pt x="711" y="7586"/>
                      <a:pt x="274" y="6677"/>
                      <a:pt x="216" y="6456"/>
                    </a:cubicBezTo>
                    <a:cubicBezTo>
                      <a:pt x="193" y="6373"/>
                      <a:pt x="164" y="6292"/>
                      <a:pt x="131" y="6213"/>
                    </a:cubicBezTo>
                    <a:cubicBezTo>
                      <a:pt x="69" y="6061"/>
                      <a:pt x="20" y="5939"/>
                      <a:pt x="65" y="5728"/>
                    </a:cubicBezTo>
                    <a:cubicBezTo>
                      <a:pt x="89" y="5611"/>
                      <a:pt x="225" y="4841"/>
                      <a:pt x="396" y="3865"/>
                    </a:cubicBezTo>
                    <a:cubicBezTo>
                      <a:pt x="676" y="2273"/>
                      <a:pt x="1061" y="95"/>
                      <a:pt x="1095" y="12"/>
                    </a:cubicBezTo>
                    <a:cubicBezTo>
                      <a:pt x="1097" y="8"/>
                      <a:pt x="1095" y="2"/>
                      <a:pt x="1090" y="1"/>
                    </a:cubicBezTo>
                    <a:cubicBezTo>
                      <a:pt x="1089" y="0"/>
                      <a:pt x="1088" y="0"/>
                      <a:pt x="1087" y="0"/>
                    </a:cubicBezTo>
                    <a:close/>
                  </a:path>
                </a:pathLst>
              </a:custGeom>
              <a:solidFill>
                <a:srgbClr val="CCC7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9"/>
              <p:cNvSpPr/>
              <p:nvPr/>
            </p:nvSpPr>
            <p:spPr>
              <a:xfrm flipH="1">
                <a:off x="-940934" y="3103798"/>
                <a:ext cx="17961" cy="4907"/>
              </a:xfrm>
              <a:custGeom>
                <a:rect b="b" l="l" r="r" t="t"/>
                <a:pathLst>
                  <a:path extrusionOk="0" h="53" w="194">
                    <a:moveTo>
                      <a:pt x="1" y="0"/>
                    </a:moveTo>
                    <a:cubicBezTo>
                      <a:pt x="2" y="7"/>
                      <a:pt x="2" y="13"/>
                      <a:pt x="4" y="19"/>
                    </a:cubicBezTo>
                    <a:cubicBezTo>
                      <a:pt x="4" y="19"/>
                      <a:pt x="4" y="19"/>
                      <a:pt x="4" y="20"/>
                    </a:cubicBezTo>
                    <a:cubicBezTo>
                      <a:pt x="46" y="38"/>
                      <a:pt x="90" y="49"/>
                      <a:pt x="137" y="52"/>
                    </a:cubicBezTo>
                    <a:cubicBezTo>
                      <a:pt x="150" y="52"/>
                      <a:pt x="164" y="49"/>
                      <a:pt x="177" y="43"/>
                    </a:cubicBezTo>
                    <a:cubicBezTo>
                      <a:pt x="183" y="42"/>
                      <a:pt x="189" y="38"/>
                      <a:pt x="193" y="33"/>
                    </a:cubicBezTo>
                    <a:cubicBezTo>
                      <a:pt x="192" y="25"/>
                      <a:pt x="190" y="16"/>
                      <a:pt x="189" y="4"/>
                    </a:cubicBezTo>
                    <a:lnTo>
                      <a:pt x="189" y="6"/>
                    </a:lnTo>
                    <a:cubicBezTo>
                      <a:pt x="186" y="16"/>
                      <a:pt x="180" y="23"/>
                      <a:pt x="170" y="28"/>
                    </a:cubicBezTo>
                    <a:cubicBezTo>
                      <a:pt x="161" y="32"/>
                      <a:pt x="149" y="34"/>
                      <a:pt x="137" y="34"/>
                    </a:cubicBezTo>
                    <a:cubicBezTo>
                      <a:pt x="81" y="34"/>
                      <a:pt x="4" y="0"/>
                      <a:pt x="4" y="0"/>
                    </a:cubicBezTo>
                    <a:close/>
                  </a:path>
                </a:pathLst>
              </a:custGeom>
              <a:solidFill>
                <a:srgbClr val="CCC7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9"/>
              <p:cNvSpPr/>
              <p:nvPr/>
            </p:nvSpPr>
            <p:spPr>
              <a:xfrm flipH="1">
                <a:off x="-940379" y="3090652"/>
                <a:ext cx="18886" cy="12683"/>
              </a:xfrm>
              <a:custGeom>
                <a:rect b="b" l="l" r="r" t="t"/>
                <a:pathLst>
                  <a:path extrusionOk="0" h="137" w="204">
                    <a:moveTo>
                      <a:pt x="1" y="0"/>
                    </a:moveTo>
                    <a:cubicBezTo>
                      <a:pt x="1" y="10"/>
                      <a:pt x="2" y="19"/>
                      <a:pt x="4" y="29"/>
                    </a:cubicBezTo>
                    <a:cubicBezTo>
                      <a:pt x="38" y="63"/>
                      <a:pt x="121" y="136"/>
                      <a:pt x="184" y="136"/>
                    </a:cubicBezTo>
                    <a:cubicBezTo>
                      <a:pt x="190" y="136"/>
                      <a:pt x="197" y="135"/>
                      <a:pt x="203" y="133"/>
                    </a:cubicBezTo>
                    <a:cubicBezTo>
                      <a:pt x="203" y="128"/>
                      <a:pt x="203" y="122"/>
                      <a:pt x="202" y="115"/>
                    </a:cubicBezTo>
                    <a:cubicBezTo>
                      <a:pt x="196" y="117"/>
                      <a:pt x="190" y="118"/>
                      <a:pt x="184" y="118"/>
                    </a:cubicBezTo>
                    <a:cubicBezTo>
                      <a:pt x="125" y="118"/>
                      <a:pt x="36" y="37"/>
                      <a:pt x="1" y="0"/>
                    </a:cubicBezTo>
                    <a:close/>
                  </a:path>
                </a:pathLst>
              </a:custGeom>
              <a:solidFill>
                <a:srgbClr val="CCC7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9"/>
              <p:cNvSpPr/>
              <p:nvPr/>
            </p:nvSpPr>
            <p:spPr>
              <a:xfrm flipH="1">
                <a:off x="-733743" y="2533142"/>
                <a:ext cx="57585" cy="26293"/>
              </a:xfrm>
              <a:custGeom>
                <a:rect b="b" l="l" r="r" t="t"/>
                <a:pathLst>
                  <a:path extrusionOk="0" h="284" w="622">
                    <a:moveTo>
                      <a:pt x="227" y="0"/>
                    </a:moveTo>
                    <a:cubicBezTo>
                      <a:pt x="223" y="0"/>
                      <a:pt x="219" y="1"/>
                      <a:pt x="216" y="3"/>
                    </a:cubicBezTo>
                    <a:cubicBezTo>
                      <a:pt x="177" y="24"/>
                      <a:pt x="246" y="115"/>
                      <a:pt x="246" y="115"/>
                    </a:cubicBezTo>
                    <a:cubicBezTo>
                      <a:pt x="246" y="115"/>
                      <a:pt x="96" y="23"/>
                      <a:pt x="44" y="23"/>
                    </a:cubicBezTo>
                    <a:cubicBezTo>
                      <a:pt x="38" y="23"/>
                      <a:pt x="34" y="25"/>
                      <a:pt x="31" y="27"/>
                    </a:cubicBezTo>
                    <a:cubicBezTo>
                      <a:pt x="0" y="53"/>
                      <a:pt x="112" y="156"/>
                      <a:pt x="112" y="156"/>
                    </a:cubicBezTo>
                    <a:cubicBezTo>
                      <a:pt x="112" y="156"/>
                      <a:pt x="23" y="284"/>
                      <a:pt x="82" y="284"/>
                    </a:cubicBezTo>
                    <a:cubicBezTo>
                      <a:pt x="84" y="284"/>
                      <a:pt x="85" y="283"/>
                      <a:pt x="87" y="283"/>
                    </a:cubicBezTo>
                    <a:cubicBezTo>
                      <a:pt x="157" y="276"/>
                      <a:pt x="240" y="192"/>
                      <a:pt x="241" y="192"/>
                    </a:cubicBezTo>
                    <a:lnTo>
                      <a:pt x="241" y="192"/>
                    </a:lnTo>
                    <a:cubicBezTo>
                      <a:pt x="240" y="192"/>
                      <a:pt x="165" y="283"/>
                      <a:pt x="214" y="283"/>
                    </a:cubicBezTo>
                    <a:cubicBezTo>
                      <a:pt x="221" y="283"/>
                      <a:pt x="229" y="281"/>
                      <a:pt x="241" y="278"/>
                    </a:cubicBezTo>
                    <a:cubicBezTo>
                      <a:pt x="336" y="247"/>
                      <a:pt x="411" y="158"/>
                      <a:pt x="411" y="157"/>
                    </a:cubicBezTo>
                    <a:lnTo>
                      <a:pt x="411" y="157"/>
                    </a:lnTo>
                    <a:cubicBezTo>
                      <a:pt x="411" y="158"/>
                      <a:pt x="336" y="264"/>
                      <a:pt x="390" y="264"/>
                    </a:cubicBezTo>
                    <a:cubicBezTo>
                      <a:pt x="392" y="264"/>
                      <a:pt x="394" y="263"/>
                      <a:pt x="397" y="263"/>
                    </a:cubicBezTo>
                    <a:cubicBezTo>
                      <a:pt x="462" y="254"/>
                      <a:pt x="621" y="107"/>
                      <a:pt x="621" y="107"/>
                    </a:cubicBezTo>
                    <a:cubicBezTo>
                      <a:pt x="621" y="107"/>
                      <a:pt x="459" y="21"/>
                      <a:pt x="397" y="21"/>
                    </a:cubicBezTo>
                    <a:cubicBezTo>
                      <a:pt x="387" y="21"/>
                      <a:pt x="380" y="23"/>
                      <a:pt x="377" y="27"/>
                    </a:cubicBezTo>
                    <a:cubicBezTo>
                      <a:pt x="353" y="57"/>
                      <a:pt x="392" y="94"/>
                      <a:pt x="405" y="104"/>
                    </a:cubicBezTo>
                    <a:lnTo>
                      <a:pt x="405" y="104"/>
                    </a:lnTo>
                    <a:cubicBezTo>
                      <a:pt x="384" y="87"/>
                      <a:pt x="273" y="0"/>
                      <a:pt x="227" y="0"/>
                    </a:cubicBezTo>
                    <a:close/>
                  </a:path>
                </a:pathLst>
              </a:custGeom>
              <a:solidFill>
                <a:srgbClr val="E1A4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9"/>
              <p:cNvSpPr/>
              <p:nvPr/>
            </p:nvSpPr>
            <p:spPr>
              <a:xfrm flipH="1">
                <a:off x="-797159" y="2009237"/>
                <a:ext cx="17312" cy="10739"/>
              </a:xfrm>
              <a:custGeom>
                <a:rect b="b" l="l" r="r" t="t"/>
                <a:pathLst>
                  <a:path extrusionOk="0" h="116" w="187">
                    <a:moveTo>
                      <a:pt x="181" y="1"/>
                    </a:moveTo>
                    <a:cubicBezTo>
                      <a:pt x="178" y="7"/>
                      <a:pt x="174" y="12"/>
                      <a:pt x="168" y="18"/>
                    </a:cubicBezTo>
                    <a:cubicBezTo>
                      <a:pt x="134" y="53"/>
                      <a:pt x="56" y="98"/>
                      <a:pt x="5" y="98"/>
                    </a:cubicBezTo>
                    <a:cubicBezTo>
                      <a:pt x="3" y="98"/>
                      <a:pt x="2" y="98"/>
                      <a:pt x="0" y="98"/>
                    </a:cubicBezTo>
                    <a:lnTo>
                      <a:pt x="0" y="98"/>
                    </a:lnTo>
                    <a:cubicBezTo>
                      <a:pt x="2" y="103"/>
                      <a:pt x="3" y="109"/>
                      <a:pt x="4" y="115"/>
                    </a:cubicBezTo>
                    <a:cubicBezTo>
                      <a:pt x="62" y="115"/>
                      <a:pt x="145" y="69"/>
                      <a:pt x="181" y="30"/>
                    </a:cubicBezTo>
                    <a:cubicBezTo>
                      <a:pt x="182" y="28"/>
                      <a:pt x="185" y="27"/>
                      <a:pt x="187" y="25"/>
                    </a:cubicBezTo>
                    <a:cubicBezTo>
                      <a:pt x="184" y="17"/>
                      <a:pt x="182" y="9"/>
                      <a:pt x="181" y="1"/>
                    </a:cubicBezTo>
                    <a:close/>
                  </a:path>
                </a:pathLst>
              </a:custGeom>
              <a:solidFill>
                <a:srgbClr val="F8B2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9"/>
              <p:cNvSpPr/>
              <p:nvPr/>
            </p:nvSpPr>
            <p:spPr>
              <a:xfrm flipH="1">
                <a:off x="-800955" y="2021735"/>
                <a:ext cx="16294" cy="13887"/>
              </a:xfrm>
              <a:custGeom>
                <a:rect b="b" l="l" r="r" t="t"/>
                <a:pathLst>
                  <a:path extrusionOk="0" h="150" w="176">
                    <a:moveTo>
                      <a:pt x="165" y="0"/>
                    </a:moveTo>
                    <a:cubicBezTo>
                      <a:pt x="152" y="55"/>
                      <a:pt x="47" y="115"/>
                      <a:pt x="6" y="132"/>
                    </a:cubicBezTo>
                    <a:cubicBezTo>
                      <a:pt x="5" y="133"/>
                      <a:pt x="3" y="133"/>
                      <a:pt x="3" y="135"/>
                    </a:cubicBezTo>
                    <a:cubicBezTo>
                      <a:pt x="0" y="138"/>
                      <a:pt x="0" y="142"/>
                      <a:pt x="3" y="145"/>
                    </a:cubicBezTo>
                    <a:cubicBezTo>
                      <a:pt x="3" y="148"/>
                      <a:pt x="7" y="149"/>
                      <a:pt x="10" y="149"/>
                    </a:cubicBezTo>
                    <a:lnTo>
                      <a:pt x="13" y="149"/>
                    </a:lnTo>
                    <a:cubicBezTo>
                      <a:pt x="19" y="146"/>
                      <a:pt x="139" y="90"/>
                      <a:pt x="175" y="25"/>
                    </a:cubicBezTo>
                    <a:cubicBezTo>
                      <a:pt x="172" y="18"/>
                      <a:pt x="169" y="9"/>
                      <a:pt x="165" y="0"/>
                    </a:cubicBezTo>
                    <a:close/>
                  </a:path>
                </a:pathLst>
              </a:custGeom>
              <a:solidFill>
                <a:srgbClr val="F8B2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9"/>
              <p:cNvSpPr/>
              <p:nvPr/>
            </p:nvSpPr>
            <p:spPr>
              <a:xfrm flipH="1">
                <a:off x="-1300240" y="2454172"/>
                <a:ext cx="613250" cy="96931"/>
              </a:xfrm>
              <a:custGeom>
                <a:rect b="b" l="l" r="r" t="t"/>
                <a:pathLst>
                  <a:path extrusionOk="0" h="1047" w="6624">
                    <a:moveTo>
                      <a:pt x="6612" y="1"/>
                    </a:moveTo>
                    <a:lnTo>
                      <a:pt x="9" y="1029"/>
                    </a:lnTo>
                    <a:cubicBezTo>
                      <a:pt x="3" y="1029"/>
                      <a:pt x="1" y="1034"/>
                      <a:pt x="2" y="1039"/>
                    </a:cubicBezTo>
                    <a:cubicBezTo>
                      <a:pt x="2" y="1044"/>
                      <a:pt x="6" y="1047"/>
                      <a:pt x="11" y="1047"/>
                    </a:cubicBezTo>
                    <a:lnTo>
                      <a:pt x="12" y="1047"/>
                    </a:lnTo>
                    <a:lnTo>
                      <a:pt x="6615" y="19"/>
                    </a:lnTo>
                    <a:cubicBezTo>
                      <a:pt x="6619" y="18"/>
                      <a:pt x="6624" y="14"/>
                      <a:pt x="6622" y="8"/>
                    </a:cubicBezTo>
                    <a:cubicBezTo>
                      <a:pt x="6621" y="4"/>
                      <a:pt x="6616" y="1"/>
                      <a:pt x="66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9"/>
              <p:cNvSpPr/>
              <p:nvPr/>
            </p:nvSpPr>
            <p:spPr>
              <a:xfrm flipH="1">
                <a:off x="-722171" y="2535456"/>
                <a:ext cx="111559" cy="82952"/>
              </a:xfrm>
              <a:custGeom>
                <a:rect b="b" l="l" r="r" t="t"/>
                <a:pathLst>
                  <a:path extrusionOk="0" h="896" w="1205">
                    <a:moveTo>
                      <a:pt x="623" y="1"/>
                    </a:moveTo>
                    <a:cubicBezTo>
                      <a:pt x="505" y="1"/>
                      <a:pt x="362" y="79"/>
                      <a:pt x="295" y="114"/>
                    </a:cubicBezTo>
                    <a:cubicBezTo>
                      <a:pt x="228" y="206"/>
                      <a:pt x="172" y="307"/>
                      <a:pt x="127" y="413"/>
                    </a:cubicBezTo>
                    <a:cubicBezTo>
                      <a:pt x="104" y="465"/>
                      <a:pt x="85" y="514"/>
                      <a:pt x="66" y="555"/>
                    </a:cubicBezTo>
                    <a:cubicBezTo>
                      <a:pt x="24" y="656"/>
                      <a:pt x="1" y="718"/>
                      <a:pt x="1" y="718"/>
                    </a:cubicBezTo>
                    <a:cubicBezTo>
                      <a:pt x="1" y="718"/>
                      <a:pt x="121" y="821"/>
                      <a:pt x="211" y="857"/>
                    </a:cubicBezTo>
                    <a:cubicBezTo>
                      <a:pt x="259" y="877"/>
                      <a:pt x="305" y="896"/>
                      <a:pt x="399" y="896"/>
                    </a:cubicBezTo>
                    <a:cubicBezTo>
                      <a:pt x="480" y="896"/>
                      <a:pt x="597" y="882"/>
                      <a:pt x="784" y="841"/>
                    </a:cubicBezTo>
                    <a:cubicBezTo>
                      <a:pt x="977" y="801"/>
                      <a:pt x="1014" y="740"/>
                      <a:pt x="1011" y="697"/>
                    </a:cubicBezTo>
                    <a:cubicBezTo>
                      <a:pt x="1009" y="682"/>
                      <a:pt x="1005" y="669"/>
                      <a:pt x="996" y="658"/>
                    </a:cubicBezTo>
                    <a:cubicBezTo>
                      <a:pt x="993" y="652"/>
                      <a:pt x="989" y="647"/>
                      <a:pt x="985" y="642"/>
                    </a:cubicBezTo>
                    <a:cubicBezTo>
                      <a:pt x="989" y="640"/>
                      <a:pt x="993" y="639"/>
                      <a:pt x="998" y="637"/>
                    </a:cubicBezTo>
                    <a:cubicBezTo>
                      <a:pt x="1009" y="632"/>
                      <a:pt x="1021" y="626"/>
                      <a:pt x="1031" y="619"/>
                    </a:cubicBezTo>
                    <a:cubicBezTo>
                      <a:pt x="1044" y="610"/>
                      <a:pt x="1057" y="600"/>
                      <a:pt x="1069" y="588"/>
                    </a:cubicBezTo>
                    <a:cubicBezTo>
                      <a:pt x="1099" y="556"/>
                      <a:pt x="1074" y="527"/>
                      <a:pt x="1051" y="510"/>
                    </a:cubicBezTo>
                    <a:cubicBezTo>
                      <a:pt x="1045" y="504"/>
                      <a:pt x="1040" y="500"/>
                      <a:pt x="1032" y="497"/>
                    </a:cubicBezTo>
                    <a:lnTo>
                      <a:pt x="1030" y="494"/>
                    </a:lnTo>
                    <a:cubicBezTo>
                      <a:pt x="1203" y="455"/>
                      <a:pt x="1142" y="381"/>
                      <a:pt x="1116" y="357"/>
                    </a:cubicBezTo>
                    <a:cubicBezTo>
                      <a:pt x="1113" y="354"/>
                      <a:pt x="1111" y="351"/>
                      <a:pt x="1108" y="348"/>
                    </a:cubicBezTo>
                    <a:cubicBezTo>
                      <a:pt x="1116" y="342"/>
                      <a:pt x="1127" y="336"/>
                      <a:pt x="1135" y="331"/>
                    </a:cubicBezTo>
                    <a:lnTo>
                      <a:pt x="1137" y="331"/>
                    </a:lnTo>
                    <a:cubicBezTo>
                      <a:pt x="1158" y="313"/>
                      <a:pt x="1187" y="289"/>
                      <a:pt x="1194" y="264"/>
                    </a:cubicBezTo>
                    <a:cubicBezTo>
                      <a:pt x="1205" y="228"/>
                      <a:pt x="1198" y="188"/>
                      <a:pt x="1072" y="188"/>
                    </a:cubicBezTo>
                    <a:cubicBezTo>
                      <a:pt x="1055" y="188"/>
                      <a:pt x="1036" y="189"/>
                      <a:pt x="1015" y="190"/>
                    </a:cubicBezTo>
                    <a:cubicBezTo>
                      <a:pt x="957" y="195"/>
                      <a:pt x="917" y="200"/>
                      <a:pt x="888" y="203"/>
                    </a:cubicBezTo>
                    <a:cubicBezTo>
                      <a:pt x="889" y="209"/>
                      <a:pt x="886" y="213"/>
                      <a:pt x="882" y="213"/>
                    </a:cubicBezTo>
                    <a:cubicBezTo>
                      <a:pt x="828" y="226"/>
                      <a:pt x="775" y="234"/>
                      <a:pt x="721" y="235"/>
                    </a:cubicBezTo>
                    <a:cubicBezTo>
                      <a:pt x="643" y="235"/>
                      <a:pt x="604" y="213"/>
                      <a:pt x="580" y="195"/>
                    </a:cubicBezTo>
                    <a:cubicBezTo>
                      <a:pt x="577" y="192"/>
                      <a:pt x="575" y="186"/>
                      <a:pt x="578" y="182"/>
                    </a:cubicBezTo>
                    <a:cubicBezTo>
                      <a:pt x="580" y="180"/>
                      <a:pt x="583" y="179"/>
                      <a:pt x="586" y="179"/>
                    </a:cubicBezTo>
                    <a:cubicBezTo>
                      <a:pt x="588" y="179"/>
                      <a:pt x="590" y="179"/>
                      <a:pt x="591" y="180"/>
                    </a:cubicBezTo>
                    <a:cubicBezTo>
                      <a:pt x="604" y="191"/>
                      <a:pt x="636" y="217"/>
                      <a:pt x="723" y="217"/>
                    </a:cubicBezTo>
                    <a:cubicBezTo>
                      <a:pt x="753" y="217"/>
                      <a:pt x="789" y="214"/>
                      <a:pt x="833" y="206"/>
                    </a:cubicBezTo>
                    <a:cubicBezTo>
                      <a:pt x="857" y="141"/>
                      <a:pt x="787" y="56"/>
                      <a:pt x="703" y="17"/>
                    </a:cubicBezTo>
                    <a:cubicBezTo>
                      <a:pt x="678" y="6"/>
                      <a:pt x="651" y="1"/>
                      <a:pt x="623" y="1"/>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9"/>
              <p:cNvSpPr/>
              <p:nvPr/>
            </p:nvSpPr>
            <p:spPr>
              <a:xfrm flipH="1">
                <a:off x="-704489" y="2587022"/>
                <a:ext cx="93876" cy="31570"/>
              </a:xfrm>
              <a:custGeom>
                <a:rect b="b" l="l" r="r" t="t"/>
                <a:pathLst>
                  <a:path extrusionOk="0" h="341" w="1014">
                    <a:moveTo>
                      <a:pt x="66" y="1"/>
                    </a:moveTo>
                    <a:cubicBezTo>
                      <a:pt x="24" y="101"/>
                      <a:pt x="1" y="163"/>
                      <a:pt x="1" y="163"/>
                    </a:cubicBezTo>
                    <a:cubicBezTo>
                      <a:pt x="1" y="163"/>
                      <a:pt x="121" y="266"/>
                      <a:pt x="211" y="302"/>
                    </a:cubicBezTo>
                    <a:cubicBezTo>
                      <a:pt x="259" y="321"/>
                      <a:pt x="305" y="340"/>
                      <a:pt x="399" y="340"/>
                    </a:cubicBezTo>
                    <a:cubicBezTo>
                      <a:pt x="480" y="340"/>
                      <a:pt x="597" y="326"/>
                      <a:pt x="784" y="286"/>
                    </a:cubicBezTo>
                    <a:cubicBezTo>
                      <a:pt x="977" y="245"/>
                      <a:pt x="1014" y="184"/>
                      <a:pt x="1011" y="141"/>
                    </a:cubicBezTo>
                    <a:lnTo>
                      <a:pt x="1011" y="141"/>
                    </a:lnTo>
                    <a:cubicBezTo>
                      <a:pt x="907" y="155"/>
                      <a:pt x="747" y="175"/>
                      <a:pt x="607" y="175"/>
                    </a:cubicBezTo>
                    <a:cubicBezTo>
                      <a:pt x="548" y="175"/>
                      <a:pt x="494" y="171"/>
                      <a:pt x="448" y="163"/>
                    </a:cubicBezTo>
                    <a:cubicBezTo>
                      <a:pt x="253" y="128"/>
                      <a:pt x="147" y="62"/>
                      <a:pt x="66" y="1"/>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9"/>
              <p:cNvSpPr/>
              <p:nvPr/>
            </p:nvSpPr>
            <p:spPr>
              <a:xfrm flipH="1">
                <a:off x="-715598" y="2566007"/>
                <a:ext cx="46290" cy="7314"/>
              </a:xfrm>
              <a:custGeom>
                <a:rect b="b" l="l" r="r" t="t"/>
                <a:pathLst>
                  <a:path extrusionOk="0" h="79" w="500">
                    <a:moveTo>
                      <a:pt x="500" y="1"/>
                    </a:moveTo>
                    <a:lnTo>
                      <a:pt x="500" y="1"/>
                    </a:lnTo>
                    <a:cubicBezTo>
                      <a:pt x="437" y="27"/>
                      <a:pt x="320" y="61"/>
                      <a:pt x="138" y="61"/>
                    </a:cubicBezTo>
                    <a:cubicBezTo>
                      <a:pt x="99" y="61"/>
                      <a:pt x="56" y="59"/>
                      <a:pt x="11" y="56"/>
                    </a:cubicBezTo>
                    <a:cubicBezTo>
                      <a:pt x="6" y="56"/>
                      <a:pt x="2" y="59"/>
                      <a:pt x="2" y="64"/>
                    </a:cubicBezTo>
                    <a:cubicBezTo>
                      <a:pt x="1" y="69"/>
                      <a:pt x="5" y="73"/>
                      <a:pt x="11" y="73"/>
                    </a:cubicBezTo>
                    <a:cubicBezTo>
                      <a:pt x="56" y="77"/>
                      <a:pt x="99" y="79"/>
                      <a:pt x="140" y="79"/>
                    </a:cubicBezTo>
                    <a:cubicBezTo>
                      <a:pt x="303" y="79"/>
                      <a:pt x="414" y="53"/>
                      <a:pt x="482" y="28"/>
                    </a:cubicBezTo>
                    <a:cubicBezTo>
                      <a:pt x="479" y="25"/>
                      <a:pt x="477" y="22"/>
                      <a:pt x="474" y="19"/>
                    </a:cubicBezTo>
                    <a:cubicBezTo>
                      <a:pt x="482" y="14"/>
                      <a:pt x="491" y="8"/>
                      <a:pt x="500" y="1"/>
                    </a:cubicBezTo>
                    <a:close/>
                  </a:path>
                </a:pathLst>
              </a:custGeom>
              <a:solidFill>
                <a:srgbClr val="984D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9"/>
              <p:cNvSpPr/>
              <p:nvPr/>
            </p:nvSpPr>
            <p:spPr>
              <a:xfrm flipH="1">
                <a:off x="-708006" y="2581468"/>
                <a:ext cx="40735" cy="3981"/>
              </a:xfrm>
              <a:custGeom>
                <a:rect b="b" l="l" r="r" t="t"/>
                <a:pathLst>
                  <a:path extrusionOk="0" h="43" w="440">
                    <a:moveTo>
                      <a:pt x="420" y="0"/>
                    </a:moveTo>
                    <a:cubicBezTo>
                      <a:pt x="370" y="13"/>
                      <a:pt x="301" y="24"/>
                      <a:pt x="213" y="24"/>
                    </a:cubicBezTo>
                    <a:cubicBezTo>
                      <a:pt x="155" y="24"/>
                      <a:pt x="87" y="19"/>
                      <a:pt x="11" y="7"/>
                    </a:cubicBezTo>
                    <a:cubicBezTo>
                      <a:pt x="7" y="7"/>
                      <a:pt x="2" y="10"/>
                      <a:pt x="1" y="16"/>
                    </a:cubicBezTo>
                    <a:cubicBezTo>
                      <a:pt x="1" y="20"/>
                      <a:pt x="4" y="25"/>
                      <a:pt x="8" y="26"/>
                    </a:cubicBezTo>
                    <a:cubicBezTo>
                      <a:pt x="76" y="36"/>
                      <a:pt x="143" y="42"/>
                      <a:pt x="211" y="42"/>
                    </a:cubicBezTo>
                    <a:cubicBezTo>
                      <a:pt x="216" y="42"/>
                      <a:pt x="220" y="42"/>
                      <a:pt x="225" y="42"/>
                    </a:cubicBezTo>
                    <a:cubicBezTo>
                      <a:pt x="297" y="42"/>
                      <a:pt x="370" y="32"/>
                      <a:pt x="439" y="13"/>
                    </a:cubicBezTo>
                    <a:cubicBezTo>
                      <a:pt x="433" y="9"/>
                      <a:pt x="428" y="4"/>
                      <a:pt x="420" y="0"/>
                    </a:cubicBezTo>
                    <a:close/>
                  </a:path>
                </a:pathLst>
              </a:custGeom>
              <a:solidFill>
                <a:srgbClr val="984D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9"/>
              <p:cNvSpPr/>
              <p:nvPr/>
            </p:nvSpPr>
            <p:spPr>
              <a:xfrm flipH="1">
                <a:off x="-702914" y="2594984"/>
                <a:ext cx="33421" cy="6110"/>
              </a:xfrm>
              <a:custGeom>
                <a:rect b="b" l="l" r="r" t="t"/>
                <a:pathLst>
                  <a:path extrusionOk="0" h="66" w="361">
                    <a:moveTo>
                      <a:pt x="349" y="0"/>
                    </a:moveTo>
                    <a:cubicBezTo>
                      <a:pt x="299" y="22"/>
                      <a:pt x="209" y="48"/>
                      <a:pt x="70" y="48"/>
                    </a:cubicBezTo>
                    <a:cubicBezTo>
                      <a:pt x="51" y="48"/>
                      <a:pt x="31" y="47"/>
                      <a:pt x="10" y="46"/>
                    </a:cubicBezTo>
                    <a:cubicBezTo>
                      <a:pt x="9" y="46"/>
                      <a:pt x="9" y="46"/>
                      <a:pt x="8" y="46"/>
                    </a:cubicBezTo>
                    <a:cubicBezTo>
                      <a:pt x="3" y="46"/>
                      <a:pt x="0" y="50"/>
                      <a:pt x="0" y="54"/>
                    </a:cubicBezTo>
                    <a:cubicBezTo>
                      <a:pt x="0" y="59"/>
                      <a:pt x="3" y="64"/>
                      <a:pt x="9" y="64"/>
                    </a:cubicBezTo>
                    <a:cubicBezTo>
                      <a:pt x="30" y="65"/>
                      <a:pt x="52" y="65"/>
                      <a:pt x="71" y="65"/>
                    </a:cubicBezTo>
                    <a:cubicBezTo>
                      <a:pt x="219" y="65"/>
                      <a:pt x="311" y="38"/>
                      <a:pt x="360" y="16"/>
                    </a:cubicBezTo>
                    <a:cubicBezTo>
                      <a:pt x="357" y="10"/>
                      <a:pt x="353" y="4"/>
                      <a:pt x="349" y="0"/>
                    </a:cubicBezTo>
                    <a:close/>
                  </a:path>
                </a:pathLst>
              </a:custGeom>
              <a:solidFill>
                <a:srgbClr val="984D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9"/>
              <p:cNvSpPr/>
              <p:nvPr/>
            </p:nvSpPr>
            <p:spPr>
              <a:xfrm flipH="1">
                <a:off x="-693749" y="2551657"/>
                <a:ext cx="30829" cy="5740"/>
              </a:xfrm>
              <a:custGeom>
                <a:rect b="b" l="l" r="r" t="t"/>
                <a:pathLst>
                  <a:path extrusionOk="0" h="62" w="333">
                    <a:moveTo>
                      <a:pt x="14" y="0"/>
                    </a:moveTo>
                    <a:cubicBezTo>
                      <a:pt x="8" y="0"/>
                      <a:pt x="0" y="11"/>
                      <a:pt x="7" y="15"/>
                    </a:cubicBezTo>
                    <a:cubicBezTo>
                      <a:pt x="10" y="18"/>
                      <a:pt x="61" y="62"/>
                      <a:pt x="174" y="62"/>
                    </a:cubicBezTo>
                    <a:cubicBezTo>
                      <a:pt x="226" y="62"/>
                      <a:pt x="277" y="54"/>
                      <a:pt x="326" y="40"/>
                    </a:cubicBezTo>
                    <a:cubicBezTo>
                      <a:pt x="330" y="38"/>
                      <a:pt x="333" y="33"/>
                      <a:pt x="331" y="28"/>
                    </a:cubicBezTo>
                    <a:cubicBezTo>
                      <a:pt x="330" y="25"/>
                      <a:pt x="327" y="22"/>
                      <a:pt x="324" y="22"/>
                    </a:cubicBezTo>
                    <a:cubicBezTo>
                      <a:pt x="323" y="22"/>
                      <a:pt x="322" y="22"/>
                      <a:pt x="321" y="23"/>
                    </a:cubicBezTo>
                    <a:cubicBezTo>
                      <a:pt x="264" y="38"/>
                      <a:pt x="216" y="43"/>
                      <a:pt x="176" y="43"/>
                    </a:cubicBezTo>
                    <a:cubicBezTo>
                      <a:pt x="69" y="43"/>
                      <a:pt x="20" y="3"/>
                      <a:pt x="19" y="2"/>
                    </a:cubicBezTo>
                    <a:cubicBezTo>
                      <a:pt x="18" y="1"/>
                      <a:pt x="16" y="0"/>
                      <a:pt x="14" y="0"/>
                    </a:cubicBezTo>
                    <a:close/>
                  </a:path>
                </a:pathLst>
              </a:custGeom>
              <a:solidFill>
                <a:srgbClr val="984D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9"/>
              <p:cNvSpPr/>
              <p:nvPr/>
            </p:nvSpPr>
            <p:spPr>
              <a:xfrm flipH="1">
                <a:off x="-1319212" y="2444636"/>
                <a:ext cx="48512" cy="21016"/>
              </a:xfrm>
              <a:custGeom>
                <a:rect b="b" l="l" r="r" t="t"/>
                <a:pathLst>
                  <a:path extrusionOk="0" h="227" w="524">
                    <a:moveTo>
                      <a:pt x="243" y="1"/>
                    </a:moveTo>
                    <a:lnTo>
                      <a:pt x="290" y="78"/>
                    </a:lnTo>
                    <a:lnTo>
                      <a:pt x="0" y="99"/>
                    </a:lnTo>
                    <a:lnTo>
                      <a:pt x="29" y="193"/>
                    </a:lnTo>
                    <a:lnTo>
                      <a:pt x="316" y="130"/>
                    </a:lnTo>
                    <a:lnTo>
                      <a:pt x="290" y="227"/>
                    </a:lnTo>
                    <a:lnTo>
                      <a:pt x="524" y="56"/>
                    </a:lnTo>
                    <a:lnTo>
                      <a:pt x="24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9"/>
              <p:cNvSpPr/>
              <p:nvPr/>
            </p:nvSpPr>
            <p:spPr>
              <a:xfrm flipH="1">
                <a:off x="-559139" y="2733853"/>
                <a:ext cx="37032" cy="31292"/>
              </a:xfrm>
              <a:custGeom>
                <a:rect b="b" l="l" r="r" t="t"/>
                <a:pathLst>
                  <a:path extrusionOk="0" h="338" w="400">
                    <a:moveTo>
                      <a:pt x="1" y="0"/>
                    </a:moveTo>
                    <a:cubicBezTo>
                      <a:pt x="46" y="65"/>
                      <a:pt x="82" y="138"/>
                      <a:pt x="108" y="213"/>
                    </a:cubicBezTo>
                    <a:cubicBezTo>
                      <a:pt x="297" y="277"/>
                      <a:pt x="394" y="337"/>
                      <a:pt x="394" y="337"/>
                    </a:cubicBezTo>
                    <a:cubicBezTo>
                      <a:pt x="394" y="337"/>
                      <a:pt x="400" y="280"/>
                      <a:pt x="400" y="226"/>
                    </a:cubicBezTo>
                    <a:cubicBezTo>
                      <a:pt x="400" y="172"/>
                      <a:pt x="358" y="103"/>
                      <a:pt x="358" y="103"/>
                    </a:cubicBezTo>
                    <a:cubicBezTo>
                      <a:pt x="358" y="103"/>
                      <a:pt x="333" y="51"/>
                      <a:pt x="28" y="3"/>
                    </a:cubicBezTo>
                    <a:cubicBezTo>
                      <a:pt x="18" y="2"/>
                      <a:pt x="9" y="0"/>
                      <a:pt x="1"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1" name="Google Shape;1041;p29"/>
            <p:cNvSpPr/>
            <p:nvPr/>
          </p:nvSpPr>
          <p:spPr>
            <a:xfrm>
              <a:off x="5498475" y="4584962"/>
              <a:ext cx="880500" cy="114900"/>
            </a:xfrm>
            <a:prstGeom prst="ellipse">
              <a:avLst/>
            </a:pr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2" name="Google Shape;1042;p29"/>
          <p:cNvSpPr txBox="1"/>
          <p:nvPr/>
        </p:nvSpPr>
        <p:spPr>
          <a:xfrm>
            <a:off x="8253400" y="124000"/>
            <a:ext cx="76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Barlow Semi Condensed"/>
                <a:ea typeface="Barlow Semi Condensed"/>
                <a:cs typeface="Barlow Semi Condensed"/>
                <a:sym typeface="Barlow Semi Condensed"/>
              </a:rPr>
              <a:t>[Slide 2]</a:t>
            </a:r>
            <a:endParaRPr>
              <a:solidFill>
                <a:schemeClr val="lt2"/>
              </a:solidFill>
              <a:latin typeface="Barlow Semi Condensed"/>
              <a:ea typeface="Barlow Semi Condensed"/>
              <a:cs typeface="Barlow Semi Condensed"/>
              <a:sym typeface="Barlow Semi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30"/>
          <p:cNvSpPr txBox="1"/>
          <p:nvPr>
            <p:ph idx="1" type="body"/>
          </p:nvPr>
        </p:nvSpPr>
        <p:spPr>
          <a:xfrm>
            <a:off x="0" y="908225"/>
            <a:ext cx="5661300" cy="36132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t/>
            </a:r>
            <a:endParaRPr b="1" sz="1800">
              <a:solidFill>
                <a:srgbClr val="000000"/>
              </a:solidFill>
              <a:latin typeface="Grenze"/>
              <a:ea typeface="Grenze"/>
              <a:cs typeface="Grenze"/>
              <a:sym typeface="Grenze"/>
            </a:endParaRPr>
          </a:p>
          <a:p>
            <a:pPr indent="0" lvl="0" marL="457200" rtl="0" algn="l">
              <a:lnSpc>
                <a:spcPct val="125454"/>
              </a:lnSpc>
              <a:spcBef>
                <a:spcPts val="400"/>
              </a:spcBef>
              <a:spcAft>
                <a:spcPts val="800"/>
              </a:spcAft>
              <a:buNone/>
            </a:pPr>
            <a:r>
              <a:rPr lang="en" sz="2700">
                <a:solidFill>
                  <a:srgbClr val="000000"/>
                </a:solidFill>
                <a:latin typeface="Grenze"/>
                <a:ea typeface="Grenze"/>
                <a:cs typeface="Grenze"/>
                <a:sym typeface="Grenze"/>
              </a:rPr>
              <a:t>Paul had gone to a city named </a:t>
            </a:r>
            <a:r>
              <a:rPr b="1" lang="en" sz="2700">
                <a:solidFill>
                  <a:srgbClr val="000000"/>
                </a:solidFill>
                <a:latin typeface="Grenze"/>
                <a:ea typeface="Grenze"/>
                <a:cs typeface="Grenze"/>
                <a:sym typeface="Grenze"/>
              </a:rPr>
              <a:t>Corinth</a:t>
            </a:r>
            <a:r>
              <a:rPr lang="en" sz="2700">
                <a:solidFill>
                  <a:srgbClr val="000000"/>
                </a:solidFill>
                <a:latin typeface="Grenze"/>
                <a:ea typeface="Grenze"/>
                <a:cs typeface="Grenze"/>
                <a:sym typeface="Grenze"/>
              </a:rPr>
              <a:t>. He shared the </a:t>
            </a:r>
            <a:r>
              <a:rPr b="1" lang="en" sz="2700">
                <a:solidFill>
                  <a:srgbClr val="000000"/>
                </a:solidFill>
                <a:latin typeface="Grenze"/>
                <a:ea typeface="Grenze"/>
                <a:cs typeface="Grenze"/>
                <a:sym typeface="Grenze"/>
              </a:rPr>
              <a:t>Gospel</a:t>
            </a:r>
            <a:r>
              <a:rPr lang="en" sz="2700">
                <a:solidFill>
                  <a:srgbClr val="000000"/>
                </a:solidFill>
                <a:latin typeface="Grenze"/>
                <a:ea typeface="Grenze"/>
                <a:cs typeface="Grenze"/>
                <a:sym typeface="Grenze"/>
              </a:rPr>
              <a:t>, evangelizing and telling them about </a:t>
            </a:r>
            <a:r>
              <a:rPr b="1" lang="en" sz="2700">
                <a:solidFill>
                  <a:srgbClr val="000000"/>
                </a:solidFill>
                <a:latin typeface="Grenze"/>
                <a:ea typeface="Grenze"/>
                <a:cs typeface="Grenze"/>
                <a:sym typeface="Grenze"/>
              </a:rPr>
              <a:t>Jesus</a:t>
            </a:r>
            <a:r>
              <a:rPr lang="en" sz="2700">
                <a:solidFill>
                  <a:srgbClr val="000000"/>
                </a:solidFill>
                <a:latin typeface="Grenze"/>
                <a:ea typeface="Grenze"/>
                <a:cs typeface="Grenze"/>
                <a:sym typeface="Grenze"/>
              </a:rPr>
              <a:t>. After a year and some months, he felt they were in a good spot, the </a:t>
            </a:r>
            <a:r>
              <a:rPr b="1" lang="en" sz="2700">
                <a:solidFill>
                  <a:srgbClr val="000000"/>
                </a:solidFill>
                <a:latin typeface="Grenze"/>
                <a:ea typeface="Grenze"/>
                <a:cs typeface="Grenze"/>
                <a:sym typeface="Grenze"/>
              </a:rPr>
              <a:t>church</a:t>
            </a:r>
            <a:r>
              <a:rPr lang="en" sz="2700">
                <a:solidFill>
                  <a:srgbClr val="000000"/>
                </a:solidFill>
                <a:latin typeface="Grenze"/>
                <a:ea typeface="Grenze"/>
                <a:cs typeface="Grenze"/>
                <a:sym typeface="Grenze"/>
              </a:rPr>
              <a:t> was established, so he moved on.</a:t>
            </a:r>
            <a:endParaRPr sz="3300">
              <a:latin typeface="Grenze"/>
              <a:ea typeface="Grenze"/>
              <a:cs typeface="Grenze"/>
              <a:sym typeface="Grenze"/>
            </a:endParaRPr>
          </a:p>
        </p:txBody>
      </p:sp>
      <p:sp>
        <p:nvSpPr>
          <p:cNvPr id="1048" name="Google Shape;1048;p30"/>
          <p:cNvSpPr txBox="1"/>
          <p:nvPr/>
        </p:nvSpPr>
        <p:spPr>
          <a:xfrm>
            <a:off x="94225" y="94250"/>
            <a:ext cx="285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Barlow Semi Condensed"/>
                <a:ea typeface="Barlow Semi Condensed"/>
                <a:cs typeface="Barlow Semi Condensed"/>
                <a:sym typeface="Barlow Semi Condensed"/>
              </a:rPr>
              <a:t>[Slide 3]</a:t>
            </a:r>
            <a:endParaRPr>
              <a:solidFill>
                <a:schemeClr val="lt2"/>
              </a:solidFill>
              <a:latin typeface="Barlow Semi Condensed"/>
              <a:ea typeface="Barlow Semi Condensed"/>
              <a:cs typeface="Barlow Semi Condensed"/>
              <a:sym typeface="Barlow Semi Condensed"/>
            </a:endParaRPr>
          </a:p>
        </p:txBody>
      </p:sp>
      <p:pic>
        <p:nvPicPr>
          <p:cNvPr descr="residential houses neighborhood architecture property building trees design (Provided by Getty Images)" id="1049" name="Google Shape;1049;p30"/>
          <p:cNvPicPr preferRelativeResize="0"/>
          <p:nvPr/>
        </p:nvPicPr>
        <p:blipFill>
          <a:blip r:embed="rId3">
            <a:alphaModFix/>
          </a:blip>
          <a:stretch>
            <a:fillRect/>
          </a:stretch>
        </p:blipFill>
        <p:spPr>
          <a:xfrm>
            <a:off x="5691075" y="1412250"/>
            <a:ext cx="3177902" cy="28380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31"/>
          <p:cNvSpPr txBox="1"/>
          <p:nvPr>
            <p:ph type="title"/>
          </p:nvPr>
        </p:nvSpPr>
        <p:spPr>
          <a:xfrm>
            <a:off x="0" y="320175"/>
            <a:ext cx="8417700" cy="3200700"/>
          </a:xfrm>
          <a:prstGeom prst="rect">
            <a:avLst/>
          </a:prstGeom>
        </p:spPr>
        <p:txBody>
          <a:bodyPr anchorCtr="0" anchor="ctr" bIns="91425" lIns="91425" spcFirstLastPara="1" rIns="91425" wrap="square" tIns="91425">
            <a:noAutofit/>
          </a:bodyPr>
          <a:lstStyle/>
          <a:p>
            <a:pPr indent="0" lvl="0" marL="457200" rtl="0" algn="l">
              <a:lnSpc>
                <a:spcPct val="125454"/>
              </a:lnSpc>
              <a:spcBef>
                <a:spcPts val="0"/>
              </a:spcBef>
              <a:spcAft>
                <a:spcPts val="800"/>
              </a:spcAft>
              <a:buNone/>
            </a:pPr>
            <a:r>
              <a:rPr lang="en" sz="2700">
                <a:solidFill>
                  <a:srgbClr val="000000"/>
                </a:solidFill>
                <a:latin typeface="Grenze"/>
                <a:ea typeface="Grenze"/>
                <a:cs typeface="Grenze"/>
                <a:sym typeface="Grenze"/>
              </a:rPr>
              <a:t>There were instances where other teachers had come into town, Peter the Apostle and Apollos, which caused favoritism to develop. Some people were like “We like Paul better!” while others were like “We like Apollos or Peter better!”</a:t>
            </a:r>
            <a:endParaRPr sz="5700"/>
          </a:p>
        </p:txBody>
      </p:sp>
      <p:grpSp>
        <p:nvGrpSpPr>
          <p:cNvPr id="1055" name="Google Shape;1055;p31"/>
          <p:cNvGrpSpPr/>
          <p:nvPr/>
        </p:nvGrpSpPr>
        <p:grpSpPr>
          <a:xfrm>
            <a:off x="5468246" y="3176426"/>
            <a:ext cx="934739" cy="1846201"/>
            <a:chOff x="6793438" y="3239601"/>
            <a:chExt cx="880500" cy="1739074"/>
          </a:xfrm>
        </p:grpSpPr>
        <p:sp>
          <p:nvSpPr>
            <p:cNvPr id="1056" name="Google Shape;1056;p31"/>
            <p:cNvSpPr/>
            <p:nvPr/>
          </p:nvSpPr>
          <p:spPr>
            <a:xfrm>
              <a:off x="6793438" y="4863774"/>
              <a:ext cx="880500" cy="114900"/>
            </a:xfrm>
            <a:prstGeom prst="ellipse">
              <a:avLst/>
            </a:pr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7" name="Google Shape;1057;p31"/>
            <p:cNvGrpSpPr/>
            <p:nvPr/>
          </p:nvGrpSpPr>
          <p:grpSpPr>
            <a:xfrm>
              <a:off x="6928225" y="3239601"/>
              <a:ext cx="610924" cy="1704843"/>
              <a:chOff x="6928225" y="3239601"/>
              <a:chExt cx="610924" cy="1704843"/>
            </a:xfrm>
          </p:grpSpPr>
          <p:sp>
            <p:nvSpPr>
              <p:cNvPr id="1058" name="Google Shape;1058;p31"/>
              <p:cNvSpPr/>
              <p:nvPr/>
            </p:nvSpPr>
            <p:spPr>
              <a:xfrm>
                <a:off x="6931011" y="3530224"/>
                <a:ext cx="565493" cy="1414218"/>
              </a:xfrm>
              <a:custGeom>
                <a:rect b="b" l="l" r="r" t="t"/>
                <a:pathLst>
                  <a:path extrusionOk="0" h="11674" w="4668">
                    <a:moveTo>
                      <a:pt x="1604" y="0"/>
                    </a:moveTo>
                    <a:cubicBezTo>
                      <a:pt x="1402" y="49"/>
                      <a:pt x="1209" y="122"/>
                      <a:pt x="1026" y="216"/>
                    </a:cubicBezTo>
                    <a:cubicBezTo>
                      <a:pt x="872" y="300"/>
                      <a:pt x="740" y="400"/>
                      <a:pt x="656" y="517"/>
                    </a:cubicBezTo>
                    <a:cubicBezTo>
                      <a:pt x="391" y="891"/>
                      <a:pt x="267" y="1409"/>
                      <a:pt x="267" y="1409"/>
                    </a:cubicBezTo>
                    <a:cubicBezTo>
                      <a:pt x="354" y="1453"/>
                      <a:pt x="436" y="1503"/>
                      <a:pt x="513" y="1564"/>
                    </a:cubicBezTo>
                    <a:cubicBezTo>
                      <a:pt x="588" y="1621"/>
                      <a:pt x="672" y="1694"/>
                      <a:pt x="733" y="1751"/>
                    </a:cubicBezTo>
                    <a:cubicBezTo>
                      <a:pt x="783" y="1797"/>
                      <a:pt x="819" y="1832"/>
                      <a:pt x="819" y="1832"/>
                    </a:cubicBezTo>
                    <a:cubicBezTo>
                      <a:pt x="832" y="1855"/>
                      <a:pt x="844" y="1879"/>
                      <a:pt x="856" y="1906"/>
                    </a:cubicBezTo>
                    <a:cubicBezTo>
                      <a:pt x="863" y="1923"/>
                      <a:pt x="870" y="1942"/>
                      <a:pt x="879" y="1962"/>
                    </a:cubicBezTo>
                    <a:cubicBezTo>
                      <a:pt x="935" y="2108"/>
                      <a:pt x="1005" y="2337"/>
                      <a:pt x="1080" y="2603"/>
                    </a:cubicBezTo>
                    <a:cubicBezTo>
                      <a:pt x="1165" y="2904"/>
                      <a:pt x="1123" y="3231"/>
                      <a:pt x="1104" y="3346"/>
                    </a:cubicBezTo>
                    <a:cubicBezTo>
                      <a:pt x="1100" y="3375"/>
                      <a:pt x="1096" y="3390"/>
                      <a:pt x="1096" y="3390"/>
                    </a:cubicBezTo>
                    <a:cubicBezTo>
                      <a:pt x="1096" y="3390"/>
                      <a:pt x="1051" y="3445"/>
                      <a:pt x="973" y="3588"/>
                    </a:cubicBezTo>
                    <a:cubicBezTo>
                      <a:pt x="898" y="3727"/>
                      <a:pt x="831" y="3870"/>
                      <a:pt x="772" y="4016"/>
                    </a:cubicBezTo>
                    <a:cubicBezTo>
                      <a:pt x="576" y="4486"/>
                      <a:pt x="1" y="6069"/>
                      <a:pt x="1" y="8058"/>
                    </a:cubicBezTo>
                    <a:cubicBezTo>
                      <a:pt x="1" y="8906"/>
                      <a:pt x="32" y="10223"/>
                      <a:pt x="54" y="11011"/>
                    </a:cubicBezTo>
                    <a:lnTo>
                      <a:pt x="54" y="11028"/>
                    </a:lnTo>
                    <a:cubicBezTo>
                      <a:pt x="66" y="11417"/>
                      <a:pt x="73" y="11674"/>
                      <a:pt x="73" y="11674"/>
                    </a:cubicBezTo>
                    <a:cubicBezTo>
                      <a:pt x="73" y="11674"/>
                      <a:pt x="398" y="11672"/>
                      <a:pt x="657" y="11656"/>
                    </a:cubicBezTo>
                    <a:cubicBezTo>
                      <a:pt x="694" y="11653"/>
                      <a:pt x="793" y="11652"/>
                      <a:pt x="940" y="11649"/>
                    </a:cubicBezTo>
                    <a:cubicBezTo>
                      <a:pt x="1238" y="11645"/>
                      <a:pt x="1724" y="11640"/>
                      <a:pt x="2250" y="11637"/>
                    </a:cubicBezTo>
                    <a:lnTo>
                      <a:pt x="2266" y="11637"/>
                    </a:lnTo>
                    <a:lnTo>
                      <a:pt x="2396" y="11636"/>
                    </a:lnTo>
                    <a:lnTo>
                      <a:pt x="2412" y="11636"/>
                    </a:lnTo>
                    <a:cubicBezTo>
                      <a:pt x="2855" y="11633"/>
                      <a:pt x="3315" y="11630"/>
                      <a:pt x="3700" y="11629"/>
                    </a:cubicBezTo>
                    <a:cubicBezTo>
                      <a:pt x="4250" y="11626"/>
                      <a:pt x="4653" y="11623"/>
                      <a:pt x="4653" y="11623"/>
                    </a:cubicBezTo>
                    <a:cubicBezTo>
                      <a:pt x="4668" y="11444"/>
                      <a:pt x="4665" y="11203"/>
                      <a:pt x="4650" y="10926"/>
                    </a:cubicBezTo>
                    <a:cubicBezTo>
                      <a:pt x="4650" y="10920"/>
                      <a:pt x="4650" y="10914"/>
                      <a:pt x="4650" y="10908"/>
                    </a:cubicBezTo>
                    <a:cubicBezTo>
                      <a:pt x="4614" y="10244"/>
                      <a:pt x="4507" y="9378"/>
                      <a:pt x="4394" y="8627"/>
                    </a:cubicBezTo>
                    <a:cubicBezTo>
                      <a:pt x="4232" y="7555"/>
                      <a:pt x="3769" y="5176"/>
                      <a:pt x="3518" y="4397"/>
                    </a:cubicBezTo>
                    <a:cubicBezTo>
                      <a:pt x="3403" y="4042"/>
                      <a:pt x="3309" y="3747"/>
                      <a:pt x="3243" y="3533"/>
                    </a:cubicBezTo>
                    <a:cubicBezTo>
                      <a:pt x="3211" y="3430"/>
                      <a:pt x="3185" y="3346"/>
                      <a:pt x="3165" y="3281"/>
                    </a:cubicBezTo>
                    <a:cubicBezTo>
                      <a:pt x="3134" y="3183"/>
                      <a:pt x="3120" y="3131"/>
                      <a:pt x="3120" y="3131"/>
                    </a:cubicBezTo>
                    <a:cubicBezTo>
                      <a:pt x="3136" y="2920"/>
                      <a:pt x="3412" y="1842"/>
                      <a:pt x="3412" y="1842"/>
                    </a:cubicBezTo>
                    <a:cubicBezTo>
                      <a:pt x="3412" y="1842"/>
                      <a:pt x="3497" y="1725"/>
                      <a:pt x="3704" y="1570"/>
                    </a:cubicBezTo>
                    <a:cubicBezTo>
                      <a:pt x="3742" y="1542"/>
                      <a:pt x="3782" y="1513"/>
                      <a:pt x="3829" y="1485"/>
                    </a:cubicBezTo>
                    <a:cubicBezTo>
                      <a:pt x="4125" y="1289"/>
                      <a:pt x="4244" y="1279"/>
                      <a:pt x="4244" y="1279"/>
                    </a:cubicBezTo>
                    <a:cubicBezTo>
                      <a:pt x="4244" y="1279"/>
                      <a:pt x="4077" y="920"/>
                      <a:pt x="3897" y="656"/>
                    </a:cubicBezTo>
                    <a:cubicBezTo>
                      <a:pt x="3885" y="638"/>
                      <a:pt x="3875" y="624"/>
                      <a:pt x="3863" y="608"/>
                    </a:cubicBezTo>
                    <a:cubicBezTo>
                      <a:pt x="3831" y="712"/>
                      <a:pt x="3765" y="929"/>
                      <a:pt x="3697" y="1127"/>
                    </a:cubicBezTo>
                    <a:cubicBezTo>
                      <a:pt x="3606" y="1398"/>
                      <a:pt x="3432" y="1664"/>
                      <a:pt x="3432" y="1664"/>
                    </a:cubicBezTo>
                    <a:cubicBezTo>
                      <a:pt x="3432" y="1664"/>
                      <a:pt x="3419" y="1634"/>
                      <a:pt x="3396" y="1581"/>
                    </a:cubicBezTo>
                    <a:cubicBezTo>
                      <a:pt x="3315" y="1401"/>
                      <a:pt x="3123" y="949"/>
                      <a:pt x="3037" y="608"/>
                    </a:cubicBezTo>
                    <a:cubicBezTo>
                      <a:pt x="2988" y="407"/>
                      <a:pt x="2958" y="278"/>
                      <a:pt x="2939" y="198"/>
                    </a:cubicBezTo>
                    <a:cubicBezTo>
                      <a:pt x="2919" y="104"/>
                      <a:pt x="2913" y="77"/>
                      <a:pt x="2913" y="77"/>
                    </a:cubicBezTo>
                    <a:cubicBezTo>
                      <a:pt x="2913" y="77"/>
                      <a:pt x="2809" y="41"/>
                      <a:pt x="2663" y="2"/>
                    </a:cubicBezTo>
                    <a:cubicBezTo>
                      <a:pt x="2632" y="90"/>
                      <a:pt x="2589" y="172"/>
                      <a:pt x="2532" y="246"/>
                    </a:cubicBezTo>
                    <a:cubicBezTo>
                      <a:pt x="2500" y="288"/>
                      <a:pt x="2463" y="324"/>
                      <a:pt x="2421" y="355"/>
                    </a:cubicBezTo>
                    <a:cubicBezTo>
                      <a:pt x="2373" y="384"/>
                      <a:pt x="2323" y="405"/>
                      <a:pt x="2268" y="417"/>
                    </a:cubicBezTo>
                    <a:cubicBezTo>
                      <a:pt x="2257" y="505"/>
                      <a:pt x="2230" y="700"/>
                      <a:pt x="2185" y="945"/>
                    </a:cubicBezTo>
                    <a:cubicBezTo>
                      <a:pt x="2123" y="1278"/>
                      <a:pt x="2087" y="1590"/>
                      <a:pt x="2087" y="1590"/>
                    </a:cubicBezTo>
                    <a:cubicBezTo>
                      <a:pt x="2087" y="1590"/>
                      <a:pt x="1949" y="1367"/>
                      <a:pt x="1902" y="925"/>
                    </a:cubicBezTo>
                    <a:cubicBezTo>
                      <a:pt x="1871" y="643"/>
                      <a:pt x="1890" y="496"/>
                      <a:pt x="1910" y="421"/>
                    </a:cubicBezTo>
                    <a:cubicBezTo>
                      <a:pt x="1852" y="411"/>
                      <a:pt x="1797" y="388"/>
                      <a:pt x="1750" y="355"/>
                    </a:cubicBezTo>
                    <a:cubicBezTo>
                      <a:pt x="1724" y="334"/>
                      <a:pt x="1702" y="311"/>
                      <a:pt x="1685" y="285"/>
                    </a:cubicBezTo>
                    <a:cubicBezTo>
                      <a:pt x="1609" y="177"/>
                      <a:pt x="1604" y="33"/>
                      <a:pt x="160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31"/>
              <p:cNvSpPr/>
              <p:nvPr/>
            </p:nvSpPr>
            <p:spPr>
              <a:xfrm>
                <a:off x="7267184" y="3604001"/>
                <a:ext cx="233320" cy="1334990"/>
              </a:xfrm>
              <a:custGeom>
                <a:rect b="b" l="l" r="r" t="t"/>
                <a:pathLst>
                  <a:path extrusionOk="0" h="11020" w="1926">
                    <a:moveTo>
                      <a:pt x="1087" y="0"/>
                    </a:moveTo>
                    <a:cubicBezTo>
                      <a:pt x="1056" y="103"/>
                      <a:pt x="988" y="320"/>
                      <a:pt x="922" y="520"/>
                    </a:cubicBezTo>
                    <a:cubicBezTo>
                      <a:pt x="829" y="790"/>
                      <a:pt x="656" y="1055"/>
                      <a:pt x="656" y="1055"/>
                    </a:cubicBezTo>
                    <a:cubicBezTo>
                      <a:pt x="656" y="1055"/>
                      <a:pt x="643" y="1025"/>
                      <a:pt x="620" y="974"/>
                    </a:cubicBezTo>
                    <a:cubicBezTo>
                      <a:pt x="607" y="1019"/>
                      <a:pt x="593" y="1064"/>
                      <a:pt x="578" y="1110"/>
                    </a:cubicBezTo>
                    <a:cubicBezTo>
                      <a:pt x="465" y="1451"/>
                      <a:pt x="0" y="1670"/>
                      <a:pt x="0" y="1670"/>
                    </a:cubicBezTo>
                    <a:cubicBezTo>
                      <a:pt x="12" y="1670"/>
                      <a:pt x="23" y="1671"/>
                      <a:pt x="34" y="1671"/>
                    </a:cubicBezTo>
                    <a:cubicBezTo>
                      <a:pt x="324" y="1671"/>
                      <a:pt x="510" y="1484"/>
                      <a:pt x="529" y="1465"/>
                    </a:cubicBezTo>
                    <a:lnTo>
                      <a:pt x="529" y="1465"/>
                    </a:lnTo>
                    <a:cubicBezTo>
                      <a:pt x="490" y="1551"/>
                      <a:pt x="205" y="2212"/>
                      <a:pt x="158" y="2451"/>
                    </a:cubicBezTo>
                    <a:cubicBezTo>
                      <a:pt x="120" y="2646"/>
                      <a:pt x="472" y="3929"/>
                      <a:pt x="685" y="4926"/>
                    </a:cubicBezTo>
                    <a:cubicBezTo>
                      <a:pt x="899" y="5922"/>
                      <a:pt x="1068" y="6636"/>
                      <a:pt x="1106" y="8379"/>
                    </a:cubicBezTo>
                    <a:cubicBezTo>
                      <a:pt x="1124" y="9262"/>
                      <a:pt x="1065" y="10146"/>
                      <a:pt x="925" y="11020"/>
                    </a:cubicBezTo>
                    <a:cubicBezTo>
                      <a:pt x="1475" y="11017"/>
                      <a:pt x="1878" y="11014"/>
                      <a:pt x="1878" y="11014"/>
                    </a:cubicBezTo>
                    <a:cubicBezTo>
                      <a:pt x="1926" y="10398"/>
                      <a:pt x="1778" y="9090"/>
                      <a:pt x="1616" y="8018"/>
                    </a:cubicBezTo>
                    <a:cubicBezTo>
                      <a:pt x="1454" y="6947"/>
                      <a:pt x="991" y="4567"/>
                      <a:pt x="740" y="3789"/>
                    </a:cubicBezTo>
                    <a:cubicBezTo>
                      <a:pt x="625" y="3433"/>
                      <a:pt x="533" y="3140"/>
                      <a:pt x="466" y="2924"/>
                    </a:cubicBezTo>
                    <a:cubicBezTo>
                      <a:pt x="434" y="2823"/>
                      <a:pt x="408" y="2737"/>
                      <a:pt x="388" y="2674"/>
                    </a:cubicBezTo>
                    <a:cubicBezTo>
                      <a:pt x="358" y="2575"/>
                      <a:pt x="342" y="2523"/>
                      <a:pt x="342" y="2523"/>
                    </a:cubicBezTo>
                    <a:cubicBezTo>
                      <a:pt x="359" y="2312"/>
                      <a:pt x="634" y="1234"/>
                      <a:pt x="634" y="1234"/>
                    </a:cubicBezTo>
                    <a:cubicBezTo>
                      <a:pt x="634" y="1234"/>
                      <a:pt x="721" y="1117"/>
                      <a:pt x="928" y="962"/>
                    </a:cubicBezTo>
                    <a:cubicBezTo>
                      <a:pt x="957" y="727"/>
                      <a:pt x="1014" y="342"/>
                      <a:pt x="1120" y="47"/>
                    </a:cubicBezTo>
                    <a:cubicBezTo>
                      <a:pt x="1109" y="31"/>
                      <a:pt x="1098" y="16"/>
                      <a:pt x="1087"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31"/>
              <p:cNvSpPr/>
              <p:nvPr/>
            </p:nvSpPr>
            <p:spPr>
              <a:xfrm>
                <a:off x="6931011" y="3668449"/>
                <a:ext cx="167540" cy="1275994"/>
              </a:xfrm>
              <a:custGeom>
                <a:rect b="b" l="l" r="r" t="t"/>
                <a:pathLst>
                  <a:path extrusionOk="0" h="10533" w="1383">
                    <a:moveTo>
                      <a:pt x="1021" y="0"/>
                    </a:moveTo>
                    <a:cubicBezTo>
                      <a:pt x="1006" y="0"/>
                      <a:pt x="948" y="18"/>
                      <a:pt x="856" y="268"/>
                    </a:cubicBezTo>
                    <a:cubicBezTo>
                      <a:pt x="776" y="484"/>
                      <a:pt x="743" y="576"/>
                      <a:pt x="731" y="610"/>
                    </a:cubicBezTo>
                    <a:cubicBezTo>
                      <a:pt x="727" y="621"/>
                      <a:pt x="725" y="626"/>
                      <a:pt x="725" y="626"/>
                    </a:cubicBezTo>
                    <a:lnTo>
                      <a:pt x="854" y="765"/>
                    </a:lnTo>
                    <a:lnTo>
                      <a:pt x="898" y="809"/>
                    </a:lnTo>
                    <a:cubicBezTo>
                      <a:pt x="898" y="809"/>
                      <a:pt x="890" y="814"/>
                      <a:pt x="879" y="821"/>
                    </a:cubicBezTo>
                    <a:cubicBezTo>
                      <a:pt x="935" y="967"/>
                      <a:pt x="1005" y="1196"/>
                      <a:pt x="1080" y="1462"/>
                    </a:cubicBezTo>
                    <a:cubicBezTo>
                      <a:pt x="1165" y="1763"/>
                      <a:pt x="1123" y="2090"/>
                      <a:pt x="1104" y="2205"/>
                    </a:cubicBezTo>
                    <a:cubicBezTo>
                      <a:pt x="1100" y="2234"/>
                      <a:pt x="1096" y="2249"/>
                      <a:pt x="1096" y="2249"/>
                    </a:cubicBezTo>
                    <a:cubicBezTo>
                      <a:pt x="1096" y="2249"/>
                      <a:pt x="1051" y="2304"/>
                      <a:pt x="973" y="2447"/>
                    </a:cubicBezTo>
                    <a:cubicBezTo>
                      <a:pt x="898" y="2586"/>
                      <a:pt x="831" y="2729"/>
                      <a:pt x="772" y="2875"/>
                    </a:cubicBezTo>
                    <a:cubicBezTo>
                      <a:pt x="576" y="3345"/>
                      <a:pt x="1" y="4930"/>
                      <a:pt x="1" y="6919"/>
                    </a:cubicBezTo>
                    <a:cubicBezTo>
                      <a:pt x="1" y="8193"/>
                      <a:pt x="73" y="10533"/>
                      <a:pt x="73" y="10533"/>
                    </a:cubicBezTo>
                    <a:cubicBezTo>
                      <a:pt x="73" y="10533"/>
                      <a:pt x="398" y="10531"/>
                      <a:pt x="657" y="10515"/>
                    </a:cubicBezTo>
                    <a:cubicBezTo>
                      <a:pt x="694" y="10512"/>
                      <a:pt x="793" y="10511"/>
                      <a:pt x="940" y="10508"/>
                    </a:cubicBezTo>
                    <a:cubicBezTo>
                      <a:pt x="863" y="10167"/>
                      <a:pt x="685" y="9423"/>
                      <a:pt x="607" y="8452"/>
                    </a:cubicBezTo>
                    <a:cubicBezTo>
                      <a:pt x="498" y="7111"/>
                      <a:pt x="411" y="5595"/>
                      <a:pt x="563" y="4772"/>
                    </a:cubicBezTo>
                    <a:cubicBezTo>
                      <a:pt x="715" y="3950"/>
                      <a:pt x="1178" y="2713"/>
                      <a:pt x="1235" y="2331"/>
                    </a:cubicBezTo>
                    <a:cubicBezTo>
                      <a:pt x="1291" y="1951"/>
                      <a:pt x="1031" y="1082"/>
                      <a:pt x="1031" y="1081"/>
                    </a:cubicBezTo>
                    <a:lnTo>
                      <a:pt x="1031" y="1081"/>
                    </a:lnTo>
                    <a:cubicBezTo>
                      <a:pt x="1094" y="1142"/>
                      <a:pt x="1190" y="1156"/>
                      <a:pt x="1267" y="1156"/>
                    </a:cubicBezTo>
                    <a:cubicBezTo>
                      <a:pt x="1332" y="1156"/>
                      <a:pt x="1382" y="1146"/>
                      <a:pt x="1382" y="1145"/>
                    </a:cubicBezTo>
                    <a:cubicBezTo>
                      <a:pt x="912" y="967"/>
                      <a:pt x="893" y="268"/>
                      <a:pt x="1025" y="1"/>
                    </a:cubicBezTo>
                    <a:cubicBezTo>
                      <a:pt x="1025" y="1"/>
                      <a:pt x="1024" y="0"/>
                      <a:pt x="1021"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31"/>
              <p:cNvSpPr/>
              <p:nvPr/>
            </p:nvSpPr>
            <p:spPr>
              <a:xfrm>
                <a:off x="7201282" y="4634934"/>
                <a:ext cx="9086" cy="305158"/>
              </a:xfrm>
              <a:custGeom>
                <a:rect b="b" l="l" r="r" t="t"/>
                <a:pathLst>
                  <a:path extrusionOk="0" h="2519" w="75">
                    <a:moveTo>
                      <a:pt x="8" y="1"/>
                    </a:moveTo>
                    <a:cubicBezTo>
                      <a:pt x="4" y="1"/>
                      <a:pt x="0" y="3"/>
                      <a:pt x="0" y="8"/>
                    </a:cubicBezTo>
                    <a:cubicBezTo>
                      <a:pt x="0" y="16"/>
                      <a:pt x="29" y="711"/>
                      <a:pt x="52" y="1498"/>
                    </a:cubicBezTo>
                    <a:cubicBezTo>
                      <a:pt x="55" y="1647"/>
                      <a:pt x="57" y="1781"/>
                      <a:pt x="55" y="1899"/>
                    </a:cubicBezTo>
                    <a:lnTo>
                      <a:pt x="55" y="1915"/>
                    </a:lnTo>
                    <a:cubicBezTo>
                      <a:pt x="55" y="2116"/>
                      <a:pt x="42" y="2317"/>
                      <a:pt x="19" y="2518"/>
                    </a:cubicBezTo>
                    <a:lnTo>
                      <a:pt x="35" y="2518"/>
                    </a:lnTo>
                    <a:cubicBezTo>
                      <a:pt x="58" y="2317"/>
                      <a:pt x="71" y="2116"/>
                      <a:pt x="71" y="1915"/>
                    </a:cubicBezTo>
                    <a:lnTo>
                      <a:pt x="71" y="1899"/>
                    </a:lnTo>
                    <a:cubicBezTo>
                      <a:pt x="74" y="1781"/>
                      <a:pt x="73" y="1647"/>
                      <a:pt x="68" y="1498"/>
                    </a:cubicBezTo>
                    <a:cubicBezTo>
                      <a:pt x="45" y="711"/>
                      <a:pt x="16" y="16"/>
                      <a:pt x="16" y="8"/>
                    </a:cubicBezTo>
                    <a:cubicBezTo>
                      <a:pt x="16" y="3"/>
                      <a:pt x="12" y="1"/>
                      <a:pt x="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31"/>
              <p:cNvSpPr/>
              <p:nvPr/>
            </p:nvSpPr>
            <p:spPr>
              <a:xfrm>
                <a:off x="7216304" y="4625606"/>
                <a:ext cx="8601" cy="314244"/>
              </a:xfrm>
              <a:custGeom>
                <a:rect b="b" l="l" r="r" t="t"/>
                <a:pathLst>
                  <a:path extrusionOk="0" h="2594" w="71">
                    <a:moveTo>
                      <a:pt x="17" y="0"/>
                    </a:moveTo>
                    <a:cubicBezTo>
                      <a:pt x="12" y="0"/>
                      <a:pt x="8" y="3"/>
                      <a:pt x="8" y="7"/>
                    </a:cubicBezTo>
                    <a:cubicBezTo>
                      <a:pt x="8" y="13"/>
                      <a:pt x="1" y="503"/>
                      <a:pt x="37" y="1250"/>
                    </a:cubicBezTo>
                    <a:cubicBezTo>
                      <a:pt x="49" y="1505"/>
                      <a:pt x="53" y="1755"/>
                      <a:pt x="53" y="1973"/>
                    </a:cubicBezTo>
                    <a:lnTo>
                      <a:pt x="53" y="1989"/>
                    </a:lnTo>
                    <a:cubicBezTo>
                      <a:pt x="53" y="2253"/>
                      <a:pt x="47" y="2468"/>
                      <a:pt x="41" y="2594"/>
                    </a:cubicBezTo>
                    <a:lnTo>
                      <a:pt x="57" y="2594"/>
                    </a:lnTo>
                    <a:cubicBezTo>
                      <a:pt x="63" y="2468"/>
                      <a:pt x="69" y="2251"/>
                      <a:pt x="69" y="1989"/>
                    </a:cubicBezTo>
                    <a:lnTo>
                      <a:pt x="69" y="1973"/>
                    </a:lnTo>
                    <a:cubicBezTo>
                      <a:pt x="70" y="1753"/>
                      <a:pt x="66" y="1505"/>
                      <a:pt x="53" y="1250"/>
                    </a:cubicBezTo>
                    <a:cubicBezTo>
                      <a:pt x="17" y="503"/>
                      <a:pt x="24" y="13"/>
                      <a:pt x="24" y="7"/>
                    </a:cubicBezTo>
                    <a:cubicBezTo>
                      <a:pt x="24" y="3"/>
                      <a:pt x="21" y="0"/>
                      <a:pt x="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31"/>
              <p:cNvSpPr/>
              <p:nvPr/>
            </p:nvSpPr>
            <p:spPr>
              <a:xfrm>
                <a:off x="6937553" y="4845966"/>
                <a:ext cx="556892" cy="21079"/>
              </a:xfrm>
              <a:custGeom>
                <a:rect b="b" l="l" r="r" t="t"/>
                <a:pathLst>
                  <a:path extrusionOk="0" h="174" w="4597">
                    <a:moveTo>
                      <a:pt x="775" y="0"/>
                    </a:moveTo>
                    <a:cubicBezTo>
                      <a:pt x="521" y="0"/>
                      <a:pt x="315" y="60"/>
                      <a:pt x="114" y="118"/>
                    </a:cubicBezTo>
                    <a:cubicBezTo>
                      <a:pt x="77" y="128"/>
                      <a:pt x="39" y="140"/>
                      <a:pt x="0" y="150"/>
                    </a:cubicBezTo>
                    <a:lnTo>
                      <a:pt x="0" y="167"/>
                    </a:lnTo>
                    <a:cubicBezTo>
                      <a:pt x="41" y="156"/>
                      <a:pt x="80" y="144"/>
                      <a:pt x="119" y="134"/>
                    </a:cubicBezTo>
                    <a:cubicBezTo>
                      <a:pt x="319" y="76"/>
                      <a:pt x="524" y="16"/>
                      <a:pt x="775" y="16"/>
                    </a:cubicBezTo>
                    <a:cubicBezTo>
                      <a:pt x="886" y="16"/>
                      <a:pt x="1006" y="28"/>
                      <a:pt x="1139" y="56"/>
                    </a:cubicBezTo>
                    <a:cubicBezTo>
                      <a:pt x="1497" y="134"/>
                      <a:pt x="1865" y="173"/>
                      <a:pt x="2232" y="173"/>
                    </a:cubicBezTo>
                    <a:lnTo>
                      <a:pt x="2248" y="173"/>
                    </a:lnTo>
                    <a:cubicBezTo>
                      <a:pt x="2283" y="173"/>
                      <a:pt x="2319" y="172"/>
                      <a:pt x="2354" y="170"/>
                    </a:cubicBezTo>
                    <a:lnTo>
                      <a:pt x="2370" y="170"/>
                    </a:lnTo>
                    <a:cubicBezTo>
                      <a:pt x="2568" y="164"/>
                      <a:pt x="2765" y="144"/>
                      <a:pt x="2960" y="114"/>
                    </a:cubicBezTo>
                    <a:cubicBezTo>
                      <a:pt x="3378" y="47"/>
                      <a:pt x="3735" y="21"/>
                      <a:pt x="4024" y="21"/>
                    </a:cubicBezTo>
                    <a:cubicBezTo>
                      <a:pt x="4261" y="21"/>
                      <a:pt x="4453" y="39"/>
                      <a:pt x="4596" y="66"/>
                    </a:cubicBezTo>
                    <a:cubicBezTo>
                      <a:pt x="4596" y="60"/>
                      <a:pt x="4596" y="54"/>
                      <a:pt x="4595" y="47"/>
                    </a:cubicBezTo>
                    <a:cubicBezTo>
                      <a:pt x="4438" y="17"/>
                      <a:pt x="4249" y="5"/>
                      <a:pt x="4048" y="5"/>
                    </a:cubicBezTo>
                    <a:cubicBezTo>
                      <a:pt x="3686" y="5"/>
                      <a:pt x="3284" y="45"/>
                      <a:pt x="2957" y="96"/>
                    </a:cubicBezTo>
                    <a:cubicBezTo>
                      <a:pt x="2763" y="128"/>
                      <a:pt x="2567" y="147"/>
                      <a:pt x="2370" y="154"/>
                    </a:cubicBezTo>
                    <a:lnTo>
                      <a:pt x="2354" y="154"/>
                    </a:lnTo>
                    <a:cubicBezTo>
                      <a:pt x="2319" y="156"/>
                      <a:pt x="2284" y="156"/>
                      <a:pt x="2250" y="156"/>
                    </a:cubicBezTo>
                    <a:lnTo>
                      <a:pt x="2234" y="156"/>
                    </a:lnTo>
                    <a:cubicBezTo>
                      <a:pt x="2227" y="156"/>
                      <a:pt x="2221" y="156"/>
                      <a:pt x="2214" y="156"/>
                    </a:cubicBezTo>
                    <a:cubicBezTo>
                      <a:pt x="1853" y="156"/>
                      <a:pt x="1494" y="117"/>
                      <a:pt x="1142" y="40"/>
                    </a:cubicBezTo>
                    <a:cubicBezTo>
                      <a:pt x="1008" y="12"/>
                      <a:pt x="887" y="0"/>
                      <a:pt x="77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31"/>
              <p:cNvSpPr/>
              <p:nvPr/>
            </p:nvSpPr>
            <p:spPr>
              <a:xfrm>
                <a:off x="7389902" y="3931695"/>
                <a:ext cx="149248" cy="145371"/>
              </a:xfrm>
              <a:custGeom>
                <a:rect b="b" l="l" r="r" t="t"/>
                <a:pathLst>
                  <a:path extrusionOk="0" h="1200" w="1232">
                    <a:moveTo>
                      <a:pt x="418" y="1"/>
                    </a:moveTo>
                    <a:lnTo>
                      <a:pt x="272" y="56"/>
                    </a:lnTo>
                    <a:lnTo>
                      <a:pt x="414" y="500"/>
                    </a:lnTo>
                    <a:cubicBezTo>
                      <a:pt x="404" y="518"/>
                      <a:pt x="363" y="591"/>
                      <a:pt x="313" y="682"/>
                    </a:cubicBezTo>
                    <a:cubicBezTo>
                      <a:pt x="192" y="890"/>
                      <a:pt x="12" y="1200"/>
                      <a:pt x="0" y="1200"/>
                    </a:cubicBezTo>
                    <a:lnTo>
                      <a:pt x="1231" y="1188"/>
                    </a:lnTo>
                    <a:lnTo>
                      <a:pt x="841" y="766"/>
                    </a:lnTo>
                    <a:lnTo>
                      <a:pt x="573" y="475"/>
                    </a:lnTo>
                    <a:lnTo>
                      <a:pt x="41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31"/>
              <p:cNvSpPr/>
              <p:nvPr/>
            </p:nvSpPr>
            <p:spPr>
              <a:xfrm>
                <a:off x="7422853" y="3931695"/>
                <a:ext cx="68930" cy="92795"/>
              </a:xfrm>
              <a:custGeom>
                <a:rect b="b" l="l" r="r" t="t"/>
                <a:pathLst>
                  <a:path extrusionOk="0" h="766" w="569">
                    <a:moveTo>
                      <a:pt x="146" y="1"/>
                    </a:moveTo>
                    <a:lnTo>
                      <a:pt x="0" y="56"/>
                    </a:lnTo>
                    <a:lnTo>
                      <a:pt x="142" y="500"/>
                    </a:lnTo>
                    <a:cubicBezTo>
                      <a:pt x="132" y="518"/>
                      <a:pt x="91" y="591"/>
                      <a:pt x="41" y="682"/>
                    </a:cubicBezTo>
                    <a:cubicBezTo>
                      <a:pt x="218" y="696"/>
                      <a:pt x="395" y="725"/>
                      <a:pt x="569" y="766"/>
                    </a:cubicBezTo>
                    <a:lnTo>
                      <a:pt x="301" y="475"/>
                    </a:lnTo>
                    <a:lnTo>
                      <a:pt x="14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31"/>
              <p:cNvSpPr/>
              <p:nvPr/>
            </p:nvSpPr>
            <p:spPr>
              <a:xfrm>
                <a:off x="7061119" y="3966947"/>
                <a:ext cx="272449" cy="669070"/>
              </a:xfrm>
              <a:custGeom>
                <a:rect b="b" l="l" r="r" t="t"/>
                <a:pathLst>
                  <a:path extrusionOk="0" h="5523" w="2249">
                    <a:moveTo>
                      <a:pt x="1636" y="0"/>
                    </a:moveTo>
                    <a:cubicBezTo>
                      <a:pt x="1636" y="0"/>
                      <a:pt x="1247" y="60"/>
                      <a:pt x="889" y="60"/>
                    </a:cubicBezTo>
                    <a:cubicBezTo>
                      <a:pt x="859" y="60"/>
                      <a:pt x="829" y="59"/>
                      <a:pt x="800" y="58"/>
                    </a:cubicBezTo>
                    <a:cubicBezTo>
                      <a:pt x="421" y="45"/>
                      <a:pt x="256" y="37"/>
                      <a:pt x="256" y="37"/>
                    </a:cubicBezTo>
                    <a:cubicBezTo>
                      <a:pt x="256" y="41"/>
                      <a:pt x="0" y="980"/>
                      <a:pt x="23" y="2432"/>
                    </a:cubicBezTo>
                    <a:cubicBezTo>
                      <a:pt x="48" y="3886"/>
                      <a:pt x="132" y="5404"/>
                      <a:pt x="132" y="5404"/>
                    </a:cubicBezTo>
                    <a:cubicBezTo>
                      <a:pt x="132" y="5404"/>
                      <a:pt x="646" y="5523"/>
                      <a:pt x="1273" y="5523"/>
                    </a:cubicBezTo>
                    <a:cubicBezTo>
                      <a:pt x="1587" y="5523"/>
                      <a:pt x="1928" y="5493"/>
                      <a:pt x="2248" y="5404"/>
                    </a:cubicBezTo>
                    <a:cubicBezTo>
                      <a:pt x="2248" y="5404"/>
                      <a:pt x="2203" y="4031"/>
                      <a:pt x="2119" y="2959"/>
                    </a:cubicBezTo>
                    <a:cubicBezTo>
                      <a:pt x="2096" y="2651"/>
                      <a:pt x="2067" y="2369"/>
                      <a:pt x="2037" y="2149"/>
                    </a:cubicBezTo>
                    <a:cubicBezTo>
                      <a:pt x="1996" y="1864"/>
                      <a:pt x="1947" y="1564"/>
                      <a:pt x="1895" y="1281"/>
                    </a:cubicBezTo>
                    <a:cubicBezTo>
                      <a:pt x="1769" y="588"/>
                      <a:pt x="1636" y="0"/>
                      <a:pt x="163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31"/>
              <p:cNvSpPr/>
              <p:nvPr/>
            </p:nvSpPr>
            <p:spPr>
              <a:xfrm>
                <a:off x="7155473" y="4106989"/>
                <a:ext cx="162573" cy="218299"/>
              </a:xfrm>
              <a:custGeom>
                <a:rect b="b" l="l" r="r" t="t"/>
                <a:pathLst>
                  <a:path extrusionOk="0" h="1802" w="1342">
                    <a:moveTo>
                      <a:pt x="7" y="0"/>
                    </a:moveTo>
                    <a:lnTo>
                      <a:pt x="7" y="0"/>
                    </a:lnTo>
                    <a:cubicBezTo>
                      <a:pt x="0" y="232"/>
                      <a:pt x="27" y="1621"/>
                      <a:pt x="1341" y="1801"/>
                    </a:cubicBezTo>
                    <a:cubicBezTo>
                      <a:pt x="1316" y="1495"/>
                      <a:pt x="1289" y="1211"/>
                      <a:pt x="1259" y="993"/>
                    </a:cubicBezTo>
                    <a:cubicBezTo>
                      <a:pt x="1218" y="708"/>
                      <a:pt x="1167" y="408"/>
                      <a:pt x="1117" y="125"/>
                    </a:cubicBezTo>
                    <a:cubicBezTo>
                      <a:pt x="1032" y="130"/>
                      <a:pt x="936" y="134"/>
                      <a:pt x="841" y="134"/>
                    </a:cubicBezTo>
                    <a:cubicBezTo>
                      <a:pt x="704" y="134"/>
                      <a:pt x="568" y="126"/>
                      <a:pt x="469" y="103"/>
                    </a:cubicBezTo>
                    <a:cubicBezTo>
                      <a:pt x="171" y="35"/>
                      <a:pt x="7" y="0"/>
                      <a:pt x="7"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31"/>
              <p:cNvSpPr/>
              <p:nvPr/>
            </p:nvSpPr>
            <p:spPr>
              <a:xfrm>
                <a:off x="7029985" y="3239601"/>
                <a:ext cx="371181" cy="492202"/>
              </a:xfrm>
              <a:custGeom>
                <a:rect b="b" l="l" r="r" t="t"/>
                <a:pathLst>
                  <a:path extrusionOk="0" h="4063" w="3064">
                    <a:moveTo>
                      <a:pt x="1265" y="546"/>
                    </a:moveTo>
                    <a:cubicBezTo>
                      <a:pt x="1265" y="546"/>
                      <a:pt x="1453" y="978"/>
                      <a:pt x="1815" y="978"/>
                    </a:cubicBezTo>
                    <a:cubicBezTo>
                      <a:pt x="1843" y="978"/>
                      <a:pt x="1872" y="975"/>
                      <a:pt x="1902" y="970"/>
                    </a:cubicBezTo>
                    <a:lnTo>
                      <a:pt x="1911" y="968"/>
                    </a:lnTo>
                    <a:cubicBezTo>
                      <a:pt x="1963" y="1135"/>
                      <a:pt x="1973" y="1311"/>
                      <a:pt x="1938" y="1482"/>
                    </a:cubicBezTo>
                    <a:cubicBezTo>
                      <a:pt x="1900" y="1653"/>
                      <a:pt x="1767" y="1884"/>
                      <a:pt x="1601" y="2033"/>
                    </a:cubicBezTo>
                    <a:cubicBezTo>
                      <a:pt x="1506" y="2120"/>
                      <a:pt x="1400" y="2179"/>
                      <a:pt x="1293" y="2185"/>
                    </a:cubicBezTo>
                    <a:cubicBezTo>
                      <a:pt x="1280" y="2186"/>
                      <a:pt x="1266" y="2186"/>
                      <a:pt x="1253" y="2186"/>
                    </a:cubicBezTo>
                    <a:cubicBezTo>
                      <a:pt x="1155" y="2186"/>
                      <a:pt x="1058" y="2163"/>
                      <a:pt x="970" y="2119"/>
                    </a:cubicBezTo>
                    <a:cubicBezTo>
                      <a:pt x="931" y="2098"/>
                      <a:pt x="896" y="2075"/>
                      <a:pt x="863" y="2048"/>
                    </a:cubicBezTo>
                    <a:cubicBezTo>
                      <a:pt x="859" y="2043"/>
                      <a:pt x="853" y="2039"/>
                      <a:pt x="849" y="2035"/>
                    </a:cubicBezTo>
                    <a:cubicBezTo>
                      <a:pt x="828" y="2016"/>
                      <a:pt x="808" y="1997"/>
                      <a:pt x="791" y="1975"/>
                    </a:cubicBezTo>
                    <a:cubicBezTo>
                      <a:pt x="785" y="1970"/>
                      <a:pt x="781" y="1964"/>
                      <a:pt x="775" y="1958"/>
                    </a:cubicBezTo>
                    <a:cubicBezTo>
                      <a:pt x="775" y="1957"/>
                      <a:pt x="774" y="1957"/>
                      <a:pt x="774" y="1955"/>
                    </a:cubicBezTo>
                    <a:cubicBezTo>
                      <a:pt x="720" y="1887"/>
                      <a:pt x="678" y="1812"/>
                      <a:pt x="649" y="1731"/>
                    </a:cubicBezTo>
                    <a:cubicBezTo>
                      <a:pt x="565" y="1501"/>
                      <a:pt x="536" y="1006"/>
                      <a:pt x="596" y="876"/>
                    </a:cubicBezTo>
                    <a:cubicBezTo>
                      <a:pt x="711" y="876"/>
                      <a:pt x="826" y="851"/>
                      <a:pt x="933" y="806"/>
                    </a:cubicBezTo>
                    <a:cubicBezTo>
                      <a:pt x="1111" y="728"/>
                      <a:pt x="1265" y="546"/>
                      <a:pt x="1265" y="546"/>
                    </a:cubicBezTo>
                    <a:close/>
                    <a:moveTo>
                      <a:pt x="1351" y="0"/>
                    </a:moveTo>
                    <a:cubicBezTo>
                      <a:pt x="1174" y="0"/>
                      <a:pt x="1006" y="43"/>
                      <a:pt x="915" y="90"/>
                    </a:cubicBezTo>
                    <a:cubicBezTo>
                      <a:pt x="596" y="258"/>
                      <a:pt x="457" y="728"/>
                      <a:pt x="326" y="1113"/>
                    </a:cubicBezTo>
                    <a:cubicBezTo>
                      <a:pt x="196" y="1496"/>
                      <a:pt x="1" y="2393"/>
                      <a:pt x="1" y="2393"/>
                    </a:cubicBezTo>
                    <a:cubicBezTo>
                      <a:pt x="40" y="2515"/>
                      <a:pt x="164" y="2592"/>
                      <a:pt x="208" y="2616"/>
                    </a:cubicBezTo>
                    <a:cubicBezTo>
                      <a:pt x="347" y="2542"/>
                      <a:pt x="491" y="2485"/>
                      <a:pt x="642" y="2440"/>
                    </a:cubicBezTo>
                    <a:lnTo>
                      <a:pt x="679" y="2428"/>
                    </a:lnTo>
                    <a:lnTo>
                      <a:pt x="701" y="2422"/>
                    </a:lnTo>
                    <a:cubicBezTo>
                      <a:pt x="717" y="2418"/>
                      <a:pt x="732" y="2414"/>
                      <a:pt x="747" y="2409"/>
                    </a:cubicBezTo>
                    <a:cubicBezTo>
                      <a:pt x="755" y="2406"/>
                      <a:pt x="762" y="2405"/>
                      <a:pt x="769" y="2404"/>
                    </a:cubicBezTo>
                    <a:cubicBezTo>
                      <a:pt x="931" y="2360"/>
                      <a:pt x="1098" y="2333"/>
                      <a:pt x="1265" y="2323"/>
                    </a:cubicBezTo>
                    <a:lnTo>
                      <a:pt x="1267" y="2323"/>
                    </a:lnTo>
                    <a:cubicBezTo>
                      <a:pt x="1283" y="2321"/>
                      <a:pt x="1300" y="2321"/>
                      <a:pt x="1315" y="2321"/>
                    </a:cubicBezTo>
                    <a:cubicBezTo>
                      <a:pt x="1338" y="2321"/>
                      <a:pt x="1361" y="2321"/>
                      <a:pt x="1384" y="2323"/>
                    </a:cubicBezTo>
                    <a:cubicBezTo>
                      <a:pt x="1712" y="2341"/>
                      <a:pt x="2094" y="2477"/>
                      <a:pt x="2094" y="2477"/>
                    </a:cubicBezTo>
                    <a:cubicBezTo>
                      <a:pt x="2094" y="2477"/>
                      <a:pt x="2110" y="2570"/>
                      <a:pt x="2219" y="3008"/>
                    </a:cubicBezTo>
                    <a:cubicBezTo>
                      <a:pt x="2327" y="3447"/>
                      <a:pt x="2614" y="4063"/>
                      <a:pt x="2614" y="4063"/>
                    </a:cubicBezTo>
                    <a:cubicBezTo>
                      <a:pt x="2614" y="4063"/>
                      <a:pt x="2625" y="4047"/>
                      <a:pt x="2643" y="4018"/>
                    </a:cubicBezTo>
                    <a:cubicBezTo>
                      <a:pt x="2696" y="3931"/>
                      <a:pt x="2810" y="3730"/>
                      <a:pt x="2880" y="3528"/>
                    </a:cubicBezTo>
                    <a:cubicBezTo>
                      <a:pt x="2946" y="3329"/>
                      <a:pt x="3014" y="3112"/>
                      <a:pt x="3045" y="3008"/>
                    </a:cubicBezTo>
                    <a:lnTo>
                      <a:pt x="3064" y="2949"/>
                    </a:lnTo>
                    <a:cubicBezTo>
                      <a:pt x="3064" y="2949"/>
                      <a:pt x="2836" y="2440"/>
                      <a:pt x="2604" y="1780"/>
                    </a:cubicBezTo>
                    <a:cubicBezTo>
                      <a:pt x="2372" y="1119"/>
                      <a:pt x="2100" y="426"/>
                      <a:pt x="1847" y="171"/>
                    </a:cubicBezTo>
                    <a:cubicBezTo>
                      <a:pt x="1719" y="44"/>
                      <a:pt x="1530" y="0"/>
                      <a:pt x="13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31"/>
              <p:cNvSpPr/>
              <p:nvPr/>
            </p:nvSpPr>
            <p:spPr>
              <a:xfrm>
                <a:off x="7107638" y="3340392"/>
                <a:ext cx="242770" cy="391411"/>
              </a:xfrm>
              <a:custGeom>
                <a:rect b="b" l="l" r="r" t="t"/>
                <a:pathLst>
                  <a:path extrusionOk="0" h="3231" w="2004">
                    <a:moveTo>
                      <a:pt x="1239" y="0"/>
                    </a:moveTo>
                    <a:lnTo>
                      <a:pt x="1239" y="0"/>
                    </a:lnTo>
                    <a:cubicBezTo>
                      <a:pt x="1251" y="44"/>
                      <a:pt x="1258" y="90"/>
                      <a:pt x="1262" y="136"/>
                    </a:cubicBezTo>
                    <a:lnTo>
                      <a:pt x="1271" y="135"/>
                    </a:lnTo>
                    <a:cubicBezTo>
                      <a:pt x="1323" y="300"/>
                      <a:pt x="1332" y="478"/>
                      <a:pt x="1299" y="649"/>
                    </a:cubicBezTo>
                    <a:cubicBezTo>
                      <a:pt x="1261" y="821"/>
                      <a:pt x="1126" y="1051"/>
                      <a:pt x="960" y="1200"/>
                    </a:cubicBezTo>
                    <a:cubicBezTo>
                      <a:pt x="865" y="1287"/>
                      <a:pt x="759" y="1346"/>
                      <a:pt x="653" y="1352"/>
                    </a:cubicBezTo>
                    <a:cubicBezTo>
                      <a:pt x="640" y="1353"/>
                      <a:pt x="626" y="1353"/>
                      <a:pt x="613" y="1353"/>
                    </a:cubicBezTo>
                    <a:cubicBezTo>
                      <a:pt x="514" y="1353"/>
                      <a:pt x="417" y="1330"/>
                      <a:pt x="329" y="1285"/>
                    </a:cubicBezTo>
                    <a:cubicBezTo>
                      <a:pt x="253" y="1245"/>
                      <a:pt x="186" y="1190"/>
                      <a:pt x="133" y="1122"/>
                    </a:cubicBezTo>
                    <a:cubicBezTo>
                      <a:pt x="102" y="1287"/>
                      <a:pt x="59" y="1449"/>
                      <a:pt x="1" y="1606"/>
                    </a:cubicBezTo>
                    <a:cubicBezTo>
                      <a:pt x="231" y="1535"/>
                      <a:pt x="459" y="1496"/>
                      <a:pt x="624" y="1489"/>
                    </a:cubicBezTo>
                    <a:lnTo>
                      <a:pt x="626" y="1489"/>
                    </a:lnTo>
                    <a:cubicBezTo>
                      <a:pt x="643" y="1488"/>
                      <a:pt x="659" y="1488"/>
                      <a:pt x="675" y="1488"/>
                    </a:cubicBezTo>
                    <a:cubicBezTo>
                      <a:pt x="698" y="1488"/>
                      <a:pt x="720" y="1488"/>
                      <a:pt x="743" y="1489"/>
                    </a:cubicBezTo>
                    <a:cubicBezTo>
                      <a:pt x="1071" y="1508"/>
                      <a:pt x="1455" y="1644"/>
                      <a:pt x="1455" y="1644"/>
                    </a:cubicBezTo>
                    <a:cubicBezTo>
                      <a:pt x="1455" y="1644"/>
                      <a:pt x="1471" y="1736"/>
                      <a:pt x="1579" y="2175"/>
                    </a:cubicBezTo>
                    <a:cubicBezTo>
                      <a:pt x="1688" y="2613"/>
                      <a:pt x="1974" y="3231"/>
                      <a:pt x="1974" y="3231"/>
                    </a:cubicBezTo>
                    <a:cubicBezTo>
                      <a:pt x="1974" y="3231"/>
                      <a:pt x="1984" y="3214"/>
                      <a:pt x="2003" y="3185"/>
                    </a:cubicBezTo>
                    <a:cubicBezTo>
                      <a:pt x="1893" y="2986"/>
                      <a:pt x="1678" y="2463"/>
                      <a:pt x="1599" y="2026"/>
                    </a:cubicBezTo>
                    <a:cubicBezTo>
                      <a:pt x="1507" y="1509"/>
                      <a:pt x="1514" y="1336"/>
                      <a:pt x="1423" y="756"/>
                    </a:cubicBezTo>
                    <a:cubicBezTo>
                      <a:pt x="1338" y="210"/>
                      <a:pt x="1249" y="21"/>
                      <a:pt x="123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31"/>
              <p:cNvSpPr/>
              <p:nvPr/>
            </p:nvSpPr>
            <p:spPr>
              <a:xfrm>
                <a:off x="7094918" y="3305503"/>
                <a:ext cx="174082" cy="199037"/>
              </a:xfrm>
              <a:custGeom>
                <a:rect b="b" l="l" r="r" t="t"/>
                <a:pathLst>
                  <a:path extrusionOk="0" h="1643" w="1437">
                    <a:moveTo>
                      <a:pt x="729" y="1"/>
                    </a:moveTo>
                    <a:cubicBezTo>
                      <a:pt x="729" y="1"/>
                      <a:pt x="576" y="184"/>
                      <a:pt x="397" y="261"/>
                    </a:cubicBezTo>
                    <a:cubicBezTo>
                      <a:pt x="291" y="307"/>
                      <a:pt x="175" y="332"/>
                      <a:pt x="60" y="332"/>
                    </a:cubicBezTo>
                    <a:cubicBezTo>
                      <a:pt x="0" y="462"/>
                      <a:pt x="31" y="957"/>
                      <a:pt x="115" y="1187"/>
                    </a:cubicBezTo>
                    <a:cubicBezTo>
                      <a:pt x="181" y="1371"/>
                      <a:pt x="294" y="1502"/>
                      <a:pt x="434" y="1575"/>
                    </a:cubicBezTo>
                    <a:cubicBezTo>
                      <a:pt x="522" y="1619"/>
                      <a:pt x="619" y="1642"/>
                      <a:pt x="718" y="1642"/>
                    </a:cubicBezTo>
                    <a:cubicBezTo>
                      <a:pt x="731" y="1642"/>
                      <a:pt x="745" y="1642"/>
                      <a:pt x="758" y="1641"/>
                    </a:cubicBezTo>
                    <a:cubicBezTo>
                      <a:pt x="864" y="1635"/>
                      <a:pt x="970" y="1576"/>
                      <a:pt x="1065" y="1489"/>
                    </a:cubicBezTo>
                    <a:cubicBezTo>
                      <a:pt x="1142" y="1418"/>
                      <a:pt x="1210" y="1337"/>
                      <a:pt x="1265" y="1249"/>
                    </a:cubicBezTo>
                    <a:cubicBezTo>
                      <a:pt x="1327" y="1154"/>
                      <a:pt x="1375" y="1048"/>
                      <a:pt x="1402" y="938"/>
                    </a:cubicBezTo>
                    <a:cubicBezTo>
                      <a:pt x="1437" y="766"/>
                      <a:pt x="1427" y="589"/>
                      <a:pt x="1375" y="423"/>
                    </a:cubicBezTo>
                    <a:cubicBezTo>
                      <a:pt x="1345" y="430"/>
                      <a:pt x="1315" y="433"/>
                      <a:pt x="1285" y="433"/>
                    </a:cubicBezTo>
                    <a:cubicBezTo>
                      <a:pt x="1270" y="433"/>
                      <a:pt x="1254" y="432"/>
                      <a:pt x="1239" y="430"/>
                    </a:cubicBezTo>
                    <a:cubicBezTo>
                      <a:pt x="902" y="400"/>
                      <a:pt x="729" y="1"/>
                      <a:pt x="729" y="1"/>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31"/>
              <p:cNvSpPr/>
              <p:nvPr/>
            </p:nvSpPr>
            <p:spPr>
              <a:xfrm>
                <a:off x="7055062" y="3530224"/>
                <a:ext cx="79954" cy="34647"/>
              </a:xfrm>
              <a:custGeom>
                <a:rect b="b" l="l" r="r" t="t"/>
                <a:pathLst>
                  <a:path extrusionOk="0" h="286" w="660">
                    <a:moveTo>
                      <a:pt x="578" y="0"/>
                    </a:moveTo>
                    <a:cubicBezTo>
                      <a:pt x="378" y="49"/>
                      <a:pt x="185" y="122"/>
                      <a:pt x="1" y="217"/>
                    </a:cubicBezTo>
                    <a:cubicBezTo>
                      <a:pt x="1" y="217"/>
                      <a:pt x="154" y="282"/>
                      <a:pt x="659" y="285"/>
                    </a:cubicBezTo>
                    <a:cubicBezTo>
                      <a:pt x="585" y="177"/>
                      <a:pt x="578" y="33"/>
                      <a:pt x="578"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31"/>
              <p:cNvSpPr/>
              <p:nvPr/>
            </p:nvSpPr>
            <p:spPr>
              <a:xfrm>
                <a:off x="7237746" y="3530588"/>
                <a:ext cx="49305" cy="29559"/>
              </a:xfrm>
              <a:custGeom>
                <a:rect b="b" l="l" r="r" t="t"/>
                <a:pathLst>
                  <a:path extrusionOk="0" h="244" w="407">
                    <a:moveTo>
                      <a:pt x="131" y="0"/>
                    </a:moveTo>
                    <a:cubicBezTo>
                      <a:pt x="100" y="87"/>
                      <a:pt x="55" y="169"/>
                      <a:pt x="0" y="243"/>
                    </a:cubicBezTo>
                    <a:cubicBezTo>
                      <a:pt x="171" y="229"/>
                      <a:pt x="304" y="213"/>
                      <a:pt x="407" y="197"/>
                    </a:cubicBezTo>
                    <a:cubicBezTo>
                      <a:pt x="385" y="103"/>
                      <a:pt x="381" y="75"/>
                      <a:pt x="381" y="75"/>
                    </a:cubicBezTo>
                    <a:cubicBezTo>
                      <a:pt x="381" y="75"/>
                      <a:pt x="277" y="38"/>
                      <a:pt x="131"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31"/>
              <p:cNvSpPr/>
              <p:nvPr/>
            </p:nvSpPr>
            <p:spPr>
              <a:xfrm>
                <a:off x="7261005" y="3366196"/>
                <a:ext cx="485" cy="485"/>
              </a:xfrm>
              <a:custGeom>
                <a:rect b="b" l="l" r="r" t="t"/>
                <a:pathLst>
                  <a:path extrusionOk="0" h="4" w="4">
                    <a:moveTo>
                      <a:pt x="1" y="0"/>
                    </a:moveTo>
                    <a:cubicBezTo>
                      <a:pt x="1" y="2"/>
                      <a:pt x="2" y="3"/>
                      <a:pt x="3" y="3"/>
                    </a:cubicBezTo>
                    <a:cubicBezTo>
                      <a:pt x="3" y="3"/>
                      <a:pt x="4" y="2"/>
                      <a:pt x="4" y="0"/>
                    </a:cubicBezTo>
                    <a:close/>
                  </a:path>
                </a:pathLst>
              </a:custGeom>
              <a:solidFill>
                <a:srgbClr val="B79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31"/>
              <p:cNvSpPr/>
              <p:nvPr/>
            </p:nvSpPr>
            <p:spPr>
              <a:xfrm>
                <a:off x="7048763" y="3928060"/>
                <a:ext cx="274993" cy="46155"/>
              </a:xfrm>
              <a:custGeom>
                <a:rect b="b" l="l" r="r" t="t"/>
                <a:pathLst>
                  <a:path extrusionOk="0" h="381" w="2270">
                    <a:moveTo>
                      <a:pt x="2191" y="0"/>
                    </a:moveTo>
                    <a:cubicBezTo>
                      <a:pt x="1824" y="57"/>
                      <a:pt x="1452" y="86"/>
                      <a:pt x="1079" y="86"/>
                    </a:cubicBezTo>
                    <a:cubicBezTo>
                      <a:pt x="623" y="84"/>
                      <a:pt x="305" y="73"/>
                      <a:pt x="132" y="64"/>
                    </a:cubicBezTo>
                    <a:cubicBezTo>
                      <a:pt x="128" y="93"/>
                      <a:pt x="124" y="107"/>
                      <a:pt x="124" y="107"/>
                    </a:cubicBezTo>
                    <a:cubicBezTo>
                      <a:pt x="124" y="107"/>
                      <a:pt x="79" y="162"/>
                      <a:pt x="1" y="305"/>
                    </a:cubicBezTo>
                    <a:cubicBezTo>
                      <a:pt x="131" y="339"/>
                      <a:pt x="391" y="381"/>
                      <a:pt x="885" y="381"/>
                    </a:cubicBezTo>
                    <a:cubicBezTo>
                      <a:pt x="1349" y="376"/>
                      <a:pt x="1812" y="333"/>
                      <a:pt x="2269" y="250"/>
                    </a:cubicBezTo>
                    <a:cubicBezTo>
                      <a:pt x="2237" y="148"/>
                      <a:pt x="2211" y="64"/>
                      <a:pt x="21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31"/>
              <p:cNvSpPr/>
              <p:nvPr/>
            </p:nvSpPr>
            <p:spPr>
              <a:xfrm>
                <a:off x="7108607" y="3357958"/>
                <a:ext cx="47609" cy="16597"/>
              </a:xfrm>
              <a:custGeom>
                <a:rect b="b" l="l" r="r" t="t"/>
                <a:pathLst>
                  <a:path extrusionOk="0" h="137" w="393">
                    <a:moveTo>
                      <a:pt x="165" y="1"/>
                    </a:moveTo>
                    <a:cubicBezTo>
                      <a:pt x="81" y="1"/>
                      <a:pt x="3" y="22"/>
                      <a:pt x="0" y="44"/>
                    </a:cubicBezTo>
                    <a:cubicBezTo>
                      <a:pt x="0" y="44"/>
                      <a:pt x="19" y="48"/>
                      <a:pt x="149" y="84"/>
                    </a:cubicBezTo>
                    <a:cubicBezTo>
                      <a:pt x="240" y="110"/>
                      <a:pt x="324" y="136"/>
                      <a:pt x="361" y="136"/>
                    </a:cubicBezTo>
                    <a:cubicBezTo>
                      <a:pt x="373" y="136"/>
                      <a:pt x="380" y="134"/>
                      <a:pt x="382" y="129"/>
                    </a:cubicBezTo>
                    <a:cubicBezTo>
                      <a:pt x="392" y="106"/>
                      <a:pt x="365" y="35"/>
                      <a:pt x="256" y="10"/>
                    </a:cubicBezTo>
                    <a:cubicBezTo>
                      <a:pt x="227" y="4"/>
                      <a:pt x="196" y="1"/>
                      <a:pt x="165" y="1"/>
                    </a:cubicBezTo>
                    <a:close/>
                  </a:path>
                </a:pathLst>
              </a:custGeom>
              <a:solidFill>
                <a:srgbClr val="5B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31"/>
              <p:cNvSpPr/>
              <p:nvPr/>
            </p:nvSpPr>
            <p:spPr>
              <a:xfrm>
                <a:off x="7157428" y="3580862"/>
                <a:ext cx="48336" cy="142100"/>
              </a:xfrm>
              <a:custGeom>
                <a:rect b="b" l="l" r="r" t="t"/>
                <a:pathLst>
                  <a:path extrusionOk="0" h="1173" w="399">
                    <a:moveTo>
                      <a:pt x="399" y="0"/>
                    </a:moveTo>
                    <a:lnTo>
                      <a:pt x="399" y="0"/>
                    </a:lnTo>
                    <a:cubicBezTo>
                      <a:pt x="337" y="15"/>
                      <a:pt x="273" y="22"/>
                      <a:pt x="210" y="22"/>
                    </a:cubicBezTo>
                    <a:cubicBezTo>
                      <a:pt x="153" y="22"/>
                      <a:pt x="97" y="16"/>
                      <a:pt x="41" y="5"/>
                    </a:cubicBezTo>
                    <a:cubicBezTo>
                      <a:pt x="21" y="80"/>
                      <a:pt x="1" y="225"/>
                      <a:pt x="31" y="507"/>
                    </a:cubicBezTo>
                    <a:cubicBezTo>
                      <a:pt x="80" y="949"/>
                      <a:pt x="218" y="1172"/>
                      <a:pt x="218" y="1172"/>
                    </a:cubicBezTo>
                    <a:cubicBezTo>
                      <a:pt x="218" y="1172"/>
                      <a:pt x="254" y="860"/>
                      <a:pt x="315" y="527"/>
                    </a:cubicBezTo>
                    <a:cubicBezTo>
                      <a:pt x="360" y="282"/>
                      <a:pt x="387" y="87"/>
                      <a:pt x="3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31"/>
              <p:cNvSpPr/>
              <p:nvPr/>
            </p:nvSpPr>
            <p:spPr>
              <a:xfrm>
                <a:off x="7125204" y="3485886"/>
                <a:ext cx="128532" cy="97641"/>
              </a:xfrm>
              <a:custGeom>
                <a:rect b="b" l="l" r="r" t="t"/>
                <a:pathLst>
                  <a:path extrusionOk="0" h="806" w="1061">
                    <a:moveTo>
                      <a:pt x="816" y="0"/>
                    </a:moveTo>
                    <a:lnTo>
                      <a:pt x="816" y="0"/>
                    </a:lnTo>
                    <a:cubicBezTo>
                      <a:pt x="721" y="87"/>
                      <a:pt x="614" y="146"/>
                      <a:pt x="510" y="152"/>
                    </a:cubicBezTo>
                    <a:cubicBezTo>
                      <a:pt x="496" y="153"/>
                      <a:pt x="483" y="153"/>
                      <a:pt x="469" y="153"/>
                    </a:cubicBezTo>
                    <a:cubicBezTo>
                      <a:pt x="370" y="153"/>
                      <a:pt x="274" y="130"/>
                      <a:pt x="186" y="86"/>
                    </a:cubicBezTo>
                    <a:lnTo>
                      <a:pt x="186" y="86"/>
                    </a:lnTo>
                    <a:cubicBezTo>
                      <a:pt x="218" y="164"/>
                      <a:pt x="254" y="316"/>
                      <a:pt x="245" y="316"/>
                    </a:cubicBezTo>
                    <a:cubicBezTo>
                      <a:pt x="163" y="326"/>
                      <a:pt x="82" y="340"/>
                      <a:pt x="1" y="359"/>
                    </a:cubicBezTo>
                    <a:lnTo>
                      <a:pt x="1" y="366"/>
                    </a:lnTo>
                    <a:lnTo>
                      <a:pt x="1" y="379"/>
                    </a:lnTo>
                    <a:cubicBezTo>
                      <a:pt x="2" y="441"/>
                      <a:pt x="21" y="627"/>
                      <a:pt x="145" y="721"/>
                    </a:cubicBezTo>
                    <a:cubicBezTo>
                      <a:pt x="194" y="754"/>
                      <a:pt x="249" y="777"/>
                      <a:pt x="307" y="787"/>
                    </a:cubicBezTo>
                    <a:cubicBezTo>
                      <a:pt x="363" y="800"/>
                      <a:pt x="421" y="806"/>
                      <a:pt x="479" y="806"/>
                    </a:cubicBezTo>
                    <a:cubicBezTo>
                      <a:pt x="541" y="806"/>
                      <a:pt x="604" y="799"/>
                      <a:pt x="665" y="784"/>
                    </a:cubicBezTo>
                    <a:cubicBezTo>
                      <a:pt x="718" y="771"/>
                      <a:pt x="770" y="751"/>
                      <a:pt x="816" y="721"/>
                    </a:cubicBezTo>
                    <a:cubicBezTo>
                      <a:pt x="973" y="615"/>
                      <a:pt x="1048" y="401"/>
                      <a:pt x="1060" y="369"/>
                    </a:cubicBezTo>
                    <a:cubicBezTo>
                      <a:pt x="1061" y="366"/>
                      <a:pt x="1061" y="365"/>
                      <a:pt x="1061" y="365"/>
                    </a:cubicBezTo>
                    <a:lnTo>
                      <a:pt x="1012" y="350"/>
                    </a:lnTo>
                    <a:cubicBezTo>
                      <a:pt x="946" y="331"/>
                      <a:pt x="834" y="302"/>
                      <a:pt x="805" y="302"/>
                    </a:cubicBezTo>
                    <a:cubicBezTo>
                      <a:pt x="801" y="302"/>
                      <a:pt x="798" y="303"/>
                      <a:pt x="798" y="304"/>
                    </a:cubicBezTo>
                    <a:cubicBezTo>
                      <a:pt x="798" y="304"/>
                      <a:pt x="797" y="304"/>
                      <a:pt x="797" y="304"/>
                    </a:cubicBezTo>
                    <a:cubicBezTo>
                      <a:pt x="793" y="304"/>
                      <a:pt x="808" y="116"/>
                      <a:pt x="816" y="0"/>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31"/>
              <p:cNvSpPr/>
              <p:nvPr/>
            </p:nvSpPr>
            <p:spPr>
              <a:xfrm>
                <a:off x="7279904" y="3826421"/>
                <a:ext cx="105152" cy="58633"/>
              </a:xfrm>
              <a:custGeom>
                <a:rect b="b" l="l" r="r" t="t"/>
                <a:pathLst>
                  <a:path extrusionOk="0" h="484" w="868">
                    <a:moveTo>
                      <a:pt x="542" y="1"/>
                    </a:moveTo>
                    <a:cubicBezTo>
                      <a:pt x="508" y="1"/>
                      <a:pt x="472" y="3"/>
                      <a:pt x="434" y="9"/>
                    </a:cubicBezTo>
                    <a:cubicBezTo>
                      <a:pt x="164" y="49"/>
                      <a:pt x="31" y="318"/>
                      <a:pt x="1" y="392"/>
                    </a:cubicBezTo>
                    <a:lnTo>
                      <a:pt x="63" y="483"/>
                    </a:lnTo>
                    <a:cubicBezTo>
                      <a:pt x="118" y="343"/>
                      <a:pt x="218" y="223"/>
                      <a:pt x="348" y="146"/>
                    </a:cubicBezTo>
                    <a:cubicBezTo>
                      <a:pt x="423" y="103"/>
                      <a:pt x="501" y="89"/>
                      <a:pt x="570" y="89"/>
                    </a:cubicBezTo>
                    <a:cubicBezTo>
                      <a:pt x="683" y="89"/>
                      <a:pt x="769" y="126"/>
                      <a:pt x="769" y="126"/>
                    </a:cubicBezTo>
                    <a:lnTo>
                      <a:pt x="868" y="90"/>
                    </a:lnTo>
                    <a:cubicBezTo>
                      <a:pt x="868" y="90"/>
                      <a:pt x="745" y="1"/>
                      <a:pt x="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31"/>
              <p:cNvSpPr/>
              <p:nvPr/>
            </p:nvSpPr>
            <p:spPr>
              <a:xfrm>
                <a:off x="7198496" y="3685288"/>
                <a:ext cx="317151" cy="306975"/>
              </a:xfrm>
              <a:custGeom>
                <a:rect b="b" l="l" r="r" t="t"/>
                <a:pathLst>
                  <a:path extrusionOk="0" h="2534" w="2618">
                    <a:moveTo>
                      <a:pt x="2036" y="1"/>
                    </a:moveTo>
                    <a:cubicBezTo>
                      <a:pt x="2036" y="1"/>
                      <a:pt x="1881" y="21"/>
                      <a:pt x="1580" y="232"/>
                    </a:cubicBezTo>
                    <a:cubicBezTo>
                      <a:pt x="1519" y="273"/>
                      <a:pt x="1470" y="312"/>
                      <a:pt x="1427" y="345"/>
                    </a:cubicBezTo>
                    <a:cubicBezTo>
                      <a:pt x="1255" y="481"/>
                      <a:pt x="1214" y="549"/>
                      <a:pt x="1214" y="549"/>
                    </a:cubicBezTo>
                    <a:cubicBezTo>
                      <a:pt x="1226" y="601"/>
                      <a:pt x="1566" y="1164"/>
                      <a:pt x="1605" y="1227"/>
                    </a:cubicBezTo>
                    <a:cubicBezTo>
                      <a:pt x="1606" y="1230"/>
                      <a:pt x="1606" y="1232"/>
                      <a:pt x="1609" y="1235"/>
                    </a:cubicBezTo>
                    <a:cubicBezTo>
                      <a:pt x="1609" y="1235"/>
                      <a:pt x="1364" y="1298"/>
                      <a:pt x="1004" y="1494"/>
                    </a:cubicBezTo>
                    <a:cubicBezTo>
                      <a:pt x="643" y="1689"/>
                      <a:pt x="135" y="2030"/>
                      <a:pt x="0" y="2159"/>
                    </a:cubicBezTo>
                    <a:cubicBezTo>
                      <a:pt x="0" y="2159"/>
                      <a:pt x="47" y="2301"/>
                      <a:pt x="96" y="2412"/>
                    </a:cubicBezTo>
                    <a:cubicBezTo>
                      <a:pt x="112" y="2456"/>
                      <a:pt x="135" y="2496"/>
                      <a:pt x="164" y="2534"/>
                    </a:cubicBezTo>
                    <a:cubicBezTo>
                      <a:pt x="164" y="2534"/>
                      <a:pt x="910" y="2399"/>
                      <a:pt x="1353" y="2282"/>
                    </a:cubicBezTo>
                    <a:cubicBezTo>
                      <a:pt x="1796" y="2163"/>
                      <a:pt x="2519" y="1900"/>
                      <a:pt x="2588" y="1738"/>
                    </a:cubicBezTo>
                    <a:cubicBezTo>
                      <a:pt x="2617" y="1669"/>
                      <a:pt x="2594" y="1518"/>
                      <a:pt x="2549" y="1343"/>
                    </a:cubicBezTo>
                    <a:cubicBezTo>
                      <a:pt x="2486" y="1110"/>
                      <a:pt x="2406" y="880"/>
                      <a:pt x="2311" y="657"/>
                    </a:cubicBezTo>
                    <a:cubicBezTo>
                      <a:pt x="2185" y="365"/>
                      <a:pt x="2036" y="1"/>
                      <a:pt x="20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31"/>
              <p:cNvSpPr/>
              <p:nvPr/>
            </p:nvSpPr>
            <p:spPr>
              <a:xfrm>
                <a:off x="7210004" y="3847984"/>
                <a:ext cx="305643" cy="144281"/>
              </a:xfrm>
              <a:custGeom>
                <a:rect b="b" l="l" r="r" t="t"/>
                <a:pathLst>
                  <a:path extrusionOk="0" h="1191" w="2523">
                    <a:moveTo>
                      <a:pt x="2454" y="0"/>
                    </a:moveTo>
                    <a:cubicBezTo>
                      <a:pt x="2247" y="201"/>
                      <a:pt x="1714" y="589"/>
                      <a:pt x="1158" y="762"/>
                    </a:cubicBezTo>
                    <a:cubicBezTo>
                      <a:pt x="545" y="953"/>
                      <a:pt x="252" y="1056"/>
                      <a:pt x="1" y="1069"/>
                    </a:cubicBezTo>
                    <a:cubicBezTo>
                      <a:pt x="17" y="1113"/>
                      <a:pt x="40" y="1153"/>
                      <a:pt x="69" y="1191"/>
                    </a:cubicBezTo>
                    <a:cubicBezTo>
                      <a:pt x="69" y="1191"/>
                      <a:pt x="815" y="1056"/>
                      <a:pt x="1258" y="939"/>
                    </a:cubicBezTo>
                    <a:cubicBezTo>
                      <a:pt x="1701" y="820"/>
                      <a:pt x="2424" y="557"/>
                      <a:pt x="2493" y="395"/>
                    </a:cubicBezTo>
                    <a:cubicBezTo>
                      <a:pt x="2522" y="326"/>
                      <a:pt x="2499" y="175"/>
                      <a:pt x="2454"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31"/>
              <p:cNvSpPr/>
              <p:nvPr/>
            </p:nvSpPr>
            <p:spPr>
              <a:xfrm>
                <a:off x="6928225" y="3700916"/>
                <a:ext cx="280929" cy="252946"/>
              </a:xfrm>
              <a:custGeom>
                <a:rect b="b" l="l" r="r" t="t"/>
                <a:pathLst>
                  <a:path extrusionOk="0" h="2088" w="2319">
                    <a:moveTo>
                      <a:pt x="290" y="0"/>
                    </a:moveTo>
                    <a:cubicBezTo>
                      <a:pt x="259" y="29"/>
                      <a:pt x="73" y="656"/>
                      <a:pt x="40" y="1090"/>
                    </a:cubicBezTo>
                    <a:cubicBezTo>
                      <a:pt x="18" y="1388"/>
                      <a:pt x="0" y="1603"/>
                      <a:pt x="29" y="1757"/>
                    </a:cubicBezTo>
                    <a:cubicBezTo>
                      <a:pt x="38" y="1819"/>
                      <a:pt x="61" y="1878"/>
                      <a:pt x="96" y="1929"/>
                    </a:cubicBezTo>
                    <a:cubicBezTo>
                      <a:pt x="171" y="2032"/>
                      <a:pt x="269" y="2087"/>
                      <a:pt x="551" y="2087"/>
                    </a:cubicBezTo>
                    <a:cubicBezTo>
                      <a:pt x="681" y="2087"/>
                      <a:pt x="849" y="2076"/>
                      <a:pt x="1071" y="2052"/>
                    </a:cubicBezTo>
                    <a:cubicBezTo>
                      <a:pt x="1777" y="1974"/>
                      <a:pt x="1967" y="1895"/>
                      <a:pt x="1967" y="1895"/>
                    </a:cubicBezTo>
                    <a:cubicBezTo>
                      <a:pt x="1967" y="1895"/>
                      <a:pt x="2010" y="1807"/>
                      <a:pt x="2078" y="1693"/>
                    </a:cubicBezTo>
                    <a:cubicBezTo>
                      <a:pt x="2105" y="1645"/>
                      <a:pt x="2139" y="1592"/>
                      <a:pt x="2175" y="1538"/>
                    </a:cubicBezTo>
                    <a:cubicBezTo>
                      <a:pt x="2296" y="1360"/>
                      <a:pt x="2318" y="1321"/>
                      <a:pt x="2318" y="1321"/>
                    </a:cubicBezTo>
                    <a:cubicBezTo>
                      <a:pt x="2318" y="1321"/>
                      <a:pt x="2280" y="1284"/>
                      <a:pt x="1823" y="1252"/>
                    </a:cubicBezTo>
                    <a:cubicBezTo>
                      <a:pt x="1437" y="1224"/>
                      <a:pt x="1075" y="1208"/>
                      <a:pt x="890" y="1207"/>
                    </a:cubicBezTo>
                    <a:lnTo>
                      <a:pt x="803" y="1207"/>
                    </a:lnTo>
                    <a:cubicBezTo>
                      <a:pt x="803" y="1205"/>
                      <a:pt x="803" y="1205"/>
                      <a:pt x="803" y="1205"/>
                    </a:cubicBezTo>
                    <a:cubicBezTo>
                      <a:pt x="809" y="1178"/>
                      <a:pt x="906" y="750"/>
                      <a:pt x="921" y="605"/>
                    </a:cubicBezTo>
                    <a:cubicBezTo>
                      <a:pt x="921" y="605"/>
                      <a:pt x="926" y="476"/>
                      <a:pt x="715" y="287"/>
                    </a:cubicBezTo>
                    <a:cubicBezTo>
                      <a:pt x="711" y="282"/>
                      <a:pt x="705" y="278"/>
                      <a:pt x="701" y="274"/>
                    </a:cubicBezTo>
                    <a:cubicBezTo>
                      <a:pt x="576" y="164"/>
                      <a:pt x="439" y="71"/>
                      <a:pt x="29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31"/>
              <p:cNvSpPr/>
              <p:nvPr/>
            </p:nvSpPr>
            <p:spPr>
              <a:xfrm>
                <a:off x="7151492" y="3936904"/>
                <a:ext cx="387656" cy="340047"/>
              </a:xfrm>
              <a:custGeom>
                <a:rect b="b" l="l" r="r" t="t"/>
                <a:pathLst>
                  <a:path extrusionOk="0" h="2807" w="3200">
                    <a:moveTo>
                      <a:pt x="935" y="1"/>
                    </a:moveTo>
                    <a:lnTo>
                      <a:pt x="848" y="31"/>
                    </a:lnTo>
                    <a:lnTo>
                      <a:pt x="873" y="308"/>
                    </a:lnTo>
                    <a:lnTo>
                      <a:pt x="550" y="1236"/>
                    </a:lnTo>
                    <a:lnTo>
                      <a:pt x="15" y="1286"/>
                    </a:lnTo>
                    <a:lnTo>
                      <a:pt x="16" y="1302"/>
                    </a:lnTo>
                    <a:cubicBezTo>
                      <a:pt x="1" y="1446"/>
                      <a:pt x="69" y="2076"/>
                      <a:pt x="461" y="2427"/>
                    </a:cubicBezTo>
                    <a:cubicBezTo>
                      <a:pt x="468" y="2433"/>
                      <a:pt x="474" y="2437"/>
                      <a:pt x="479" y="2443"/>
                    </a:cubicBezTo>
                    <a:lnTo>
                      <a:pt x="484" y="2446"/>
                    </a:lnTo>
                    <a:cubicBezTo>
                      <a:pt x="584" y="2531"/>
                      <a:pt x="718" y="2605"/>
                      <a:pt x="873" y="2664"/>
                    </a:cubicBezTo>
                    <a:lnTo>
                      <a:pt x="895" y="2672"/>
                    </a:lnTo>
                    <a:cubicBezTo>
                      <a:pt x="1143" y="2761"/>
                      <a:pt x="1406" y="2807"/>
                      <a:pt x="1671" y="2807"/>
                    </a:cubicBezTo>
                    <a:cubicBezTo>
                      <a:pt x="1714" y="2807"/>
                      <a:pt x="1757" y="2806"/>
                      <a:pt x="1800" y="2803"/>
                    </a:cubicBezTo>
                    <a:cubicBezTo>
                      <a:pt x="1809" y="2803"/>
                      <a:pt x="1818" y="2803"/>
                      <a:pt x="1826" y="2802"/>
                    </a:cubicBezTo>
                    <a:cubicBezTo>
                      <a:pt x="2065" y="2786"/>
                      <a:pt x="2296" y="2728"/>
                      <a:pt x="2489" y="2617"/>
                    </a:cubicBezTo>
                    <a:cubicBezTo>
                      <a:pt x="2561" y="2576"/>
                      <a:pt x="2628" y="2528"/>
                      <a:pt x="2688" y="2473"/>
                    </a:cubicBezTo>
                    <a:cubicBezTo>
                      <a:pt x="2693" y="2469"/>
                      <a:pt x="2699" y="2465"/>
                      <a:pt x="2703" y="2460"/>
                    </a:cubicBezTo>
                    <a:cubicBezTo>
                      <a:pt x="2943" y="2238"/>
                      <a:pt x="3073" y="1929"/>
                      <a:pt x="3138" y="1652"/>
                    </a:cubicBezTo>
                    <a:cubicBezTo>
                      <a:pt x="3140" y="1644"/>
                      <a:pt x="3141" y="1637"/>
                      <a:pt x="3143" y="1630"/>
                    </a:cubicBezTo>
                    <a:cubicBezTo>
                      <a:pt x="3182" y="1461"/>
                      <a:pt x="3199" y="1289"/>
                      <a:pt x="3196" y="1115"/>
                    </a:cubicBezTo>
                    <a:lnTo>
                      <a:pt x="3196" y="1115"/>
                    </a:lnTo>
                    <a:lnTo>
                      <a:pt x="1556" y="1171"/>
                    </a:lnTo>
                    <a:lnTo>
                      <a:pt x="942" y="308"/>
                    </a:lnTo>
                    <a:lnTo>
                      <a:pt x="93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31"/>
              <p:cNvSpPr/>
              <p:nvPr/>
            </p:nvSpPr>
            <p:spPr>
              <a:xfrm>
                <a:off x="7166271" y="3859735"/>
                <a:ext cx="130107" cy="99943"/>
              </a:xfrm>
              <a:custGeom>
                <a:rect b="b" l="l" r="r" t="t"/>
                <a:pathLst>
                  <a:path extrusionOk="0" h="825" w="1074">
                    <a:moveTo>
                      <a:pt x="518" y="1"/>
                    </a:moveTo>
                    <a:cubicBezTo>
                      <a:pt x="444" y="1"/>
                      <a:pt x="381" y="6"/>
                      <a:pt x="353" y="12"/>
                    </a:cubicBezTo>
                    <a:cubicBezTo>
                      <a:pt x="353" y="12"/>
                      <a:pt x="320" y="75"/>
                      <a:pt x="191" y="255"/>
                    </a:cubicBezTo>
                    <a:cubicBezTo>
                      <a:pt x="152" y="308"/>
                      <a:pt x="120" y="357"/>
                      <a:pt x="93" y="402"/>
                    </a:cubicBezTo>
                    <a:cubicBezTo>
                      <a:pt x="58" y="461"/>
                      <a:pt x="28" y="522"/>
                      <a:pt x="0" y="584"/>
                    </a:cubicBezTo>
                    <a:lnTo>
                      <a:pt x="255" y="557"/>
                    </a:lnTo>
                    <a:cubicBezTo>
                      <a:pt x="411" y="655"/>
                      <a:pt x="636" y="824"/>
                      <a:pt x="703" y="824"/>
                    </a:cubicBezTo>
                    <a:cubicBezTo>
                      <a:pt x="705" y="824"/>
                      <a:pt x="708" y="824"/>
                      <a:pt x="710" y="823"/>
                    </a:cubicBezTo>
                    <a:cubicBezTo>
                      <a:pt x="725" y="819"/>
                      <a:pt x="735" y="806"/>
                      <a:pt x="736" y="791"/>
                    </a:cubicBezTo>
                    <a:cubicBezTo>
                      <a:pt x="738" y="777"/>
                      <a:pt x="738" y="764"/>
                      <a:pt x="736" y="751"/>
                    </a:cubicBezTo>
                    <a:cubicBezTo>
                      <a:pt x="734" y="733"/>
                      <a:pt x="729" y="718"/>
                      <a:pt x="723" y="702"/>
                    </a:cubicBezTo>
                    <a:lnTo>
                      <a:pt x="723" y="702"/>
                    </a:lnTo>
                    <a:cubicBezTo>
                      <a:pt x="734" y="720"/>
                      <a:pt x="745" y="739"/>
                      <a:pt x="758" y="757"/>
                    </a:cubicBezTo>
                    <a:cubicBezTo>
                      <a:pt x="774" y="776"/>
                      <a:pt x="793" y="795"/>
                      <a:pt x="812" y="795"/>
                    </a:cubicBezTo>
                    <a:cubicBezTo>
                      <a:pt x="820" y="795"/>
                      <a:pt x="828" y="792"/>
                      <a:pt x="835" y="784"/>
                    </a:cubicBezTo>
                    <a:cubicBezTo>
                      <a:pt x="857" y="762"/>
                      <a:pt x="858" y="728"/>
                      <a:pt x="854" y="696"/>
                    </a:cubicBezTo>
                    <a:cubicBezTo>
                      <a:pt x="852" y="683"/>
                      <a:pt x="849" y="670"/>
                      <a:pt x="846" y="657"/>
                    </a:cubicBezTo>
                    <a:lnTo>
                      <a:pt x="846" y="657"/>
                    </a:lnTo>
                    <a:cubicBezTo>
                      <a:pt x="852" y="676"/>
                      <a:pt x="862" y="693"/>
                      <a:pt x="877" y="707"/>
                    </a:cubicBezTo>
                    <a:cubicBezTo>
                      <a:pt x="882" y="712"/>
                      <a:pt x="888" y="714"/>
                      <a:pt x="895" y="714"/>
                    </a:cubicBezTo>
                    <a:cubicBezTo>
                      <a:pt x="903" y="714"/>
                      <a:pt x="911" y="710"/>
                      <a:pt x="916" y="703"/>
                    </a:cubicBezTo>
                    <a:cubicBezTo>
                      <a:pt x="955" y="664"/>
                      <a:pt x="966" y="589"/>
                      <a:pt x="969" y="558"/>
                    </a:cubicBezTo>
                    <a:cubicBezTo>
                      <a:pt x="971" y="551"/>
                      <a:pt x="971" y="545"/>
                      <a:pt x="971" y="545"/>
                    </a:cubicBezTo>
                    <a:cubicBezTo>
                      <a:pt x="975" y="553"/>
                      <a:pt x="981" y="558"/>
                      <a:pt x="988" y="564"/>
                    </a:cubicBezTo>
                    <a:cubicBezTo>
                      <a:pt x="995" y="569"/>
                      <a:pt x="1001" y="571"/>
                      <a:pt x="1007" y="571"/>
                    </a:cubicBezTo>
                    <a:cubicBezTo>
                      <a:pt x="1040" y="571"/>
                      <a:pt x="1064" y="501"/>
                      <a:pt x="1068" y="427"/>
                    </a:cubicBezTo>
                    <a:cubicBezTo>
                      <a:pt x="1074" y="330"/>
                      <a:pt x="1008" y="190"/>
                      <a:pt x="910" y="87"/>
                    </a:cubicBezTo>
                    <a:cubicBezTo>
                      <a:pt x="846" y="19"/>
                      <a:pt x="661" y="1"/>
                      <a:pt x="518" y="1"/>
                    </a:cubicBez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1"/>
              <p:cNvSpPr/>
              <p:nvPr/>
            </p:nvSpPr>
            <p:spPr>
              <a:xfrm>
                <a:off x="7012298" y="3733988"/>
                <a:ext cx="28226" cy="113389"/>
              </a:xfrm>
              <a:custGeom>
                <a:rect b="b" l="l" r="r" t="t"/>
                <a:pathLst>
                  <a:path extrusionOk="0" h="936" w="233">
                    <a:moveTo>
                      <a:pt x="5" y="1"/>
                    </a:moveTo>
                    <a:lnTo>
                      <a:pt x="5" y="1"/>
                    </a:lnTo>
                    <a:cubicBezTo>
                      <a:pt x="17" y="200"/>
                      <a:pt x="40" y="675"/>
                      <a:pt x="1" y="935"/>
                    </a:cubicBezTo>
                    <a:cubicBezTo>
                      <a:pt x="1" y="935"/>
                      <a:pt x="31" y="932"/>
                      <a:pt x="109" y="932"/>
                    </a:cubicBezTo>
                    <a:cubicBezTo>
                      <a:pt x="115" y="905"/>
                      <a:pt x="211" y="477"/>
                      <a:pt x="227" y="332"/>
                    </a:cubicBezTo>
                    <a:cubicBezTo>
                      <a:pt x="227" y="332"/>
                      <a:pt x="232" y="203"/>
                      <a:pt x="21" y="14"/>
                    </a:cubicBezTo>
                    <a:cubicBezTo>
                      <a:pt x="17" y="9"/>
                      <a:pt x="11" y="5"/>
                      <a:pt x="5"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31"/>
              <p:cNvSpPr/>
              <p:nvPr/>
            </p:nvSpPr>
            <p:spPr>
              <a:xfrm>
                <a:off x="7345563" y="3726962"/>
                <a:ext cx="62752" cy="108665"/>
              </a:xfrm>
              <a:custGeom>
                <a:rect b="b" l="l" r="r" t="t"/>
                <a:pathLst>
                  <a:path extrusionOk="0" h="897" w="518">
                    <a:moveTo>
                      <a:pt x="213" y="1"/>
                    </a:moveTo>
                    <a:cubicBezTo>
                      <a:pt x="41" y="137"/>
                      <a:pt x="0" y="205"/>
                      <a:pt x="0" y="205"/>
                    </a:cubicBezTo>
                    <a:cubicBezTo>
                      <a:pt x="12" y="257"/>
                      <a:pt x="352" y="820"/>
                      <a:pt x="391" y="883"/>
                    </a:cubicBezTo>
                    <a:cubicBezTo>
                      <a:pt x="433" y="885"/>
                      <a:pt x="476" y="888"/>
                      <a:pt x="518" y="896"/>
                    </a:cubicBezTo>
                    <a:cubicBezTo>
                      <a:pt x="518" y="896"/>
                      <a:pt x="307" y="370"/>
                      <a:pt x="213" y="1"/>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31"/>
              <p:cNvSpPr/>
              <p:nvPr/>
            </p:nvSpPr>
            <p:spPr>
              <a:xfrm>
                <a:off x="6931738" y="3906133"/>
                <a:ext cx="248221" cy="47851"/>
              </a:xfrm>
              <a:custGeom>
                <a:rect b="b" l="l" r="r" t="t"/>
                <a:pathLst>
                  <a:path extrusionOk="0" h="395" w="2049">
                    <a:moveTo>
                      <a:pt x="2049" y="0"/>
                    </a:moveTo>
                    <a:cubicBezTo>
                      <a:pt x="1752" y="124"/>
                      <a:pt x="1135" y="188"/>
                      <a:pt x="691" y="188"/>
                    </a:cubicBezTo>
                    <a:cubicBezTo>
                      <a:pt x="600" y="188"/>
                      <a:pt x="516" y="185"/>
                      <a:pt x="443" y="180"/>
                    </a:cubicBezTo>
                    <a:cubicBezTo>
                      <a:pt x="200" y="161"/>
                      <a:pt x="70" y="112"/>
                      <a:pt x="0" y="63"/>
                    </a:cubicBezTo>
                    <a:lnTo>
                      <a:pt x="0" y="63"/>
                    </a:lnTo>
                    <a:cubicBezTo>
                      <a:pt x="9" y="125"/>
                      <a:pt x="32" y="184"/>
                      <a:pt x="67" y="235"/>
                    </a:cubicBezTo>
                    <a:cubicBezTo>
                      <a:pt x="142" y="338"/>
                      <a:pt x="240" y="394"/>
                      <a:pt x="522" y="394"/>
                    </a:cubicBezTo>
                    <a:cubicBezTo>
                      <a:pt x="651" y="394"/>
                      <a:pt x="820" y="382"/>
                      <a:pt x="1042" y="358"/>
                    </a:cubicBezTo>
                    <a:cubicBezTo>
                      <a:pt x="1748" y="280"/>
                      <a:pt x="1938" y="201"/>
                      <a:pt x="1938" y="201"/>
                    </a:cubicBezTo>
                    <a:cubicBezTo>
                      <a:pt x="1938" y="201"/>
                      <a:pt x="1981" y="113"/>
                      <a:pt x="2049" y="0"/>
                    </a:cubicBezTo>
                    <a:close/>
                  </a:path>
                </a:pathLst>
              </a:custGeom>
              <a:solidFill>
                <a:srgbClr val="000000">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31"/>
              <p:cNvSpPr/>
              <p:nvPr/>
            </p:nvSpPr>
            <p:spPr>
              <a:xfrm>
                <a:off x="7244893" y="3356625"/>
                <a:ext cx="24107" cy="100306"/>
              </a:xfrm>
              <a:custGeom>
                <a:rect b="b" l="l" r="r" t="t"/>
                <a:pathLst>
                  <a:path extrusionOk="0" h="828" w="199">
                    <a:moveTo>
                      <a:pt x="137" y="1"/>
                    </a:moveTo>
                    <a:cubicBezTo>
                      <a:pt x="107" y="8"/>
                      <a:pt x="78" y="11"/>
                      <a:pt x="48" y="11"/>
                    </a:cubicBezTo>
                    <a:cubicBezTo>
                      <a:pt x="32" y="11"/>
                      <a:pt x="17" y="10"/>
                      <a:pt x="1" y="8"/>
                    </a:cubicBezTo>
                    <a:lnTo>
                      <a:pt x="1" y="8"/>
                    </a:lnTo>
                    <a:cubicBezTo>
                      <a:pt x="44" y="263"/>
                      <a:pt x="90" y="551"/>
                      <a:pt x="27" y="827"/>
                    </a:cubicBezTo>
                    <a:cubicBezTo>
                      <a:pt x="89" y="732"/>
                      <a:pt x="137" y="626"/>
                      <a:pt x="164" y="516"/>
                    </a:cubicBezTo>
                    <a:cubicBezTo>
                      <a:pt x="199" y="344"/>
                      <a:pt x="189" y="167"/>
                      <a:pt x="137" y="1"/>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31"/>
              <p:cNvSpPr/>
              <p:nvPr/>
            </p:nvSpPr>
            <p:spPr>
              <a:xfrm>
                <a:off x="7125204" y="3485886"/>
                <a:ext cx="122475" cy="55968"/>
              </a:xfrm>
              <a:custGeom>
                <a:rect b="b" l="l" r="r" t="t"/>
                <a:pathLst>
                  <a:path extrusionOk="0" h="462" w="1011">
                    <a:moveTo>
                      <a:pt x="816" y="0"/>
                    </a:moveTo>
                    <a:cubicBezTo>
                      <a:pt x="720" y="87"/>
                      <a:pt x="614" y="146"/>
                      <a:pt x="508" y="152"/>
                    </a:cubicBezTo>
                    <a:cubicBezTo>
                      <a:pt x="495" y="153"/>
                      <a:pt x="482" y="153"/>
                      <a:pt x="468" y="153"/>
                    </a:cubicBezTo>
                    <a:cubicBezTo>
                      <a:pt x="370" y="153"/>
                      <a:pt x="273" y="130"/>
                      <a:pt x="184" y="86"/>
                    </a:cubicBezTo>
                    <a:lnTo>
                      <a:pt x="184" y="86"/>
                    </a:lnTo>
                    <a:cubicBezTo>
                      <a:pt x="216" y="164"/>
                      <a:pt x="254" y="316"/>
                      <a:pt x="244" y="316"/>
                    </a:cubicBezTo>
                    <a:cubicBezTo>
                      <a:pt x="161" y="326"/>
                      <a:pt x="80" y="340"/>
                      <a:pt x="1" y="359"/>
                    </a:cubicBezTo>
                    <a:lnTo>
                      <a:pt x="1" y="366"/>
                    </a:lnTo>
                    <a:lnTo>
                      <a:pt x="1" y="379"/>
                    </a:lnTo>
                    <a:cubicBezTo>
                      <a:pt x="113" y="420"/>
                      <a:pt x="295" y="462"/>
                      <a:pt x="497" y="462"/>
                    </a:cubicBezTo>
                    <a:cubicBezTo>
                      <a:pt x="665" y="462"/>
                      <a:pt x="845" y="433"/>
                      <a:pt x="1010" y="350"/>
                    </a:cubicBezTo>
                    <a:cubicBezTo>
                      <a:pt x="944" y="331"/>
                      <a:pt x="834" y="302"/>
                      <a:pt x="804" y="302"/>
                    </a:cubicBezTo>
                    <a:cubicBezTo>
                      <a:pt x="800" y="302"/>
                      <a:pt x="797" y="303"/>
                      <a:pt x="796" y="304"/>
                    </a:cubicBezTo>
                    <a:cubicBezTo>
                      <a:pt x="796" y="304"/>
                      <a:pt x="796" y="304"/>
                      <a:pt x="796" y="304"/>
                    </a:cubicBezTo>
                    <a:cubicBezTo>
                      <a:pt x="793" y="304"/>
                      <a:pt x="807" y="116"/>
                      <a:pt x="816" y="0"/>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31"/>
              <p:cNvSpPr/>
              <p:nvPr/>
            </p:nvSpPr>
            <p:spPr>
              <a:xfrm>
                <a:off x="7166393" y="3906981"/>
                <a:ext cx="89161" cy="52697"/>
              </a:xfrm>
              <a:custGeom>
                <a:rect b="b" l="l" r="r" t="t"/>
                <a:pathLst>
                  <a:path extrusionOk="0" h="435" w="736">
                    <a:moveTo>
                      <a:pt x="237" y="1"/>
                    </a:moveTo>
                    <a:cubicBezTo>
                      <a:pt x="190" y="1"/>
                      <a:pt x="134" y="7"/>
                      <a:pt x="93" y="12"/>
                    </a:cubicBezTo>
                    <a:cubicBezTo>
                      <a:pt x="57" y="70"/>
                      <a:pt x="27" y="132"/>
                      <a:pt x="1" y="194"/>
                    </a:cubicBezTo>
                    <a:lnTo>
                      <a:pt x="255" y="167"/>
                    </a:lnTo>
                    <a:cubicBezTo>
                      <a:pt x="410" y="265"/>
                      <a:pt x="636" y="434"/>
                      <a:pt x="702" y="434"/>
                    </a:cubicBezTo>
                    <a:cubicBezTo>
                      <a:pt x="705" y="434"/>
                      <a:pt x="707" y="434"/>
                      <a:pt x="709" y="433"/>
                    </a:cubicBezTo>
                    <a:cubicBezTo>
                      <a:pt x="724" y="427"/>
                      <a:pt x="734" y="416"/>
                      <a:pt x="735" y="400"/>
                    </a:cubicBezTo>
                    <a:cubicBezTo>
                      <a:pt x="553" y="304"/>
                      <a:pt x="340" y="56"/>
                      <a:pt x="325" y="22"/>
                    </a:cubicBezTo>
                    <a:cubicBezTo>
                      <a:pt x="317" y="6"/>
                      <a:pt x="281" y="1"/>
                      <a:pt x="237" y="1"/>
                    </a:cubicBez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31"/>
              <p:cNvSpPr/>
              <p:nvPr/>
            </p:nvSpPr>
            <p:spPr>
              <a:xfrm>
                <a:off x="7156095" y="3946959"/>
                <a:ext cx="64932" cy="128653"/>
              </a:xfrm>
              <a:custGeom>
                <a:rect b="b" l="l" r="r" t="t"/>
                <a:pathLst>
                  <a:path extrusionOk="0" h="1062" w="536">
                    <a:moveTo>
                      <a:pt x="352" y="0"/>
                    </a:moveTo>
                    <a:cubicBezTo>
                      <a:pt x="349" y="2"/>
                      <a:pt x="347" y="3"/>
                      <a:pt x="344" y="5"/>
                    </a:cubicBezTo>
                    <a:cubicBezTo>
                      <a:pt x="262" y="74"/>
                      <a:pt x="0" y="325"/>
                      <a:pt x="16" y="542"/>
                    </a:cubicBezTo>
                    <a:cubicBezTo>
                      <a:pt x="23" y="637"/>
                      <a:pt x="45" y="731"/>
                      <a:pt x="83" y="818"/>
                    </a:cubicBezTo>
                    <a:cubicBezTo>
                      <a:pt x="101" y="867"/>
                      <a:pt x="127" y="913"/>
                      <a:pt x="158" y="957"/>
                    </a:cubicBezTo>
                    <a:cubicBezTo>
                      <a:pt x="177" y="986"/>
                      <a:pt x="200" y="1012"/>
                      <a:pt x="226" y="1035"/>
                    </a:cubicBezTo>
                    <a:cubicBezTo>
                      <a:pt x="235" y="1042"/>
                      <a:pt x="245" y="1049"/>
                      <a:pt x="256" y="1055"/>
                    </a:cubicBezTo>
                    <a:lnTo>
                      <a:pt x="258" y="1055"/>
                    </a:lnTo>
                    <a:cubicBezTo>
                      <a:pt x="264" y="1059"/>
                      <a:pt x="272" y="1062"/>
                      <a:pt x="280" y="1062"/>
                    </a:cubicBezTo>
                    <a:cubicBezTo>
                      <a:pt x="283" y="1062"/>
                      <a:pt x="286" y="1062"/>
                      <a:pt x="289" y="1061"/>
                    </a:cubicBezTo>
                    <a:cubicBezTo>
                      <a:pt x="304" y="1059"/>
                      <a:pt x="311" y="1045"/>
                      <a:pt x="313" y="1025"/>
                    </a:cubicBezTo>
                    <a:cubicBezTo>
                      <a:pt x="313" y="1017"/>
                      <a:pt x="313" y="1010"/>
                      <a:pt x="311" y="1003"/>
                    </a:cubicBezTo>
                    <a:cubicBezTo>
                      <a:pt x="310" y="996"/>
                      <a:pt x="308" y="990"/>
                      <a:pt x="307" y="983"/>
                    </a:cubicBezTo>
                    <a:cubicBezTo>
                      <a:pt x="301" y="966"/>
                      <a:pt x="293" y="949"/>
                      <a:pt x="282" y="933"/>
                    </a:cubicBezTo>
                    <a:lnTo>
                      <a:pt x="282" y="933"/>
                    </a:lnTo>
                    <a:cubicBezTo>
                      <a:pt x="289" y="943"/>
                      <a:pt x="297" y="953"/>
                      <a:pt x="305" y="961"/>
                    </a:cubicBezTo>
                    <a:cubicBezTo>
                      <a:pt x="324" y="980"/>
                      <a:pt x="347" y="999"/>
                      <a:pt x="365" y="999"/>
                    </a:cubicBezTo>
                    <a:cubicBezTo>
                      <a:pt x="372" y="999"/>
                      <a:pt x="378" y="996"/>
                      <a:pt x="384" y="990"/>
                    </a:cubicBezTo>
                    <a:cubicBezTo>
                      <a:pt x="399" y="971"/>
                      <a:pt x="386" y="915"/>
                      <a:pt x="369" y="861"/>
                    </a:cubicBezTo>
                    <a:cubicBezTo>
                      <a:pt x="353" y="812"/>
                      <a:pt x="333" y="766"/>
                      <a:pt x="330" y="759"/>
                    </a:cubicBezTo>
                    <a:lnTo>
                      <a:pt x="330" y="759"/>
                    </a:lnTo>
                    <a:cubicBezTo>
                      <a:pt x="331" y="761"/>
                      <a:pt x="334" y="766"/>
                      <a:pt x="340" y="772"/>
                    </a:cubicBezTo>
                    <a:cubicBezTo>
                      <a:pt x="356" y="795"/>
                      <a:pt x="373" y="816"/>
                      <a:pt x="395" y="837"/>
                    </a:cubicBezTo>
                    <a:cubicBezTo>
                      <a:pt x="408" y="848"/>
                      <a:pt x="422" y="856"/>
                      <a:pt x="433" y="856"/>
                    </a:cubicBezTo>
                    <a:cubicBezTo>
                      <a:pt x="436" y="856"/>
                      <a:pt x="438" y="856"/>
                      <a:pt x="440" y="855"/>
                    </a:cubicBezTo>
                    <a:cubicBezTo>
                      <a:pt x="441" y="855"/>
                      <a:pt x="443" y="854"/>
                      <a:pt x="444" y="854"/>
                    </a:cubicBezTo>
                    <a:cubicBezTo>
                      <a:pt x="446" y="853"/>
                      <a:pt x="447" y="853"/>
                      <a:pt x="449" y="851"/>
                    </a:cubicBezTo>
                    <a:cubicBezTo>
                      <a:pt x="450" y="848"/>
                      <a:pt x="452" y="847"/>
                      <a:pt x="453" y="844"/>
                    </a:cubicBezTo>
                    <a:cubicBezTo>
                      <a:pt x="486" y="790"/>
                      <a:pt x="384" y="607"/>
                      <a:pt x="384" y="607"/>
                    </a:cubicBezTo>
                    <a:cubicBezTo>
                      <a:pt x="384" y="607"/>
                      <a:pt x="535" y="568"/>
                      <a:pt x="514" y="374"/>
                    </a:cubicBezTo>
                    <a:cubicBezTo>
                      <a:pt x="514" y="374"/>
                      <a:pt x="485" y="319"/>
                      <a:pt x="454" y="257"/>
                    </a:cubicBezTo>
                    <a:cubicBezTo>
                      <a:pt x="433" y="213"/>
                      <a:pt x="412" y="168"/>
                      <a:pt x="401" y="136"/>
                    </a:cubicBezTo>
                    <a:cubicBezTo>
                      <a:pt x="379" y="76"/>
                      <a:pt x="362" y="26"/>
                      <a:pt x="355" y="9"/>
                    </a:cubicBezTo>
                    <a:lnTo>
                      <a:pt x="352" y="0"/>
                    </a:lnTo>
                    <a:close/>
                  </a:path>
                </a:pathLst>
              </a:custGeom>
              <a:solidFill>
                <a:srgbClr val="F2B5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31"/>
              <p:cNvSpPr/>
              <p:nvPr/>
            </p:nvSpPr>
            <p:spPr>
              <a:xfrm>
                <a:off x="7196557" y="3977487"/>
                <a:ext cx="24471" cy="73291"/>
              </a:xfrm>
              <a:custGeom>
                <a:rect b="b" l="l" r="r" t="t"/>
                <a:pathLst>
                  <a:path extrusionOk="0" h="605" w="202">
                    <a:moveTo>
                      <a:pt x="110" y="0"/>
                    </a:moveTo>
                    <a:cubicBezTo>
                      <a:pt x="60" y="143"/>
                      <a:pt x="0" y="240"/>
                      <a:pt x="0" y="311"/>
                    </a:cubicBezTo>
                    <a:cubicBezTo>
                      <a:pt x="6" y="404"/>
                      <a:pt x="26" y="496"/>
                      <a:pt x="61" y="585"/>
                    </a:cubicBezTo>
                    <a:cubicBezTo>
                      <a:pt x="74" y="596"/>
                      <a:pt x="88" y="604"/>
                      <a:pt x="99" y="604"/>
                    </a:cubicBezTo>
                    <a:cubicBezTo>
                      <a:pt x="107" y="604"/>
                      <a:pt x="114" y="601"/>
                      <a:pt x="119" y="592"/>
                    </a:cubicBezTo>
                    <a:cubicBezTo>
                      <a:pt x="152" y="538"/>
                      <a:pt x="50" y="355"/>
                      <a:pt x="50" y="355"/>
                    </a:cubicBezTo>
                    <a:cubicBezTo>
                      <a:pt x="50" y="355"/>
                      <a:pt x="201" y="316"/>
                      <a:pt x="178" y="122"/>
                    </a:cubicBezTo>
                    <a:cubicBezTo>
                      <a:pt x="178" y="122"/>
                      <a:pt x="149" y="65"/>
                      <a:pt x="119" y="5"/>
                    </a:cubicBezTo>
                    <a:lnTo>
                      <a:pt x="110" y="0"/>
                    </a:lnTo>
                    <a:close/>
                  </a:path>
                </a:pathLst>
              </a:custGeom>
              <a:solidFill>
                <a:srgbClr val="F393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31"/>
              <p:cNvSpPr/>
              <p:nvPr/>
            </p:nvSpPr>
            <p:spPr>
              <a:xfrm>
                <a:off x="7129807" y="3386669"/>
                <a:ext cx="10418" cy="29195"/>
              </a:xfrm>
              <a:custGeom>
                <a:rect b="b" l="l" r="r" t="t"/>
                <a:pathLst>
                  <a:path extrusionOk="0" h="241" w="86">
                    <a:moveTo>
                      <a:pt x="42" y="0"/>
                    </a:moveTo>
                    <a:cubicBezTo>
                      <a:pt x="18" y="0"/>
                      <a:pt x="0" y="55"/>
                      <a:pt x="0" y="120"/>
                    </a:cubicBezTo>
                    <a:cubicBezTo>
                      <a:pt x="0" y="186"/>
                      <a:pt x="19" y="241"/>
                      <a:pt x="42" y="241"/>
                    </a:cubicBezTo>
                    <a:cubicBezTo>
                      <a:pt x="65" y="241"/>
                      <a:pt x="86" y="187"/>
                      <a:pt x="86" y="120"/>
                    </a:cubicBezTo>
                    <a:cubicBezTo>
                      <a:pt x="86" y="54"/>
                      <a:pt x="67" y="0"/>
                      <a:pt x="42"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31"/>
              <p:cNvSpPr/>
              <p:nvPr/>
            </p:nvSpPr>
            <p:spPr>
              <a:xfrm>
                <a:off x="7199222" y="3386669"/>
                <a:ext cx="10418" cy="29195"/>
              </a:xfrm>
              <a:custGeom>
                <a:rect b="b" l="l" r="r" t="t"/>
                <a:pathLst>
                  <a:path extrusionOk="0" h="241" w="86">
                    <a:moveTo>
                      <a:pt x="42" y="0"/>
                    </a:moveTo>
                    <a:cubicBezTo>
                      <a:pt x="17" y="0"/>
                      <a:pt x="0" y="55"/>
                      <a:pt x="0" y="120"/>
                    </a:cubicBezTo>
                    <a:cubicBezTo>
                      <a:pt x="0" y="186"/>
                      <a:pt x="19" y="241"/>
                      <a:pt x="42" y="241"/>
                    </a:cubicBezTo>
                    <a:cubicBezTo>
                      <a:pt x="65" y="241"/>
                      <a:pt x="85" y="187"/>
                      <a:pt x="85" y="120"/>
                    </a:cubicBezTo>
                    <a:cubicBezTo>
                      <a:pt x="85" y="54"/>
                      <a:pt x="67" y="0"/>
                      <a:pt x="42"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31"/>
              <p:cNvSpPr/>
              <p:nvPr/>
            </p:nvSpPr>
            <p:spPr>
              <a:xfrm>
                <a:off x="7153915" y="3388244"/>
                <a:ext cx="21200" cy="64932"/>
              </a:xfrm>
              <a:custGeom>
                <a:rect b="b" l="l" r="r" t="t"/>
                <a:pathLst>
                  <a:path extrusionOk="0" h="536" w="175">
                    <a:moveTo>
                      <a:pt x="46" y="0"/>
                    </a:moveTo>
                    <a:cubicBezTo>
                      <a:pt x="41" y="0"/>
                      <a:pt x="37" y="3"/>
                      <a:pt x="37" y="8"/>
                    </a:cubicBezTo>
                    <a:lnTo>
                      <a:pt x="2" y="527"/>
                    </a:lnTo>
                    <a:cubicBezTo>
                      <a:pt x="1" y="530"/>
                      <a:pt x="2" y="533"/>
                      <a:pt x="5" y="534"/>
                    </a:cubicBezTo>
                    <a:cubicBezTo>
                      <a:pt x="7" y="536"/>
                      <a:pt x="8" y="536"/>
                      <a:pt x="9" y="536"/>
                    </a:cubicBezTo>
                    <a:lnTo>
                      <a:pt x="12" y="536"/>
                    </a:lnTo>
                    <a:cubicBezTo>
                      <a:pt x="17" y="534"/>
                      <a:pt x="118" y="497"/>
                      <a:pt x="172" y="432"/>
                    </a:cubicBezTo>
                    <a:cubicBezTo>
                      <a:pt x="174" y="427"/>
                      <a:pt x="174" y="423"/>
                      <a:pt x="172" y="420"/>
                    </a:cubicBezTo>
                    <a:cubicBezTo>
                      <a:pt x="170" y="419"/>
                      <a:pt x="168" y="418"/>
                      <a:pt x="166" y="418"/>
                    </a:cubicBezTo>
                    <a:cubicBezTo>
                      <a:pt x="164" y="418"/>
                      <a:pt x="162" y="419"/>
                      <a:pt x="160" y="421"/>
                    </a:cubicBezTo>
                    <a:cubicBezTo>
                      <a:pt x="119" y="471"/>
                      <a:pt x="47" y="504"/>
                      <a:pt x="18" y="515"/>
                    </a:cubicBezTo>
                    <a:lnTo>
                      <a:pt x="53" y="9"/>
                    </a:lnTo>
                    <a:cubicBezTo>
                      <a:pt x="53" y="5"/>
                      <a:pt x="50" y="0"/>
                      <a:pt x="46"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31"/>
              <p:cNvSpPr/>
              <p:nvPr/>
            </p:nvSpPr>
            <p:spPr>
              <a:xfrm>
                <a:off x="7158155" y="3466382"/>
                <a:ext cx="37070" cy="6057"/>
              </a:xfrm>
              <a:custGeom>
                <a:rect b="b" l="l" r="r" t="t"/>
                <a:pathLst>
                  <a:path extrusionOk="0" h="50" w="306">
                    <a:moveTo>
                      <a:pt x="9" y="1"/>
                    </a:moveTo>
                    <a:cubicBezTo>
                      <a:pt x="6" y="1"/>
                      <a:pt x="4" y="2"/>
                      <a:pt x="2" y="5"/>
                    </a:cubicBezTo>
                    <a:cubicBezTo>
                      <a:pt x="1" y="9"/>
                      <a:pt x="2" y="14"/>
                      <a:pt x="6" y="17"/>
                    </a:cubicBezTo>
                    <a:cubicBezTo>
                      <a:pt x="55" y="38"/>
                      <a:pt x="108" y="50"/>
                      <a:pt x="161" y="50"/>
                    </a:cubicBezTo>
                    <a:cubicBezTo>
                      <a:pt x="210" y="50"/>
                      <a:pt x="258" y="38"/>
                      <a:pt x="301" y="15"/>
                    </a:cubicBezTo>
                    <a:cubicBezTo>
                      <a:pt x="304" y="14"/>
                      <a:pt x="306" y="9"/>
                      <a:pt x="304" y="5"/>
                    </a:cubicBezTo>
                    <a:cubicBezTo>
                      <a:pt x="303" y="2"/>
                      <a:pt x="301" y="1"/>
                      <a:pt x="298" y="1"/>
                    </a:cubicBezTo>
                    <a:cubicBezTo>
                      <a:pt x="296" y="1"/>
                      <a:pt x="294" y="1"/>
                      <a:pt x="293" y="2"/>
                    </a:cubicBezTo>
                    <a:cubicBezTo>
                      <a:pt x="249" y="25"/>
                      <a:pt x="203" y="33"/>
                      <a:pt x="162" y="33"/>
                    </a:cubicBezTo>
                    <a:cubicBezTo>
                      <a:pt x="80" y="33"/>
                      <a:pt x="14" y="2"/>
                      <a:pt x="14" y="2"/>
                    </a:cubicBezTo>
                    <a:cubicBezTo>
                      <a:pt x="12" y="1"/>
                      <a:pt x="10" y="1"/>
                      <a:pt x="9"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31"/>
              <p:cNvSpPr/>
              <p:nvPr/>
            </p:nvSpPr>
            <p:spPr>
              <a:xfrm>
                <a:off x="7100006" y="3270856"/>
                <a:ext cx="162210" cy="88192"/>
              </a:xfrm>
              <a:custGeom>
                <a:rect b="b" l="l" r="r" t="t"/>
                <a:pathLst>
                  <a:path extrusionOk="0" h="728" w="1339">
                    <a:moveTo>
                      <a:pt x="684" y="0"/>
                    </a:moveTo>
                    <a:cubicBezTo>
                      <a:pt x="584" y="0"/>
                      <a:pt x="474" y="28"/>
                      <a:pt x="356" y="97"/>
                    </a:cubicBezTo>
                    <a:cubicBezTo>
                      <a:pt x="0" y="302"/>
                      <a:pt x="19" y="618"/>
                      <a:pt x="19" y="618"/>
                    </a:cubicBezTo>
                    <a:cubicBezTo>
                      <a:pt x="135" y="618"/>
                      <a:pt x="249" y="593"/>
                      <a:pt x="356" y="547"/>
                    </a:cubicBezTo>
                    <a:cubicBezTo>
                      <a:pt x="534" y="470"/>
                      <a:pt x="689" y="288"/>
                      <a:pt x="689" y="288"/>
                    </a:cubicBezTo>
                    <a:cubicBezTo>
                      <a:pt x="689" y="288"/>
                      <a:pt x="779" y="498"/>
                      <a:pt x="959" y="627"/>
                    </a:cubicBezTo>
                    <a:cubicBezTo>
                      <a:pt x="1046" y="693"/>
                      <a:pt x="1151" y="727"/>
                      <a:pt x="1258" y="727"/>
                    </a:cubicBezTo>
                    <a:cubicBezTo>
                      <a:pt x="1285" y="727"/>
                      <a:pt x="1312" y="725"/>
                      <a:pt x="1338" y="721"/>
                    </a:cubicBezTo>
                    <a:cubicBezTo>
                      <a:pt x="1338" y="721"/>
                      <a:pt x="1272" y="381"/>
                      <a:pt x="1136" y="219"/>
                    </a:cubicBezTo>
                    <a:cubicBezTo>
                      <a:pt x="1087" y="162"/>
                      <a:pt x="1029" y="114"/>
                      <a:pt x="965" y="77"/>
                    </a:cubicBezTo>
                    <a:cubicBezTo>
                      <a:pt x="885" y="31"/>
                      <a:pt x="791" y="0"/>
                      <a:pt x="684" y="0"/>
                    </a:cubicBezTo>
                    <a:close/>
                  </a:path>
                </a:pathLst>
              </a:custGeom>
              <a:solidFill>
                <a:srgbClr val="5B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31"/>
              <p:cNvSpPr/>
              <p:nvPr/>
            </p:nvSpPr>
            <p:spPr>
              <a:xfrm>
                <a:off x="7146283" y="3602911"/>
                <a:ext cx="68567" cy="8238"/>
              </a:xfrm>
              <a:custGeom>
                <a:rect b="b" l="l" r="r" t="t"/>
                <a:pathLst>
                  <a:path extrusionOk="0" h="68" w="566">
                    <a:moveTo>
                      <a:pt x="556" y="1"/>
                    </a:moveTo>
                    <a:cubicBezTo>
                      <a:pt x="554" y="1"/>
                      <a:pt x="553" y="1"/>
                      <a:pt x="551" y="2"/>
                    </a:cubicBezTo>
                    <a:cubicBezTo>
                      <a:pt x="469" y="39"/>
                      <a:pt x="381" y="51"/>
                      <a:pt x="302" y="51"/>
                    </a:cubicBezTo>
                    <a:cubicBezTo>
                      <a:pt x="143" y="51"/>
                      <a:pt x="15" y="3"/>
                      <a:pt x="12" y="2"/>
                    </a:cubicBezTo>
                    <a:cubicBezTo>
                      <a:pt x="11" y="2"/>
                      <a:pt x="10" y="2"/>
                      <a:pt x="9" y="2"/>
                    </a:cubicBezTo>
                    <a:cubicBezTo>
                      <a:pt x="5" y="2"/>
                      <a:pt x="3" y="3"/>
                      <a:pt x="2" y="6"/>
                    </a:cubicBezTo>
                    <a:cubicBezTo>
                      <a:pt x="0" y="11"/>
                      <a:pt x="3" y="15"/>
                      <a:pt x="6" y="17"/>
                    </a:cubicBezTo>
                    <a:cubicBezTo>
                      <a:pt x="101" y="50"/>
                      <a:pt x="201" y="67"/>
                      <a:pt x="302" y="67"/>
                    </a:cubicBezTo>
                    <a:cubicBezTo>
                      <a:pt x="306" y="67"/>
                      <a:pt x="309" y="67"/>
                      <a:pt x="313" y="67"/>
                    </a:cubicBezTo>
                    <a:cubicBezTo>
                      <a:pt x="396" y="67"/>
                      <a:pt x="481" y="50"/>
                      <a:pt x="557" y="17"/>
                    </a:cubicBezTo>
                    <a:cubicBezTo>
                      <a:pt x="566" y="13"/>
                      <a:pt x="563" y="1"/>
                      <a:pt x="556" y="1"/>
                    </a:cubicBezTo>
                    <a:close/>
                  </a:path>
                </a:pathLst>
              </a:custGeom>
              <a:solidFill>
                <a:srgbClr val="C5A8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31"/>
              <p:cNvSpPr/>
              <p:nvPr/>
            </p:nvSpPr>
            <p:spPr>
              <a:xfrm>
                <a:off x="7148706" y="3628593"/>
                <a:ext cx="58148" cy="5330"/>
              </a:xfrm>
              <a:custGeom>
                <a:rect b="b" l="l" r="r" t="t"/>
                <a:pathLst>
                  <a:path extrusionOk="0" h="44" w="480">
                    <a:moveTo>
                      <a:pt x="470" y="1"/>
                    </a:moveTo>
                    <a:cubicBezTo>
                      <a:pt x="469" y="1"/>
                      <a:pt x="468" y="1"/>
                      <a:pt x="468" y="1"/>
                    </a:cubicBezTo>
                    <a:cubicBezTo>
                      <a:pt x="411" y="20"/>
                      <a:pt x="342" y="26"/>
                      <a:pt x="275" y="26"/>
                    </a:cubicBezTo>
                    <a:cubicBezTo>
                      <a:pt x="141" y="26"/>
                      <a:pt x="14" y="1"/>
                      <a:pt x="12" y="1"/>
                    </a:cubicBezTo>
                    <a:cubicBezTo>
                      <a:pt x="8" y="1"/>
                      <a:pt x="3" y="3"/>
                      <a:pt x="2" y="8"/>
                    </a:cubicBezTo>
                    <a:cubicBezTo>
                      <a:pt x="0" y="13"/>
                      <a:pt x="3" y="17"/>
                      <a:pt x="8" y="17"/>
                    </a:cubicBezTo>
                    <a:cubicBezTo>
                      <a:pt x="96" y="33"/>
                      <a:pt x="184" y="42"/>
                      <a:pt x="274" y="43"/>
                    </a:cubicBezTo>
                    <a:cubicBezTo>
                      <a:pt x="279" y="43"/>
                      <a:pt x="283" y="43"/>
                      <a:pt x="288" y="43"/>
                    </a:cubicBezTo>
                    <a:cubicBezTo>
                      <a:pt x="350" y="43"/>
                      <a:pt x="413" y="35"/>
                      <a:pt x="473" y="17"/>
                    </a:cubicBezTo>
                    <a:cubicBezTo>
                      <a:pt x="476" y="16"/>
                      <a:pt x="479" y="10"/>
                      <a:pt x="478" y="7"/>
                    </a:cubicBezTo>
                    <a:cubicBezTo>
                      <a:pt x="477" y="3"/>
                      <a:pt x="473" y="1"/>
                      <a:pt x="470" y="1"/>
                    </a:cubicBezTo>
                    <a:close/>
                  </a:path>
                </a:pathLst>
              </a:custGeom>
              <a:solidFill>
                <a:srgbClr val="C5A8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31"/>
              <p:cNvSpPr/>
              <p:nvPr/>
            </p:nvSpPr>
            <p:spPr>
              <a:xfrm>
                <a:off x="7153673" y="3650883"/>
                <a:ext cx="46882" cy="7026"/>
              </a:xfrm>
              <a:custGeom>
                <a:rect b="b" l="l" r="r" t="t"/>
                <a:pathLst>
                  <a:path extrusionOk="0" h="58" w="387">
                    <a:moveTo>
                      <a:pt x="376" y="0"/>
                    </a:moveTo>
                    <a:cubicBezTo>
                      <a:pt x="375" y="0"/>
                      <a:pt x="373" y="0"/>
                      <a:pt x="372" y="1"/>
                    </a:cubicBezTo>
                    <a:cubicBezTo>
                      <a:pt x="325" y="31"/>
                      <a:pt x="262" y="40"/>
                      <a:pt x="201" y="40"/>
                    </a:cubicBezTo>
                    <a:cubicBezTo>
                      <a:pt x="105" y="40"/>
                      <a:pt x="15" y="17"/>
                      <a:pt x="14" y="17"/>
                    </a:cubicBezTo>
                    <a:cubicBezTo>
                      <a:pt x="13" y="17"/>
                      <a:pt x="13" y="17"/>
                      <a:pt x="12" y="17"/>
                    </a:cubicBezTo>
                    <a:cubicBezTo>
                      <a:pt x="2" y="17"/>
                      <a:pt x="1" y="30"/>
                      <a:pt x="10" y="33"/>
                    </a:cubicBezTo>
                    <a:cubicBezTo>
                      <a:pt x="72" y="49"/>
                      <a:pt x="137" y="56"/>
                      <a:pt x="201" y="57"/>
                    </a:cubicBezTo>
                    <a:cubicBezTo>
                      <a:pt x="265" y="57"/>
                      <a:pt x="331" y="47"/>
                      <a:pt x="380" y="15"/>
                    </a:cubicBezTo>
                    <a:cubicBezTo>
                      <a:pt x="385" y="13"/>
                      <a:pt x="386" y="7"/>
                      <a:pt x="383" y="4"/>
                    </a:cubicBezTo>
                    <a:cubicBezTo>
                      <a:pt x="381" y="1"/>
                      <a:pt x="379" y="0"/>
                      <a:pt x="376" y="0"/>
                    </a:cubicBezTo>
                    <a:close/>
                  </a:path>
                </a:pathLst>
              </a:custGeom>
              <a:solidFill>
                <a:srgbClr val="C5A8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31"/>
              <p:cNvSpPr/>
              <p:nvPr/>
            </p:nvSpPr>
            <p:spPr>
              <a:xfrm>
                <a:off x="7158155" y="3677535"/>
                <a:ext cx="42763" cy="7147"/>
              </a:xfrm>
              <a:custGeom>
                <a:rect b="b" l="l" r="r" t="t"/>
                <a:pathLst>
                  <a:path extrusionOk="0" h="59" w="353">
                    <a:moveTo>
                      <a:pt x="340" y="0"/>
                    </a:moveTo>
                    <a:cubicBezTo>
                      <a:pt x="339" y="0"/>
                      <a:pt x="337" y="0"/>
                      <a:pt x="336" y="1"/>
                    </a:cubicBezTo>
                    <a:cubicBezTo>
                      <a:pt x="253" y="33"/>
                      <a:pt x="182" y="42"/>
                      <a:pt x="128" y="42"/>
                    </a:cubicBezTo>
                    <a:cubicBezTo>
                      <a:pt x="55" y="42"/>
                      <a:pt x="14" y="25"/>
                      <a:pt x="14" y="25"/>
                    </a:cubicBezTo>
                    <a:cubicBezTo>
                      <a:pt x="12" y="25"/>
                      <a:pt x="11" y="24"/>
                      <a:pt x="10" y="24"/>
                    </a:cubicBezTo>
                    <a:cubicBezTo>
                      <a:pt x="6" y="24"/>
                      <a:pt x="3" y="27"/>
                      <a:pt x="2" y="30"/>
                    </a:cubicBezTo>
                    <a:cubicBezTo>
                      <a:pt x="1" y="34"/>
                      <a:pt x="2" y="38"/>
                      <a:pt x="6" y="40"/>
                    </a:cubicBezTo>
                    <a:cubicBezTo>
                      <a:pt x="45" y="53"/>
                      <a:pt x="86" y="59"/>
                      <a:pt x="128" y="59"/>
                    </a:cubicBezTo>
                    <a:cubicBezTo>
                      <a:pt x="200" y="57"/>
                      <a:pt x="274" y="43"/>
                      <a:pt x="342" y="15"/>
                    </a:cubicBezTo>
                    <a:cubicBezTo>
                      <a:pt x="352" y="13"/>
                      <a:pt x="348" y="0"/>
                      <a:pt x="340" y="0"/>
                    </a:cubicBezTo>
                    <a:close/>
                  </a:path>
                </a:pathLst>
              </a:custGeom>
              <a:solidFill>
                <a:srgbClr val="C5A8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31"/>
              <p:cNvSpPr/>
              <p:nvPr/>
            </p:nvSpPr>
            <p:spPr>
              <a:xfrm>
                <a:off x="7168452" y="3710850"/>
                <a:ext cx="27015" cy="4240"/>
              </a:xfrm>
              <a:custGeom>
                <a:rect b="b" l="l" r="r" t="t"/>
                <a:pathLst>
                  <a:path extrusionOk="0" h="35" w="223">
                    <a:moveTo>
                      <a:pt x="212" y="0"/>
                    </a:moveTo>
                    <a:cubicBezTo>
                      <a:pt x="211" y="0"/>
                      <a:pt x="210" y="0"/>
                      <a:pt x="209" y="1"/>
                    </a:cubicBezTo>
                    <a:cubicBezTo>
                      <a:pt x="182" y="14"/>
                      <a:pt x="151" y="18"/>
                      <a:pt x="122" y="18"/>
                    </a:cubicBezTo>
                    <a:cubicBezTo>
                      <a:pt x="65" y="18"/>
                      <a:pt x="13" y="1"/>
                      <a:pt x="12" y="1"/>
                    </a:cubicBezTo>
                    <a:cubicBezTo>
                      <a:pt x="12" y="1"/>
                      <a:pt x="11" y="0"/>
                      <a:pt x="10" y="0"/>
                    </a:cubicBezTo>
                    <a:cubicBezTo>
                      <a:pt x="7" y="0"/>
                      <a:pt x="4" y="3"/>
                      <a:pt x="2" y="7"/>
                    </a:cubicBezTo>
                    <a:cubicBezTo>
                      <a:pt x="1" y="11"/>
                      <a:pt x="2" y="15"/>
                      <a:pt x="7" y="17"/>
                    </a:cubicBezTo>
                    <a:cubicBezTo>
                      <a:pt x="44" y="28"/>
                      <a:pt x="83" y="34"/>
                      <a:pt x="122" y="34"/>
                    </a:cubicBezTo>
                    <a:cubicBezTo>
                      <a:pt x="125" y="34"/>
                      <a:pt x="128" y="34"/>
                      <a:pt x="130" y="34"/>
                    </a:cubicBezTo>
                    <a:cubicBezTo>
                      <a:pt x="160" y="34"/>
                      <a:pt x="189" y="27"/>
                      <a:pt x="216" y="15"/>
                    </a:cubicBezTo>
                    <a:cubicBezTo>
                      <a:pt x="219" y="14"/>
                      <a:pt x="222" y="9"/>
                      <a:pt x="219" y="5"/>
                    </a:cubicBezTo>
                    <a:cubicBezTo>
                      <a:pt x="218" y="2"/>
                      <a:pt x="216" y="0"/>
                      <a:pt x="212" y="0"/>
                    </a:cubicBezTo>
                    <a:close/>
                  </a:path>
                </a:pathLst>
              </a:custGeom>
              <a:solidFill>
                <a:srgbClr val="C5A8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31"/>
              <p:cNvSpPr/>
              <p:nvPr/>
            </p:nvSpPr>
            <p:spPr>
              <a:xfrm>
                <a:off x="7260036" y="3886266"/>
                <a:ext cx="26046" cy="41915"/>
              </a:xfrm>
              <a:custGeom>
                <a:rect b="b" l="l" r="r" t="t"/>
                <a:pathLst>
                  <a:path extrusionOk="0" h="346" w="215">
                    <a:moveTo>
                      <a:pt x="9" y="0"/>
                    </a:moveTo>
                    <a:cubicBezTo>
                      <a:pt x="7" y="0"/>
                      <a:pt x="5" y="1"/>
                      <a:pt x="3" y="2"/>
                    </a:cubicBezTo>
                    <a:cubicBezTo>
                      <a:pt x="0" y="5"/>
                      <a:pt x="0" y="11"/>
                      <a:pt x="3" y="14"/>
                    </a:cubicBezTo>
                    <a:cubicBezTo>
                      <a:pt x="91" y="107"/>
                      <a:pt x="156" y="218"/>
                      <a:pt x="195" y="339"/>
                    </a:cubicBezTo>
                    <a:cubicBezTo>
                      <a:pt x="197" y="332"/>
                      <a:pt x="197" y="326"/>
                      <a:pt x="197" y="326"/>
                    </a:cubicBezTo>
                    <a:cubicBezTo>
                      <a:pt x="201" y="334"/>
                      <a:pt x="207" y="339"/>
                      <a:pt x="214" y="345"/>
                    </a:cubicBezTo>
                    <a:cubicBezTo>
                      <a:pt x="175" y="216"/>
                      <a:pt x="107" y="99"/>
                      <a:pt x="15" y="2"/>
                    </a:cubicBezTo>
                    <a:cubicBezTo>
                      <a:pt x="13" y="1"/>
                      <a:pt x="11" y="0"/>
                      <a:pt x="9"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31"/>
              <p:cNvSpPr/>
              <p:nvPr/>
            </p:nvSpPr>
            <p:spPr>
              <a:xfrm>
                <a:off x="7242834" y="3905043"/>
                <a:ext cx="29680" cy="40462"/>
              </a:xfrm>
              <a:custGeom>
                <a:rect b="b" l="l" r="r" t="t"/>
                <a:pathLst>
                  <a:path extrusionOk="0" h="334" w="245">
                    <a:moveTo>
                      <a:pt x="11" y="0"/>
                    </a:moveTo>
                    <a:cubicBezTo>
                      <a:pt x="5" y="0"/>
                      <a:pt x="0" y="7"/>
                      <a:pt x="5" y="14"/>
                    </a:cubicBezTo>
                    <a:cubicBezTo>
                      <a:pt x="7" y="17"/>
                      <a:pt x="158" y="196"/>
                      <a:pt x="222" y="322"/>
                    </a:cubicBezTo>
                    <a:cubicBezTo>
                      <a:pt x="219" y="310"/>
                      <a:pt x="217" y="297"/>
                      <a:pt x="214" y="285"/>
                    </a:cubicBezTo>
                    <a:lnTo>
                      <a:pt x="214" y="285"/>
                    </a:lnTo>
                    <a:cubicBezTo>
                      <a:pt x="220" y="303"/>
                      <a:pt x="231" y="320"/>
                      <a:pt x="245" y="333"/>
                    </a:cubicBezTo>
                    <a:cubicBezTo>
                      <a:pt x="185" y="203"/>
                      <a:pt x="26" y="12"/>
                      <a:pt x="18" y="4"/>
                    </a:cubicBezTo>
                    <a:cubicBezTo>
                      <a:pt x="16" y="1"/>
                      <a:pt x="13" y="0"/>
                      <a:pt x="11"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31"/>
              <p:cNvSpPr/>
              <p:nvPr/>
            </p:nvSpPr>
            <p:spPr>
              <a:xfrm>
                <a:off x="7228902" y="3919096"/>
                <a:ext cx="29074" cy="32345"/>
              </a:xfrm>
              <a:custGeom>
                <a:rect b="b" l="l" r="r" t="t"/>
                <a:pathLst>
                  <a:path extrusionOk="0" h="267" w="240">
                    <a:moveTo>
                      <a:pt x="9" y="0"/>
                    </a:moveTo>
                    <a:cubicBezTo>
                      <a:pt x="6" y="0"/>
                      <a:pt x="3" y="2"/>
                      <a:pt x="2" y="5"/>
                    </a:cubicBezTo>
                    <a:cubicBezTo>
                      <a:pt x="1" y="9"/>
                      <a:pt x="2" y="13"/>
                      <a:pt x="5" y="16"/>
                    </a:cubicBezTo>
                    <a:cubicBezTo>
                      <a:pt x="20" y="22"/>
                      <a:pt x="162" y="154"/>
                      <a:pt x="219" y="259"/>
                    </a:cubicBezTo>
                    <a:cubicBezTo>
                      <a:pt x="217" y="243"/>
                      <a:pt x="212" y="228"/>
                      <a:pt x="206" y="212"/>
                    </a:cubicBezTo>
                    <a:lnTo>
                      <a:pt x="206" y="212"/>
                    </a:lnTo>
                    <a:cubicBezTo>
                      <a:pt x="217" y="230"/>
                      <a:pt x="227" y="249"/>
                      <a:pt x="240" y="267"/>
                    </a:cubicBezTo>
                    <a:cubicBezTo>
                      <a:pt x="186" y="151"/>
                      <a:pt x="28" y="9"/>
                      <a:pt x="13" y="2"/>
                    </a:cubicBezTo>
                    <a:cubicBezTo>
                      <a:pt x="12" y="1"/>
                      <a:pt x="10" y="0"/>
                      <a:pt x="9"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31"/>
              <p:cNvSpPr/>
              <p:nvPr/>
            </p:nvSpPr>
            <p:spPr>
              <a:xfrm>
                <a:off x="7178628" y="4029942"/>
                <a:ext cx="16233" cy="39492"/>
              </a:xfrm>
              <a:custGeom>
                <a:rect b="b" l="l" r="r" t="t"/>
                <a:pathLst>
                  <a:path extrusionOk="0" h="326" w="134">
                    <a:moveTo>
                      <a:pt x="10" y="1"/>
                    </a:moveTo>
                    <a:cubicBezTo>
                      <a:pt x="10" y="1"/>
                      <a:pt x="9" y="1"/>
                      <a:pt x="8" y="1"/>
                    </a:cubicBezTo>
                    <a:cubicBezTo>
                      <a:pt x="4" y="3"/>
                      <a:pt x="1" y="7"/>
                      <a:pt x="2" y="11"/>
                    </a:cubicBezTo>
                    <a:cubicBezTo>
                      <a:pt x="27" y="114"/>
                      <a:pt x="66" y="212"/>
                      <a:pt x="117" y="305"/>
                    </a:cubicBezTo>
                    <a:cubicBezTo>
                      <a:pt x="119" y="309"/>
                      <a:pt x="122" y="314"/>
                      <a:pt x="125" y="318"/>
                    </a:cubicBezTo>
                    <a:cubicBezTo>
                      <a:pt x="127" y="319"/>
                      <a:pt x="128" y="322"/>
                      <a:pt x="131" y="325"/>
                    </a:cubicBezTo>
                    <a:cubicBezTo>
                      <a:pt x="132" y="318"/>
                      <a:pt x="134" y="311"/>
                      <a:pt x="134" y="304"/>
                    </a:cubicBezTo>
                    <a:cubicBezTo>
                      <a:pt x="134" y="299"/>
                      <a:pt x="130" y="295"/>
                      <a:pt x="125" y="295"/>
                    </a:cubicBezTo>
                    <a:cubicBezTo>
                      <a:pt x="124" y="295"/>
                      <a:pt x="121" y="295"/>
                      <a:pt x="119" y="298"/>
                    </a:cubicBezTo>
                    <a:cubicBezTo>
                      <a:pt x="114" y="279"/>
                      <a:pt x="105" y="262"/>
                      <a:pt x="95" y="247"/>
                    </a:cubicBezTo>
                    <a:lnTo>
                      <a:pt x="95" y="247"/>
                    </a:lnTo>
                    <a:cubicBezTo>
                      <a:pt x="102" y="257"/>
                      <a:pt x="111" y="266"/>
                      <a:pt x="119" y="276"/>
                    </a:cubicBezTo>
                    <a:cubicBezTo>
                      <a:pt x="76" y="189"/>
                      <a:pt x="41" y="100"/>
                      <a:pt x="18" y="7"/>
                    </a:cubicBezTo>
                    <a:cubicBezTo>
                      <a:pt x="17" y="3"/>
                      <a:pt x="14" y="1"/>
                      <a:pt x="10" y="1"/>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31"/>
              <p:cNvSpPr/>
              <p:nvPr/>
            </p:nvSpPr>
            <p:spPr>
              <a:xfrm>
                <a:off x="7190621" y="4025096"/>
                <a:ext cx="10297" cy="26288"/>
              </a:xfrm>
              <a:custGeom>
                <a:rect b="b" l="l" r="r" t="t"/>
                <a:pathLst>
                  <a:path extrusionOk="0" h="217" w="85">
                    <a:moveTo>
                      <a:pt x="10" y="0"/>
                    </a:moveTo>
                    <a:cubicBezTo>
                      <a:pt x="9" y="0"/>
                      <a:pt x="8" y="0"/>
                      <a:pt x="7" y="1"/>
                    </a:cubicBezTo>
                    <a:cubicBezTo>
                      <a:pt x="3" y="1"/>
                      <a:pt x="0" y="5"/>
                      <a:pt x="0" y="9"/>
                    </a:cubicBezTo>
                    <a:cubicBezTo>
                      <a:pt x="2" y="11"/>
                      <a:pt x="26" y="135"/>
                      <a:pt x="84" y="216"/>
                    </a:cubicBezTo>
                    <a:cubicBezTo>
                      <a:pt x="68" y="166"/>
                      <a:pt x="48" y="121"/>
                      <a:pt x="45" y="114"/>
                    </a:cubicBezTo>
                    <a:lnTo>
                      <a:pt x="45" y="114"/>
                    </a:lnTo>
                    <a:cubicBezTo>
                      <a:pt x="46" y="115"/>
                      <a:pt x="49" y="119"/>
                      <a:pt x="54" y="127"/>
                    </a:cubicBezTo>
                    <a:cubicBezTo>
                      <a:pt x="38" y="87"/>
                      <a:pt x="26" y="47"/>
                      <a:pt x="16" y="6"/>
                    </a:cubicBezTo>
                    <a:cubicBezTo>
                      <a:pt x="16" y="3"/>
                      <a:pt x="13" y="0"/>
                      <a:pt x="10" y="0"/>
                    </a:cubicBezTo>
                    <a:close/>
                  </a:path>
                </a:pathLst>
              </a:custGeom>
              <a:solidFill>
                <a:srgbClr val="4024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31"/>
              <p:cNvSpPr/>
              <p:nvPr/>
            </p:nvSpPr>
            <p:spPr>
              <a:xfrm>
                <a:off x="7216182" y="3280063"/>
                <a:ext cx="46034" cy="78985"/>
              </a:xfrm>
              <a:custGeom>
                <a:rect b="b" l="l" r="r" t="t"/>
                <a:pathLst>
                  <a:path extrusionOk="0" h="652" w="380">
                    <a:moveTo>
                      <a:pt x="6" y="1"/>
                    </a:moveTo>
                    <a:lnTo>
                      <a:pt x="6" y="1"/>
                    </a:lnTo>
                    <a:cubicBezTo>
                      <a:pt x="37" y="183"/>
                      <a:pt x="35" y="370"/>
                      <a:pt x="0" y="551"/>
                    </a:cubicBezTo>
                    <a:cubicBezTo>
                      <a:pt x="87" y="617"/>
                      <a:pt x="192" y="651"/>
                      <a:pt x="299" y="651"/>
                    </a:cubicBezTo>
                    <a:cubicBezTo>
                      <a:pt x="326" y="651"/>
                      <a:pt x="353" y="649"/>
                      <a:pt x="379" y="645"/>
                    </a:cubicBezTo>
                    <a:cubicBezTo>
                      <a:pt x="379" y="645"/>
                      <a:pt x="313" y="305"/>
                      <a:pt x="177" y="143"/>
                    </a:cubicBezTo>
                    <a:cubicBezTo>
                      <a:pt x="128" y="86"/>
                      <a:pt x="70" y="38"/>
                      <a:pt x="6" y="1"/>
                    </a:cubicBezTo>
                    <a:close/>
                  </a:path>
                </a:pathLst>
              </a:custGeom>
              <a:solidFill>
                <a:srgbClr val="533A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31"/>
              <p:cNvSpPr/>
              <p:nvPr/>
            </p:nvSpPr>
            <p:spPr>
              <a:xfrm>
                <a:off x="7202614" y="3358079"/>
                <a:ext cx="49547" cy="16475"/>
              </a:xfrm>
              <a:custGeom>
                <a:rect b="b" l="l" r="r" t="t"/>
                <a:pathLst>
                  <a:path extrusionOk="0" h="136" w="409">
                    <a:moveTo>
                      <a:pt x="214" y="0"/>
                    </a:moveTo>
                    <a:cubicBezTo>
                      <a:pt x="192" y="0"/>
                      <a:pt x="170" y="3"/>
                      <a:pt x="147" y="9"/>
                    </a:cubicBezTo>
                    <a:cubicBezTo>
                      <a:pt x="40" y="38"/>
                      <a:pt x="1" y="100"/>
                      <a:pt x="20" y="128"/>
                    </a:cubicBezTo>
                    <a:cubicBezTo>
                      <a:pt x="23" y="133"/>
                      <a:pt x="35" y="135"/>
                      <a:pt x="51" y="135"/>
                    </a:cubicBezTo>
                    <a:cubicBezTo>
                      <a:pt x="146" y="135"/>
                      <a:pt x="409" y="64"/>
                      <a:pt x="409" y="64"/>
                    </a:cubicBezTo>
                    <a:cubicBezTo>
                      <a:pt x="409" y="64"/>
                      <a:pt x="321" y="0"/>
                      <a:pt x="214" y="0"/>
                    </a:cubicBezTo>
                    <a:close/>
                  </a:path>
                </a:pathLst>
              </a:custGeom>
              <a:solidFill>
                <a:srgbClr val="5B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09" name="Google Shape;1109;p31"/>
          <p:cNvSpPr/>
          <p:nvPr/>
        </p:nvSpPr>
        <p:spPr>
          <a:xfrm flipH="1">
            <a:off x="1988474" y="3182398"/>
            <a:ext cx="3142324" cy="338400"/>
          </a:xfrm>
          <a:custGeom>
            <a:rect b="b" l="l" r="r" t="t"/>
            <a:pathLst>
              <a:path extrusionOk="0" h="4084" w="37921">
                <a:moveTo>
                  <a:pt x="8455" y="0"/>
                </a:moveTo>
                <a:cubicBezTo>
                  <a:pt x="8425" y="0"/>
                  <a:pt x="8395" y="1"/>
                  <a:pt x="8365" y="3"/>
                </a:cubicBezTo>
                <a:cubicBezTo>
                  <a:pt x="7441" y="72"/>
                  <a:pt x="4946" y="2174"/>
                  <a:pt x="4541" y="2627"/>
                </a:cubicBezTo>
                <a:cubicBezTo>
                  <a:pt x="4541" y="2627"/>
                  <a:pt x="1" y="3667"/>
                  <a:pt x="3998" y="3804"/>
                </a:cubicBezTo>
                <a:cubicBezTo>
                  <a:pt x="4359" y="3816"/>
                  <a:pt x="4700" y="3822"/>
                  <a:pt x="5025" y="3822"/>
                </a:cubicBezTo>
                <a:cubicBezTo>
                  <a:pt x="8303" y="3822"/>
                  <a:pt x="9856" y="3262"/>
                  <a:pt x="11459" y="3262"/>
                </a:cubicBezTo>
                <a:cubicBezTo>
                  <a:pt x="13049" y="3262"/>
                  <a:pt x="15242" y="3755"/>
                  <a:pt x="16908" y="3755"/>
                </a:cubicBezTo>
                <a:cubicBezTo>
                  <a:pt x="17092" y="3755"/>
                  <a:pt x="17269" y="3749"/>
                  <a:pt x="17439" y="3736"/>
                </a:cubicBezTo>
                <a:cubicBezTo>
                  <a:pt x="19141" y="3601"/>
                  <a:pt x="21636" y="3464"/>
                  <a:pt x="23347" y="3396"/>
                </a:cubicBezTo>
                <a:cubicBezTo>
                  <a:pt x="23698" y="3382"/>
                  <a:pt x="24053" y="3374"/>
                  <a:pt x="24411" y="3374"/>
                </a:cubicBezTo>
                <a:cubicBezTo>
                  <a:pt x="25802" y="3374"/>
                  <a:pt x="27251" y="3494"/>
                  <a:pt x="28760" y="3873"/>
                </a:cubicBezTo>
                <a:cubicBezTo>
                  <a:pt x="29393" y="4031"/>
                  <a:pt x="29875" y="4083"/>
                  <a:pt x="30353" y="4083"/>
                </a:cubicBezTo>
                <a:cubicBezTo>
                  <a:pt x="31307" y="4083"/>
                  <a:pt x="32242" y="3873"/>
                  <a:pt x="34323" y="3873"/>
                </a:cubicBezTo>
                <a:cubicBezTo>
                  <a:pt x="37444" y="3873"/>
                  <a:pt x="37920" y="2990"/>
                  <a:pt x="36835" y="2627"/>
                </a:cubicBezTo>
                <a:cubicBezTo>
                  <a:pt x="36036" y="2359"/>
                  <a:pt x="31552" y="2131"/>
                  <a:pt x="28645" y="2131"/>
                </a:cubicBezTo>
                <a:cubicBezTo>
                  <a:pt x="27605" y="2131"/>
                  <a:pt x="26768" y="2160"/>
                  <a:pt x="26373" y="2227"/>
                </a:cubicBezTo>
                <a:cubicBezTo>
                  <a:pt x="26237" y="2250"/>
                  <a:pt x="26107" y="2261"/>
                  <a:pt x="25980" y="2261"/>
                </a:cubicBezTo>
                <a:cubicBezTo>
                  <a:pt x="24711" y="2261"/>
                  <a:pt x="23784" y="1201"/>
                  <a:pt x="20822" y="954"/>
                </a:cubicBezTo>
                <a:cubicBezTo>
                  <a:pt x="19737" y="864"/>
                  <a:pt x="18780" y="834"/>
                  <a:pt x="17889" y="834"/>
                </a:cubicBezTo>
                <a:cubicBezTo>
                  <a:pt x="16107" y="834"/>
                  <a:pt x="14591" y="954"/>
                  <a:pt x="12848" y="954"/>
                </a:cubicBezTo>
                <a:cubicBezTo>
                  <a:pt x="10322" y="954"/>
                  <a:pt x="9353" y="0"/>
                  <a:pt x="8455" y="0"/>
                </a:cubicBezTo>
                <a:close/>
              </a:path>
            </a:pathLst>
          </a:custGeom>
          <a:solidFill>
            <a:srgbClr val="FFFFFF">
              <a:alpha val="504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31"/>
          <p:cNvSpPr txBox="1"/>
          <p:nvPr/>
        </p:nvSpPr>
        <p:spPr>
          <a:xfrm>
            <a:off x="8228600" y="104150"/>
            <a:ext cx="80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Barlow Semi Condensed"/>
                <a:ea typeface="Barlow Semi Condensed"/>
                <a:cs typeface="Barlow Semi Condensed"/>
                <a:sym typeface="Barlow Semi Condensed"/>
              </a:rPr>
              <a:t>[Slide 4]</a:t>
            </a:r>
            <a:endParaRPr>
              <a:solidFill>
                <a:schemeClr val="lt2"/>
              </a:solidFill>
              <a:latin typeface="Barlow Semi Condensed"/>
              <a:ea typeface="Barlow Semi Condensed"/>
              <a:cs typeface="Barlow Semi Condensed"/>
              <a:sym typeface="Barlow Semi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p32"/>
          <p:cNvSpPr txBox="1"/>
          <p:nvPr/>
        </p:nvSpPr>
        <p:spPr>
          <a:xfrm>
            <a:off x="639825" y="287700"/>
            <a:ext cx="8157900" cy="2384400"/>
          </a:xfrm>
          <a:prstGeom prst="rect">
            <a:avLst/>
          </a:prstGeom>
          <a:noFill/>
          <a:ln>
            <a:noFill/>
          </a:ln>
        </p:spPr>
        <p:txBody>
          <a:bodyPr anchorCtr="0" anchor="t" bIns="91425" lIns="91425" spcFirstLastPara="1" rIns="91425" wrap="square" tIns="91425">
            <a:spAutoFit/>
          </a:bodyPr>
          <a:lstStyle/>
          <a:p>
            <a:pPr indent="0" lvl="0" marL="0" rtl="0" algn="l">
              <a:lnSpc>
                <a:spcPct val="125454"/>
              </a:lnSpc>
              <a:spcBef>
                <a:spcPts val="0"/>
              </a:spcBef>
              <a:spcAft>
                <a:spcPts val="800"/>
              </a:spcAft>
              <a:buNone/>
            </a:pPr>
            <a:r>
              <a:rPr lang="en" sz="3000">
                <a:latin typeface="Grenze"/>
                <a:ea typeface="Grenze"/>
                <a:cs typeface="Grenze"/>
                <a:sym typeface="Grenze"/>
              </a:rPr>
              <a:t>This caused a </a:t>
            </a:r>
            <a:r>
              <a:rPr b="1" lang="en" sz="3000">
                <a:latin typeface="Grenze"/>
                <a:ea typeface="Grenze"/>
                <a:cs typeface="Grenze"/>
                <a:sym typeface="Grenze"/>
              </a:rPr>
              <a:t>divide</a:t>
            </a:r>
            <a:r>
              <a:rPr lang="en" sz="3000">
                <a:latin typeface="Grenze"/>
                <a:ea typeface="Grenze"/>
                <a:cs typeface="Grenze"/>
                <a:sym typeface="Grenze"/>
              </a:rPr>
              <a:t> in the church. The people of the church started arguing about topics like circumcision, spiritual gifts, </a:t>
            </a:r>
            <a:r>
              <a:rPr b="1" lang="en" sz="3000">
                <a:latin typeface="Grenze"/>
                <a:ea typeface="Grenze"/>
                <a:cs typeface="Grenze"/>
                <a:sym typeface="Grenze"/>
              </a:rPr>
              <a:t>marriage</a:t>
            </a:r>
            <a:r>
              <a:rPr lang="en" sz="3000">
                <a:latin typeface="Grenze"/>
                <a:ea typeface="Grenze"/>
                <a:cs typeface="Grenze"/>
                <a:sym typeface="Grenze"/>
              </a:rPr>
              <a:t>, food that was </a:t>
            </a:r>
            <a:r>
              <a:rPr b="1" lang="en" sz="3000">
                <a:latin typeface="Grenze"/>
                <a:ea typeface="Grenze"/>
                <a:cs typeface="Grenze"/>
                <a:sym typeface="Grenze"/>
              </a:rPr>
              <a:t>offered to idols</a:t>
            </a:r>
            <a:r>
              <a:rPr lang="en" sz="3000">
                <a:latin typeface="Grenze"/>
                <a:ea typeface="Grenze"/>
                <a:cs typeface="Grenze"/>
                <a:sym typeface="Grenze"/>
              </a:rPr>
              <a:t>, and the </a:t>
            </a:r>
            <a:r>
              <a:rPr b="1" lang="en" sz="3000">
                <a:latin typeface="Grenze"/>
                <a:ea typeface="Grenze"/>
                <a:cs typeface="Grenze"/>
                <a:sym typeface="Grenze"/>
              </a:rPr>
              <a:t>resurrection</a:t>
            </a:r>
            <a:r>
              <a:rPr lang="en" sz="3000">
                <a:latin typeface="Grenze"/>
                <a:ea typeface="Grenze"/>
                <a:cs typeface="Grenze"/>
                <a:sym typeface="Grenze"/>
              </a:rPr>
              <a:t>. </a:t>
            </a:r>
            <a:endParaRPr sz="3200">
              <a:latin typeface="Grenze"/>
              <a:ea typeface="Grenze"/>
              <a:cs typeface="Grenze"/>
              <a:sym typeface="Grenze"/>
            </a:endParaRPr>
          </a:p>
        </p:txBody>
      </p:sp>
      <p:pic>
        <p:nvPicPr>
          <p:cNvPr descr="a small white church with a steeple with a cross on it (Provided by Tenor)" id="1116" name="Google Shape;1116;p32"/>
          <p:cNvPicPr preferRelativeResize="0"/>
          <p:nvPr/>
        </p:nvPicPr>
        <p:blipFill>
          <a:blip r:embed="rId3">
            <a:alphaModFix/>
          </a:blip>
          <a:stretch>
            <a:fillRect/>
          </a:stretch>
        </p:blipFill>
        <p:spPr>
          <a:xfrm>
            <a:off x="4409425" y="2124475"/>
            <a:ext cx="3621400" cy="2734150"/>
          </a:xfrm>
          <a:prstGeom prst="rect">
            <a:avLst/>
          </a:prstGeom>
          <a:noFill/>
          <a:ln>
            <a:noFill/>
          </a:ln>
        </p:spPr>
      </p:pic>
      <p:sp>
        <p:nvSpPr>
          <p:cNvPr id="1117" name="Google Shape;1117;p32"/>
          <p:cNvSpPr txBox="1"/>
          <p:nvPr/>
        </p:nvSpPr>
        <p:spPr>
          <a:xfrm>
            <a:off x="74400" y="54575"/>
            <a:ext cx="100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Barlow Semi Condensed"/>
                <a:ea typeface="Barlow Semi Condensed"/>
                <a:cs typeface="Barlow Semi Condensed"/>
                <a:sym typeface="Barlow Semi Condensed"/>
              </a:rPr>
              <a:t>[Slide 5]</a:t>
            </a:r>
            <a:endParaRPr>
              <a:solidFill>
                <a:schemeClr val="lt2"/>
              </a:solidFill>
              <a:latin typeface="Barlow Semi Condensed"/>
              <a:ea typeface="Barlow Semi Condensed"/>
              <a:cs typeface="Barlow Semi Condensed"/>
              <a:sym typeface="Barlow Semi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33"/>
          <p:cNvSpPr txBox="1"/>
          <p:nvPr/>
        </p:nvSpPr>
        <p:spPr>
          <a:xfrm>
            <a:off x="152400" y="499375"/>
            <a:ext cx="8466600" cy="1871100"/>
          </a:xfrm>
          <a:prstGeom prst="rect">
            <a:avLst/>
          </a:prstGeom>
          <a:noFill/>
          <a:ln>
            <a:noFill/>
          </a:ln>
        </p:spPr>
        <p:txBody>
          <a:bodyPr anchorCtr="0" anchor="t" bIns="91425" lIns="91425" spcFirstLastPara="1" rIns="91425" wrap="square" tIns="91425">
            <a:spAutoFit/>
          </a:bodyPr>
          <a:lstStyle/>
          <a:p>
            <a:pPr indent="0" lvl="0" marL="0" rtl="0" algn="l">
              <a:lnSpc>
                <a:spcPct val="125454"/>
              </a:lnSpc>
              <a:spcBef>
                <a:spcPts val="0"/>
              </a:spcBef>
              <a:spcAft>
                <a:spcPts val="800"/>
              </a:spcAft>
              <a:buNone/>
            </a:pPr>
            <a:r>
              <a:rPr lang="en" sz="2300">
                <a:latin typeface="Grenze"/>
                <a:ea typeface="Grenze"/>
                <a:cs typeface="Grenze"/>
                <a:sym typeface="Grenze"/>
              </a:rPr>
              <a:t>When Paul heard about these issues, some of which is described in </a:t>
            </a:r>
            <a:r>
              <a:rPr b="1" lang="en" sz="2300">
                <a:latin typeface="Grenze"/>
                <a:ea typeface="Grenze"/>
                <a:cs typeface="Grenze"/>
                <a:sym typeface="Grenze"/>
              </a:rPr>
              <a:t>Acts 18</a:t>
            </a:r>
            <a:r>
              <a:rPr lang="en" sz="2300">
                <a:latin typeface="Grenze"/>
                <a:ea typeface="Grenze"/>
                <a:cs typeface="Grenze"/>
                <a:sym typeface="Grenze"/>
              </a:rPr>
              <a:t>, he wrote this letter to the church and its congregation. In this letter, you have Paul making a very strong statement concerning the resurrection, “If Christ has not been </a:t>
            </a:r>
            <a:r>
              <a:rPr b="1" lang="en" sz="2300">
                <a:latin typeface="Grenze"/>
                <a:ea typeface="Grenze"/>
                <a:cs typeface="Grenze"/>
                <a:sym typeface="Grenze"/>
              </a:rPr>
              <a:t>raised</a:t>
            </a:r>
            <a:r>
              <a:rPr lang="en" sz="2300">
                <a:latin typeface="Grenze"/>
                <a:ea typeface="Grenze"/>
                <a:cs typeface="Grenze"/>
                <a:sym typeface="Grenze"/>
              </a:rPr>
              <a:t>, then our </a:t>
            </a:r>
            <a:r>
              <a:rPr b="1" lang="en" sz="2300">
                <a:latin typeface="Grenze"/>
                <a:ea typeface="Grenze"/>
                <a:cs typeface="Grenze"/>
                <a:sym typeface="Grenze"/>
              </a:rPr>
              <a:t>preaching</a:t>
            </a:r>
            <a:r>
              <a:rPr lang="en" sz="2300">
                <a:latin typeface="Grenze"/>
                <a:ea typeface="Grenze"/>
                <a:cs typeface="Grenze"/>
                <a:sym typeface="Grenze"/>
              </a:rPr>
              <a:t> is in vain, and our </a:t>
            </a:r>
            <a:r>
              <a:rPr b="1" lang="en" sz="2300">
                <a:latin typeface="Grenze"/>
                <a:ea typeface="Grenze"/>
                <a:cs typeface="Grenze"/>
                <a:sym typeface="Grenze"/>
              </a:rPr>
              <a:t>faith</a:t>
            </a:r>
            <a:r>
              <a:rPr lang="en" sz="2300">
                <a:latin typeface="Grenze"/>
                <a:ea typeface="Grenze"/>
                <a:cs typeface="Grenze"/>
                <a:sym typeface="Grenze"/>
              </a:rPr>
              <a:t> is in vain!”</a:t>
            </a:r>
            <a:endParaRPr sz="2500">
              <a:latin typeface="Grenze"/>
              <a:ea typeface="Grenze"/>
              <a:cs typeface="Grenze"/>
              <a:sym typeface="Grenze"/>
            </a:endParaRPr>
          </a:p>
        </p:txBody>
      </p:sp>
      <p:pic>
        <p:nvPicPr>
          <p:cNvPr descr="a person is writing in a notebook with a pen and a rubber eraser (Provided by Tenor)" id="1123" name="Google Shape;1123;p33"/>
          <p:cNvPicPr preferRelativeResize="0"/>
          <p:nvPr/>
        </p:nvPicPr>
        <p:blipFill>
          <a:blip r:embed="rId3">
            <a:alphaModFix/>
          </a:blip>
          <a:stretch>
            <a:fillRect/>
          </a:stretch>
        </p:blipFill>
        <p:spPr>
          <a:xfrm>
            <a:off x="2013975" y="2571750"/>
            <a:ext cx="4743450" cy="2647950"/>
          </a:xfrm>
          <a:prstGeom prst="rect">
            <a:avLst/>
          </a:prstGeom>
          <a:noFill/>
          <a:ln>
            <a:noFill/>
          </a:ln>
        </p:spPr>
      </p:pic>
      <p:sp>
        <p:nvSpPr>
          <p:cNvPr id="1124" name="Google Shape;1124;p33"/>
          <p:cNvSpPr txBox="1"/>
          <p:nvPr/>
        </p:nvSpPr>
        <p:spPr>
          <a:xfrm>
            <a:off x="8129400" y="99175"/>
            <a:ext cx="88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Barlow Semi Condensed"/>
                <a:ea typeface="Barlow Semi Condensed"/>
                <a:cs typeface="Barlow Semi Condensed"/>
                <a:sym typeface="Barlow Semi Condensed"/>
              </a:rPr>
              <a:t>[Slide 6]</a:t>
            </a:r>
            <a:endParaRPr>
              <a:solidFill>
                <a:schemeClr val="lt2"/>
              </a:solidFill>
              <a:latin typeface="Barlow Semi Condensed"/>
              <a:ea typeface="Barlow Semi Condensed"/>
              <a:cs typeface="Barlow Semi Condensed"/>
              <a:sym typeface="Barlow Semi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edieval Fantasy Land Day Minitheme by Slidesgo">
  <a:themeElements>
    <a:clrScheme name="Simple Light">
      <a:dk1>
        <a:srgbClr val="FCF063"/>
      </a:dk1>
      <a:lt1>
        <a:srgbClr val="FFA92C"/>
      </a:lt1>
      <a:dk2>
        <a:srgbClr val="FF5F5F"/>
      </a:dk2>
      <a:lt2>
        <a:srgbClr val="51231B"/>
      </a:lt2>
      <a:accent1>
        <a:srgbClr val="DCF8F8"/>
      </a:accent1>
      <a:accent2>
        <a:srgbClr val="DFD4CE"/>
      </a:accent2>
      <a:accent3>
        <a:srgbClr val="FDF9EC"/>
      </a:accent3>
      <a:accent4>
        <a:srgbClr val="E8E158"/>
      </a:accent4>
      <a:accent5>
        <a:srgbClr val="B7A41C"/>
      </a:accent5>
      <a:accent6>
        <a:srgbClr val="C5BAB3"/>
      </a:accent6>
      <a:hlink>
        <a:srgbClr val="5123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